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5" r:id="rId5"/>
    <p:sldMasterId id="2147483689" r:id="rId6"/>
    <p:sldMasterId id="2147483702" r:id="rId7"/>
  </p:sldMasterIdLst>
  <p:notesMasterIdLst>
    <p:notesMasterId r:id="rId24"/>
  </p:notesMasterIdLst>
  <p:sldIdLst>
    <p:sldId id="295" r:id="rId8"/>
    <p:sldId id="294" r:id="rId9"/>
    <p:sldId id="356" r:id="rId10"/>
    <p:sldId id="354" r:id="rId11"/>
    <p:sldId id="348" r:id="rId12"/>
    <p:sldId id="355" r:id="rId13"/>
    <p:sldId id="377" r:id="rId14"/>
    <p:sldId id="378" r:id="rId15"/>
    <p:sldId id="371" r:id="rId16"/>
    <p:sldId id="388" r:id="rId17"/>
    <p:sldId id="374" r:id="rId18"/>
    <p:sldId id="375" r:id="rId19"/>
    <p:sldId id="368" r:id="rId20"/>
    <p:sldId id="373" r:id="rId21"/>
    <p:sldId id="370" r:id="rId22"/>
    <p:sldId id="307" r:id="rId23"/>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9D75D0F-B397-637A-0BFB-2DCBDCEE11FD}" name="Rachel Grashion" initials="RG" userId="S::rgrashio@networkrail.co.uk::b5eb446e-2934-41e4-895f-ba1fce65d8b1" providerId="AD"/>
  <p188:author id="{F2519E71-90F8-6897-1676-9A2528A4ADE9}" name="Caitlin Scarlett" initials="CS" userId="S::CScarle1@networkrail.co.uk::eced7f36-a3cb-4967-bc8e-3b96053e33cb" providerId="AD"/>
  <p188:author id="{B1D3F490-F746-CC08-FECF-25D6FE2AC7A1}" name="Rachel Grashion" initials="RG" userId="S::RGrashio@networkrail.co.uk::b5eb446e-2934-41e4-895f-ba1fce65d8b1" providerId="AD"/>
  <p188:author id="{1C9266E3-9F37-5ACA-8AA6-744FFD753260}" name="George Willicombe" initials="GW" userId="S::GWillico@networkrail.co.uk::4947754b-3353-4380-9f3c-a15b179a173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172"/>
    <a:srgbClr val="60AB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CDBFAE-8FB6-4496-98AD-B9BF116820F6}" v="321" dt="2026-04-21T19:40:10.496"/>
    <p1510:client id="{3FE1157C-97E7-438B-9D0B-765A382A07D5}" v="2701" dt="2026-04-21T16:49:09.495"/>
    <p1510:client id="{52B3895B-22A3-4334-A8E5-6B4590765154}" v="5246" dt="2026-04-21T15:32:27.1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1111"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Willicombe" userId="4947754b-3353-4380-9f3c-a15b179a1733" providerId="ADAL" clId="{FE0FC52B-03E2-4D28-B48A-88AE3F5509D5}"/>
    <pc:docChg chg="undo redo custSel mod addSld delSld modSld sldOrd modMainMaster">
      <pc:chgData name="George Willicombe" userId="4947754b-3353-4380-9f3c-a15b179a1733" providerId="ADAL" clId="{FE0FC52B-03E2-4D28-B48A-88AE3F5509D5}" dt="2026-04-21T14:25:47.887" v="24435" actId="1076"/>
      <pc:docMkLst>
        <pc:docMk/>
      </pc:docMkLst>
      <pc:sldChg chg="addSp delSp modSp add del mod modCm">
        <pc:chgData name="George Willicombe" userId="4947754b-3353-4380-9f3c-a15b179a1733" providerId="ADAL" clId="{FE0FC52B-03E2-4D28-B48A-88AE3F5509D5}" dt="2026-04-21T12:32:56.460" v="24432" actId="2696"/>
        <pc:sldMkLst>
          <pc:docMk/>
          <pc:sldMk cId="4187077623" sldId="345"/>
        </pc:sldMkLst>
        <pc:spChg chg="mod">
          <ac:chgData name="George Willicombe" userId="4947754b-3353-4380-9f3c-a15b179a1733" providerId="ADAL" clId="{FE0FC52B-03E2-4D28-B48A-88AE3F5509D5}" dt="2026-04-20T11:09:43.855" v="21630" actId="1076"/>
          <ac:spMkLst>
            <pc:docMk/>
            <pc:sldMk cId="4187077623" sldId="345"/>
            <ac:spMk id="2" creationId="{68F3F57B-F142-CD53-AAA7-CC6860DC68F6}"/>
          </ac:spMkLst>
        </pc:spChg>
        <pc:spChg chg="mod">
          <ac:chgData name="George Willicombe" userId="4947754b-3353-4380-9f3c-a15b179a1733" providerId="ADAL" clId="{FE0FC52B-03E2-4D28-B48A-88AE3F5509D5}" dt="2026-04-20T10:43:37.258" v="21261" actId="20577"/>
          <ac:spMkLst>
            <pc:docMk/>
            <pc:sldMk cId="4187077623" sldId="345"/>
            <ac:spMk id="69" creationId="{C536AA19-4A31-1152-2FF3-33C906FB9F01}"/>
          </ac:spMkLst>
        </pc:spChg>
        <pc:grpChg chg="del">
          <ac:chgData name="George Willicombe" userId="4947754b-3353-4380-9f3c-a15b179a1733" providerId="ADAL" clId="{FE0FC52B-03E2-4D28-B48A-88AE3F5509D5}" dt="2026-04-20T11:09:28.080" v="21625" actId="478"/>
          <ac:grpSpMkLst>
            <pc:docMk/>
            <pc:sldMk cId="4187077623" sldId="345"/>
            <ac:grpSpMk id="45" creationId="{D53A217E-AA08-E8CA-044D-B55D144390B5}"/>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16T13:59:38.522" v="14871" actId="20577"/>
              <pc2:cmMkLst xmlns:pc2="http://schemas.microsoft.com/office/powerpoint/2019/9/main/command">
                <pc:docMk/>
                <pc:sldMk cId="4187077623" sldId="345"/>
                <pc2:cmMk id="{E88D17FA-B0B8-4894-960D-087B47ACDB5F}"/>
              </pc2:cmMkLst>
            </pc226:cmChg>
          </p:ext>
        </pc:extLst>
      </pc:sldChg>
      <pc:sldChg chg="addSp delSp modSp add del mod modCm">
        <pc:chgData name="George Willicombe" userId="4947754b-3353-4380-9f3c-a15b179a1733" providerId="ADAL" clId="{FE0FC52B-03E2-4D28-B48A-88AE3F5509D5}" dt="2026-04-20T13:11:09.156" v="24398" actId="20577"/>
        <pc:sldMkLst>
          <pc:docMk/>
          <pc:sldMk cId="2954690867" sldId="348"/>
        </pc:sldMkLst>
        <pc:spChg chg="mod">
          <ac:chgData name="George Willicombe" userId="4947754b-3353-4380-9f3c-a15b179a1733" providerId="ADAL" clId="{FE0FC52B-03E2-4D28-B48A-88AE3F5509D5}" dt="2026-04-20T13:11:09.156" v="24398" actId="20577"/>
          <ac:spMkLst>
            <pc:docMk/>
            <pc:sldMk cId="2954690867" sldId="348"/>
            <ac:spMk id="105" creationId="{430EF8C1-DF9B-DF06-6BEF-F92DE2AB641B}"/>
          </ac:spMkLst>
        </pc:s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16T15:29:07.318" v="16863" actId="20577"/>
              <pc2:cmMkLst xmlns:pc2="http://schemas.microsoft.com/office/powerpoint/2019/9/main/command">
                <pc:docMk/>
                <pc:sldMk cId="2954690867" sldId="348"/>
                <pc2:cmMk id="{BEFC0733-05E6-4F20-B4F4-E0B8599EA878}"/>
              </pc2:cmMkLst>
            </pc226:cmChg>
            <pc226:cmChg xmlns:pc226="http://schemas.microsoft.com/office/powerpoint/2022/06/main/command" chg="mod">
              <pc226:chgData name="George Willicombe" userId="4947754b-3353-4380-9f3c-a15b179a1733" providerId="ADAL" clId="{FE0FC52B-03E2-4D28-B48A-88AE3F5509D5}" dt="2026-04-09T10:14:50.452" v="8801" actId="20577"/>
              <pc2:cmMkLst xmlns:pc2="http://schemas.microsoft.com/office/powerpoint/2019/9/main/command">
                <pc:docMk/>
                <pc:sldMk cId="2954690867" sldId="348"/>
                <pc2:cmMk id="{51C7E3A9-6135-4687-9DD6-4CB9D9656BE5}"/>
              </pc2:cmMkLst>
            </pc226:cmChg>
            <pc226:cmChg xmlns:pc226="http://schemas.microsoft.com/office/powerpoint/2022/06/main/command" chg="mod">
              <pc226:chgData name="George Willicombe" userId="4947754b-3353-4380-9f3c-a15b179a1733" providerId="ADAL" clId="{FE0FC52B-03E2-4D28-B48A-88AE3F5509D5}" dt="2026-04-20T13:11:09.156" v="24398" actId="20577"/>
              <pc2:cmMkLst xmlns:pc2="http://schemas.microsoft.com/office/powerpoint/2019/9/main/command">
                <pc:docMk/>
                <pc:sldMk cId="2954690867" sldId="348"/>
                <pc2:cmMk id="{E4E685E2-402E-4F0E-9DFA-6C1BF1A03D11}"/>
              </pc2:cmMkLst>
            </pc226:cmChg>
          </p:ext>
        </pc:extLst>
      </pc:sldChg>
      <pc:sldChg chg="modSp add del mod">
        <pc:chgData name="George Willicombe" userId="4947754b-3353-4380-9f3c-a15b179a1733" providerId="ADAL" clId="{FE0FC52B-03E2-4D28-B48A-88AE3F5509D5}" dt="2026-04-21T12:32:56.460" v="24432" actId="2696"/>
        <pc:sldMkLst>
          <pc:docMk/>
          <pc:sldMk cId="501147829" sldId="353"/>
        </pc:sldMkLst>
        <pc:spChg chg="mod">
          <ac:chgData name="George Willicombe" userId="4947754b-3353-4380-9f3c-a15b179a1733" providerId="ADAL" clId="{FE0FC52B-03E2-4D28-B48A-88AE3F5509D5}" dt="2026-04-20T09:22:00.399" v="21241" actId="20577"/>
          <ac:spMkLst>
            <pc:docMk/>
            <pc:sldMk cId="501147829" sldId="353"/>
            <ac:spMk id="6" creationId="{7606E471-5789-4C47-597E-9E3F92088975}"/>
          </ac:spMkLst>
        </pc:spChg>
      </pc:sldChg>
      <pc:sldChg chg="modSp mod">
        <pc:chgData name="George Willicombe" userId="4947754b-3353-4380-9f3c-a15b179a1733" providerId="ADAL" clId="{FE0FC52B-03E2-4D28-B48A-88AE3F5509D5}" dt="2026-04-21T14:25:47.887" v="24435" actId="1076"/>
        <pc:sldMkLst>
          <pc:docMk/>
          <pc:sldMk cId="1489301779" sldId="355"/>
        </pc:sldMkLst>
        <pc:spChg chg="mod">
          <ac:chgData name="George Willicombe" userId="4947754b-3353-4380-9f3c-a15b179a1733" providerId="ADAL" clId="{FE0FC52B-03E2-4D28-B48A-88AE3F5509D5}" dt="2026-04-21T14:25:47.887" v="24435" actId="1076"/>
          <ac:spMkLst>
            <pc:docMk/>
            <pc:sldMk cId="1489301779" sldId="355"/>
            <ac:spMk id="6" creationId="{9AC04CA7-3B5E-615C-868D-AF629FB22821}"/>
          </ac:spMkLst>
        </pc:spChg>
      </pc:sldChg>
      <pc:sldChg chg="addSp delSp modSp add mod ord modCm">
        <pc:chgData name="George Willicombe" userId="4947754b-3353-4380-9f3c-a15b179a1733" providerId="ADAL" clId="{FE0FC52B-03E2-4D28-B48A-88AE3F5509D5}" dt="2026-04-20T11:53:58.232" v="22389" actId="1076"/>
        <pc:sldMkLst>
          <pc:docMk/>
          <pc:sldMk cId="2149871552" sldId="356"/>
        </pc:sldMkLst>
        <pc:spChg chg="add mod">
          <ac:chgData name="George Willicombe" userId="4947754b-3353-4380-9f3c-a15b179a1733" providerId="ADAL" clId="{FE0FC52B-03E2-4D28-B48A-88AE3F5509D5}" dt="2026-04-20T11:53:02.512" v="22388" actId="13926"/>
          <ac:spMkLst>
            <pc:docMk/>
            <pc:sldMk cId="2149871552" sldId="356"/>
            <ac:spMk id="2" creationId="{21F5A795-893B-7C78-155B-0720C36EA92A}"/>
          </ac:spMkLst>
        </pc:spChg>
        <pc:spChg chg="mod">
          <ac:chgData name="George Willicombe" userId="4947754b-3353-4380-9f3c-a15b179a1733" providerId="ADAL" clId="{FE0FC52B-03E2-4D28-B48A-88AE3F5509D5}" dt="2026-04-16T14:31:05.354" v="15858" actId="1076"/>
          <ac:spMkLst>
            <pc:docMk/>
            <pc:sldMk cId="2149871552" sldId="356"/>
            <ac:spMk id="3" creationId="{24EA9261-9558-758E-02E5-F159C090355D}"/>
          </ac:spMkLst>
        </pc:spChg>
        <pc:spChg chg="add mod">
          <ac:chgData name="George Willicombe" userId="4947754b-3353-4380-9f3c-a15b179a1733" providerId="ADAL" clId="{FE0FC52B-03E2-4D28-B48A-88AE3F5509D5}" dt="2026-04-20T11:53:58.232" v="22389" actId="1076"/>
          <ac:spMkLst>
            <pc:docMk/>
            <pc:sldMk cId="2149871552" sldId="356"/>
            <ac:spMk id="4" creationId="{1AEBA94A-4240-E18B-B06E-02C317B81994}"/>
          </ac:spMkLst>
        </pc:s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0T11:17:42.851" v="21711" actId="20577"/>
              <pc2:cmMkLst xmlns:pc2="http://schemas.microsoft.com/office/powerpoint/2019/9/main/command">
                <pc:docMk/>
                <pc:sldMk cId="2149871552" sldId="356"/>
                <pc2:cmMk id="{99814138-45A6-4A85-B398-5152ADD0C472}"/>
              </pc2:cmMkLst>
            </pc226:cmChg>
            <pc226:cmChg xmlns:pc226="http://schemas.microsoft.com/office/powerpoint/2022/06/main/command" chg="mod">
              <pc226:chgData name="George Willicombe" userId="4947754b-3353-4380-9f3c-a15b179a1733" providerId="ADAL" clId="{FE0FC52B-03E2-4D28-B48A-88AE3F5509D5}" dt="2026-04-20T11:17:42.851" v="21711" actId="20577"/>
              <pc2:cmMkLst xmlns:pc2="http://schemas.microsoft.com/office/powerpoint/2019/9/main/command">
                <pc:docMk/>
                <pc:sldMk cId="2149871552" sldId="356"/>
                <pc2:cmMk id="{A8FD5D54-1592-4626-B969-129470A2D8C0}"/>
              </pc2:cmMkLst>
            </pc226:cmChg>
            <pc226:cmChg xmlns:pc226="http://schemas.microsoft.com/office/powerpoint/2022/06/main/command" chg="mod">
              <pc226:chgData name="George Willicombe" userId="4947754b-3353-4380-9f3c-a15b179a1733" providerId="ADAL" clId="{FE0FC52B-03E2-4D28-B48A-88AE3F5509D5}" dt="2026-04-20T11:17:42.851" v="21711" actId="20577"/>
              <pc2:cmMkLst xmlns:pc2="http://schemas.microsoft.com/office/powerpoint/2019/9/main/command">
                <pc:docMk/>
                <pc:sldMk cId="2149871552" sldId="356"/>
                <pc2:cmMk id="{19CA7769-3CF0-412A-8E71-226BA88A26BF}"/>
              </pc2:cmMkLst>
            </pc226:cmChg>
            <pc226:cmChg xmlns:pc226="http://schemas.microsoft.com/office/powerpoint/2022/06/main/command" chg="mod">
              <pc226:chgData name="George Willicombe" userId="4947754b-3353-4380-9f3c-a15b179a1733" providerId="ADAL" clId="{FE0FC52B-03E2-4D28-B48A-88AE3F5509D5}" dt="2026-04-20T11:17:42.851" v="21711" actId="20577"/>
              <pc2:cmMkLst xmlns:pc2="http://schemas.microsoft.com/office/powerpoint/2019/9/main/command">
                <pc:docMk/>
                <pc:sldMk cId="2149871552" sldId="356"/>
                <pc2:cmMk id="{F73168DA-DA0A-4053-9B77-2FBD9BBE52BF}"/>
              </pc2:cmMkLst>
            </pc226:cmChg>
            <pc226:cmChg xmlns:pc226="http://schemas.microsoft.com/office/powerpoint/2022/06/main/command" chg="mod">
              <pc226:chgData name="George Willicombe" userId="4947754b-3353-4380-9f3c-a15b179a1733" providerId="ADAL" clId="{FE0FC52B-03E2-4D28-B48A-88AE3F5509D5}" dt="2026-04-20T11:17:42.851" v="21711" actId="20577"/>
              <pc2:cmMkLst xmlns:pc2="http://schemas.microsoft.com/office/powerpoint/2019/9/main/command">
                <pc:docMk/>
                <pc:sldMk cId="2149871552" sldId="356"/>
                <pc2:cmMk id="{976D1EFD-6EF2-409A-9479-547CEFECE438}"/>
              </pc2:cmMkLst>
            </pc226:cmChg>
          </p:ext>
        </pc:extLst>
      </pc:sldChg>
      <pc:sldChg chg="addSp delSp modSp add del mod ord modCm">
        <pc:chgData name="George Willicombe" userId="4947754b-3353-4380-9f3c-a15b179a1733" providerId="ADAL" clId="{FE0FC52B-03E2-4D28-B48A-88AE3F5509D5}" dt="2026-04-21T12:35:15.941" v="24433" actId="2696"/>
        <pc:sldMkLst>
          <pc:docMk/>
          <pc:sldMk cId="3819552517" sldId="359"/>
        </pc:sldMkLst>
        <pc:spChg chg="add mod">
          <ac:chgData name="George Willicombe" userId="4947754b-3353-4380-9f3c-a15b179a1733" providerId="ADAL" clId="{FE0FC52B-03E2-4D28-B48A-88AE3F5509D5}" dt="2026-04-20T11:30:32.416" v="21811" actId="1076"/>
          <ac:spMkLst>
            <pc:docMk/>
            <pc:sldMk cId="3819552517" sldId="359"/>
            <ac:spMk id="6" creationId="{87E5ED84-2695-15FF-6C36-55AC55256975}"/>
          </ac:spMkLst>
        </pc:spChg>
        <pc:spChg chg="add del mod">
          <ac:chgData name="George Willicombe" userId="4947754b-3353-4380-9f3c-a15b179a1733" providerId="ADAL" clId="{FE0FC52B-03E2-4D28-B48A-88AE3F5509D5}" dt="2026-04-20T11:57:22.755" v="22537" actId="478"/>
          <ac:spMkLst>
            <pc:docMk/>
            <pc:sldMk cId="3819552517" sldId="359"/>
            <ac:spMk id="16" creationId="{922F7F48-1FFB-7942-3660-557FF7CB92A6}"/>
          </ac:spMkLst>
        </pc:spChg>
        <pc:spChg chg="add mod">
          <ac:chgData name="George Willicombe" userId="4947754b-3353-4380-9f3c-a15b179a1733" providerId="ADAL" clId="{FE0FC52B-03E2-4D28-B48A-88AE3F5509D5}" dt="2026-04-20T12:15:41.770" v="22717" actId="1076"/>
          <ac:spMkLst>
            <pc:docMk/>
            <pc:sldMk cId="3819552517" sldId="359"/>
            <ac:spMk id="21" creationId="{0E06EF78-B755-E77B-850B-4E08C8AB0DAB}"/>
          </ac:spMkLst>
        </pc:spChg>
        <pc:spChg chg="mod">
          <ac:chgData name="George Willicombe" userId="4947754b-3353-4380-9f3c-a15b179a1733" providerId="ADAL" clId="{FE0FC52B-03E2-4D28-B48A-88AE3F5509D5}" dt="2026-04-20T12:16:02.142" v="22777" actId="20577"/>
          <ac:spMkLst>
            <pc:docMk/>
            <pc:sldMk cId="3819552517" sldId="359"/>
            <ac:spMk id="23" creationId="{5CC16459-F5C7-570E-E319-733FC4E6F3B6}"/>
          </ac:spMkLst>
        </pc:spChg>
        <pc:spChg chg="mod">
          <ac:chgData name="George Willicombe" userId="4947754b-3353-4380-9f3c-a15b179a1733" providerId="ADAL" clId="{FE0FC52B-03E2-4D28-B48A-88AE3F5509D5}" dt="2026-04-20T12:17:43.773" v="22970" actId="20577"/>
          <ac:spMkLst>
            <pc:docMk/>
            <pc:sldMk cId="3819552517" sldId="359"/>
            <ac:spMk id="24" creationId="{77627753-1970-0994-F23B-685019765D99}"/>
          </ac:spMkLst>
        </pc:spChg>
        <pc:spChg chg="del mod">
          <ac:chgData name="George Willicombe" userId="4947754b-3353-4380-9f3c-a15b179a1733" providerId="ADAL" clId="{FE0FC52B-03E2-4D28-B48A-88AE3F5509D5}" dt="2026-04-20T11:28:06.444" v="21806" actId="478"/>
          <ac:spMkLst>
            <pc:docMk/>
            <pc:sldMk cId="3819552517" sldId="359"/>
            <ac:spMk id="25" creationId="{55144516-D0A4-B047-C31F-10182D1D1B50}"/>
          </ac:spMkLst>
        </pc:spChg>
        <pc:spChg chg="add del mod">
          <ac:chgData name="George Willicombe" userId="4947754b-3353-4380-9f3c-a15b179a1733" providerId="ADAL" clId="{FE0FC52B-03E2-4D28-B48A-88AE3F5509D5}" dt="2026-04-20T11:28:11.798" v="21809" actId="478"/>
          <ac:spMkLst>
            <pc:docMk/>
            <pc:sldMk cId="3819552517" sldId="359"/>
            <ac:spMk id="26" creationId="{45378C78-D52B-0371-D639-5E8D7B6A6D1C}"/>
          </ac:spMkLst>
        </pc:spChg>
        <pc:spChg chg="del mod">
          <ac:chgData name="George Willicombe" userId="4947754b-3353-4380-9f3c-a15b179a1733" providerId="ADAL" clId="{FE0FC52B-03E2-4D28-B48A-88AE3F5509D5}" dt="2026-04-20T11:28:10.217" v="21808" actId="478"/>
          <ac:spMkLst>
            <pc:docMk/>
            <pc:sldMk cId="3819552517" sldId="359"/>
            <ac:spMk id="27" creationId="{7D7D4896-B78B-ED1E-6970-3E89EC1E0E1E}"/>
          </ac:spMkLst>
        </pc:spChg>
        <pc:spChg chg="add del mod">
          <ac:chgData name="George Willicombe" userId="4947754b-3353-4380-9f3c-a15b179a1733" providerId="ADAL" clId="{FE0FC52B-03E2-4D28-B48A-88AE3F5509D5}" dt="2026-04-20T11:28:08.169" v="21807" actId="478"/>
          <ac:spMkLst>
            <pc:docMk/>
            <pc:sldMk cId="3819552517" sldId="359"/>
            <ac:spMk id="28" creationId="{F3455850-1EE6-1DC5-BFDB-D7380719F7C8}"/>
          </ac:spMkLst>
        </pc:spChg>
        <pc:grpChg chg="add mod">
          <ac:chgData name="George Willicombe" userId="4947754b-3353-4380-9f3c-a15b179a1733" providerId="ADAL" clId="{FE0FC52B-03E2-4D28-B48A-88AE3F5509D5}" dt="2026-04-20T11:29:43.079" v="21810" actId="1076"/>
          <ac:grpSpMkLst>
            <pc:docMk/>
            <pc:sldMk cId="3819552517" sldId="359"/>
            <ac:grpSpMk id="11" creationId="{DF090CA5-56FE-409E-B583-7CA4403DB047}"/>
          </ac:grpSpMkLst>
        </pc:grp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17T08:36:27.072" v="17550" actId="20577"/>
              <pc2:cmMkLst xmlns:pc2="http://schemas.microsoft.com/office/powerpoint/2019/9/main/command">
                <pc:docMk/>
                <pc:sldMk cId="3819552517" sldId="359"/>
                <pc2:cmMk id="{5CC54B11-F877-44A3-A00B-840B2BBE65C3}"/>
              </pc2:cmMkLst>
            </pc226:cmChg>
            <pc226:cmChg xmlns:pc226="http://schemas.microsoft.com/office/powerpoint/2022/06/main/command" chg="mod">
              <pc226:chgData name="George Willicombe" userId="4947754b-3353-4380-9f3c-a15b179a1733" providerId="ADAL" clId="{FE0FC52B-03E2-4D28-B48A-88AE3F5509D5}" dt="2026-04-20T12:17:24.091" v="22875" actId="20577"/>
              <pc2:cmMkLst xmlns:pc2="http://schemas.microsoft.com/office/powerpoint/2019/9/main/command">
                <pc:docMk/>
                <pc:sldMk cId="3819552517" sldId="359"/>
                <pc2:cmMk id="{C0DC6E44-8200-495B-BCFC-3AAEE27C8315}"/>
              </pc2:cmMkLst>
            </pc226:cmChg>
            <pc226:cmChg xmlns:pc226="http://schemas.microsoft.com/office/powerpoint/2022/06/main/command" chg="mod">
              <pc226:chgData name="George Willicombe" userId="4947754b-3353-4380-9f3c-a15b179a1733" providerId="ADAL" clId="{FE0FC52B-03E2-4D28-B48A-88AE3F5509D5}" dt="2026-04-16T15:44:41.565" v="17026" actId="20577"/>
              <pc2:cmMkLst xmlns:pc2="http://schemas.microsoft.com/office/powerpoint/2019/9/main/command">
                <pc:docMk/>
                <pc:sldMk cId="3819552517" sldId="359"/>
                <pc2:cmMk id="{AF85EF5F-9290-4FF0-967D-B0F5B4D82B4C}"/>
              </pc2:cmMkLst>
            </pc226:cmChg>
            <pc226:cmChg xmlns:pc226="http://schemas.microsoft.com/office/powerpoint/2022/06/main/command" chg="mod">
              <pc226:chgData name="George Willicombe" userId="4947754b-3353-4380-9f3c-a15b179a1733" providerId="ADAL" clId="{FE0FC52B-03E2-4D28-B48A-88AE3F5509D5}" dt="2026-04-20T12:17:43.773" v="22970" actId="20577"/>
              <pc2:cmMkLst xmlns:pc2="http://schemas.microsoft.com/office/powerpoint/2019/9/main/command">
                <pc:docMk/>
                <pc:sldMk cId="3819552517" sldId="359"/>
                <pc2:cmMk id="{85C591D3-5EDD-448B-90C4-29423C67BA62}"/>
              </pc2:cmMkLst>
            </pc226:cmChg>
            <pc226:cmChg xmlns:pc226="http://schemas.microsoft.com/office/powerpoint/2022/06/main/command" chg="mod">
              <pc226:chgData name="George Willicombe" userId="4947754b-3353-4380-9f3c-a15b179a1733" providerId="ADAL" clId="{FE0FC52B-03E2-4D28-B48A-88AE3F5509D5}" dt="2026-04-20T12:17:24.091" v="22875" actId="20577"/>
              <pc2:cmMkLst xmlns:pc2="http://schemas.microsoft.com/office/powerpoint/2019/9/main/command">
                <pc:docMk/>
                <pc:sldMk cId="3819552517" sldId="359"/>
                <pc2:cmMk id="{7512AAD4-A19F-4321-A04A-FAFE6FD0C01D}"/>
              </pc2:cmMkLst>
            </pc226:cmChg>
          </p:ext>
        </pc:extLst>
      </pc:sldChg>
      <pc:sldChg chg="addSp delSp modSp add mod modCm">
        <pc:chgData name="George Willicombe" userId="4947754b-3353-4380-9f3c-a15b179a1733" providerId="ADAL" clId="{FE0FC52B-03E2-4D28-B48A-88AE3F5509D5}" dt="2026-04-20T17:04:54.647" v="24430" actId="20577"/>
        <pc:sldMkLst>
          <pc:docMk/>
          <pc:sldMk cId="1904163232" sldId="371"/>
        </pc:sldMkLst>
        <pc:spChg chg="mod">
          <ac:chgData name="George Willicombe" userId="4947754b-3353-4380-9f3c-a15b179a1733" providerId="ADAL" clId="{FE0FC52B-03E2-4D28-B48A-88AE3F5509D5}" dt="2026-04-20T17:03:58.684" v="24427" actId="1076"/>
          <ac:spMkLst>
            <pc:docMk/>
            <pc:sldMk cId="1904163232" sldId="371"/>
            <ac:spMk id="2" creationId="{70843C1B-4368-F22B-9582-127D89324918}"/>
          </ac:spMkLst>
        </pc:spChg>
        <pc:spChg chg="add del mod">
          <ac:chgData name="George Willicombe" userId="4947754b-3353-4380-9f3c-a15b179a1733" providerId="ADAL" clId="{FE0FC52B-03E2-4D28-B48A-88AE3F5509D5}" dt="2026-04-20T17:04:54.647" v="24430" actId="20577"/>
          <ac:spMkLst>
            <pc:docMk/>
            <pc:sldMk cId="1904163232" sldId="371"/>
            <ac:spMk id="8" creationId="{61A75740-0632-4E8F-1724-BE6C6BE1DBDC}"/>
          </ac:spMkLst>
        </pc:spChg>
        <pc:spChg chg="mod">
          <ac:chgData name="George Willicombe" userId="4947754b-3353-4380-9f3c-a15b179a1733" providerId="ADAL" clId="{FE0FC52B-03E2-4D28-B48A-88AE3F5509D5}" dt="2026-04-20T12:45:47.510" v="23354" actId="14100"/>
          <ac:spMkLst>
            <pc:docMk/>
            <pc:sldMk cId="1904163232" sldId="371"/>
            <ac:spMk id="26" creationId="{965243EB-C594-56ED-F030-DE8439AF038B}"/>
          </ac:spMkLst>
        </pc:spChg>
        <pc:spChg chg="mod">
          <ac:chgData name="George Willicombe" userId="4947754b-3353-4380-9f3c-a15b179a1733" providerId="ADAL" clId="{FE0FC52B-03E2-4D28-B48A-88AE3F5509D5}" dt="2026-04-20T13:06:03.985" v="24389" actId="207"/>
          <ac:spMkLst>
            <pc:docMk/>
            <pc:sldMk cId="1904163232" sldId="371"/>
            <ac:spMk id="27" creationId="{FE875D5D-6EED-9802-644B-978D867AB32F}"/>
          </ac:spMkLst>
        </pc:spChg>
        <pc:spChg chg="mod">
          <ac:chgData name="George Willicombe" userId="4947754b-3353-4380-9f3c-a15b179a1733" providerId="ADAL" clId="{FE0FC52B-03E2-4D28-B48A-88AE3F5509D5}" dt="2026-04-20T12:45:42.751" v="23353" actId="20577"/>
          <ac:spMkLst>
            <pc:docMk/>
            <pc:sldMk cId="1904163232" sldId="371"/>
            <ac:spMk id="29" creationId="{4405F427-03F3-21E7-C35A-B12BB72AA636}"/>
          </ac:spMkLst>
        </pc:spChg>
        <pc:spChg chg="mod">
          <ac:chgData name="George Willicombe" userId="4947754b-3353-4380-9f3c-a15b179a1733" providerId="ADAL" clId="{FE0FC52B-03E2-4D28-B48A-88AE3F5509D5}" dt="2026-04-20T13:07:57.567" v="24393" actId="122"/>
          <ac:spMkLst>
            <pc:docMk/>
            <pc:sldMk cId="1904163232" sldId="371"/>
            <ac:spMk id="30" creationId="{097BD44D-1B30-5B4A-9EA3-2C5852376214}"/>
          </ac:spMkLst>
        </pc:spChg>
        <pc:spChg chg="mod">
          <ac:chgData name="George Willicombe" userId="4947754b-3353-4380-9f3c-a15b179a1733" providerId="ADAL" clId="{FE0FC52B-03E2-4D28-B48A-88AE3F5509D5}" dt="2026-04-20T12:45:08.830" v="23346" actId="165"/>
          <ac:spMkLst>
            <pc:docMk/>
            <pc:sldMk cId="1904163232" sldId="371"/>
            <ac:spMk id="32" creationId="{E0C2C09E-EC34-6DA6-457E-26C38464B167}"/>
          </ac:spMkLst>
        </pc:spChg>
        <pc:spChg chg="mod">
          <ac:chgData name="George Willicombe" userId="4947754b-3353-4380-9f3c-a15b179a1733" providerId="ADAL" clId="{FE0FC52B-03E2-4D28-B48A-88AE3F5509D5}" dt="2026-04-20T13:05:56.342" v="24388" actId="207"/>
          <ac:spMkLst>
            <pc:docMk/>
            <pc:sldMk cId="1904163232" sldId="371"/>
            <ac:spMk id="33" creationId="{2D617958-E545-6A95-DAD2-BD9C4B640DBA}"/>
          </ac:spMkLst>
        </pc:spChg>
        <pc:spChg chg="del mod">
          <ac:chgData name="George Willicombe" userId="4947754b-3353-4380-9f3c-a15b179a1733" providerId="ADAL" clId="{FE0FC52B-03E2-4D28-B48A-88AE3F5509D5}" dt="2026-04-20T12:41:33.196" v="23314" actId="478"/>
          <ac:spMkLst>
            <pc:docMk/>
            <pc:sldMk cId="1904163232" sldId="371"/>
            <ac:spMk id="35" creationId="{A584A182-A66D-A509-6B9C-220DED50AD9B}"/>
          </ac:spMkLst>
        </pc:spChg>
        <pc:spChg chg="del mod">
          <ac:chgData name="George Willicombe" userId="4947754b-3353-4380-9f3c-a15b179a1733" providerId="ADAL" clId="{FE0FC52B-03E2-4D28-B48A-88AE3F5509D5}" dt="2026-04-20T12:41:29.297" v="23312" actId="478"/>
          <ac:spMkLst>
            <pc:docMk/>
            <pc:sldMk cId="1904163232" sldId="371"/>
            <ac:spMk id="36" creationId="{43FFAC67-98D8-68EF-A788-F947222FA18C}"/>
          </ac:spMkLst>
        </pc:spChg>
        <pc:grpChg chg="add del mod">
          <ac:chgData name="George Willicombe" userId="4947754b-3353-4380-9f3c-a15b179a1733" providerId="ADAL" clId="{FE0FC52B-03E2-4D28-B48A-88AE3F5509D5}" dt="2026-04-20T12:42:49.946" v="23323" actId="478"/>
          <ac:grpSpMkLst>
            <pc:docMk/>
            <pc:sldMk cId="1904163232" sldId="371"/>
            <ac:grpSpMk id="7" creationId="{EBAD8348-0C23-521D-E67C-C610E9E1CDBF}"/>
          </ac:grpSpMkLst>
        </pc:grpChg>
        <pc:grpChg chg="del mod">
          <ac:chgData name="George Willicombe" userId="4947754b-3353-4380-9f3c-a15b179a1733" providerId="ADAL" clId="{FE0FC52B-03E2-4D28-B48A-88AE3F5509D5}" dt="2026-04-20T12:42:55.776" v="23324" actId="165"/>
          <ac:grpSpMkLst>
            <pc:docMk/>
            <pc:sldMk cId="1904163232" sldId="371"/>
            <ac:grpSpMk id="9" creationId="{6EDAD113-3541-E1B3-22DC-7370FA344E93}"/>
          </ac:grpSpMkLst>
        </pc:grpChg>
        <pc:grpChg chg="del">
          <ac:chgData name="George Willicombe" userId="4947754b-3353-4380-9f3c-a15b179a1733" providerId="ADAL" clId="{FE0FC52B-03E2-4D28-B48A-88AE3F5509D5}" dt="2026-04-20T12:41:31.788" v="23313" actId="478"/>
          <ac:grpSpMkLst>
            <pc:docMk/>
            <pc:sldMk cId="1904163232" sldId="371"/>
            <ac:grpSpMk id="10" creationId="{C536F3AA-D124-91DB-B109-352AE7B16714}"/>
          </ac:grpSpMkLst>
        </pc:grpChg>
        <pc:grpChg chg="mod">
          <ac:chgData name="George Willicombe" userId="4947754b-3353-4380-9f3c-a15b179a1733" providerId="ADAL" clId="{FE0FC52B-03E2-4D28-B48A-88AE3F5509D5}" dt="2026-04-20T10:41:23.325" v="21259" actId="164"/>
          <ac:grpSpMkLst>
            <pc:docMk/>
            <pc:sldMk cId="1904163232" sldId="371"/>
            <ac:grpSpMk id="11" creationId="{79D8B8E9-5954-5765-CBDF-F12FB7C0A670}"/>
          </ac:grpSpMkLst>
        </pc:grpChg>
        <pc:grpChg chg="mod">
          <ac:chgData name="George Willicombe" userId="4947754b-3353-4380-9f3c-a15b179a1733" providerId="ADAL" clId="{FE0FC52B-03E2-4D28-B48A-88AE3F5509D5}" dt="2026-04-20T10:41:23.325" v="21259" actId="164"/>
          <ac:grpSpMkLst>
            <pc:docMk/>
            <pc:sldMk cId="1904163232" sldId="371"/>
            <ac:grpSpMk id="15" creationId="{2CC29CFD-B36A-08D1-7AFA-5F3246BD0A6A}"/>
          </ac:grpSpMkLst>
        </pc:grpChg>
        <pc:grpChg chg="mod">
          <ac:chgData name="George Willicombe" userId="4947754b-3353-4380-9f3c-a15b179a1733" providerId="ADAL" clId="{FE0FC52B-03E2-4D28-B48A-88AE3F5509D5}" dt="2026-04-20T10:41:23.325" v="21259" actId="164"/>
          <ac:grpSpMkLst>
            <pc:docMk/>
            <pc:sldMk cId="1904163232" sldId="371"/>
            <ac:grpSpMk id="19" creationId="{FBFBBB5F-6051-3944-AC1B-AE9FE93D0963}"/>
          </ac:grpSpMkLst>
        </pc:grpChg>
        <pc:grpChg chg="mod topLvl">
          <ac:chgData name="George Willicombe" userId="4947754b-3353-4380-9f3c-a15b179a1733" providerId="ADAL" clId="{FE0FC52B-03E2-4D28-B48A-88AE3F5509D5}" dt="2026-04-20T12:45:54.736" v="23355" actId="164"/>
          <ac:grpSpMkLst>
            <pc:docMk/>
            <pc:sldMk cId="1904163232" sldId="371"/>
            <ac:grpSpMk id="23" creationId="{70470A9B-3C11-7C1F-19B3-4EF0CE114672}"/>
          </ac:grpSpMkLst>
        </pc:grpChg>
        <pc:grpChg chg="mod">
          <ac:chgData name="George Willicombe" userId="4947754b-3353-4380-9f3c-a15b179a1733" providerId="ADAL" clId="{FE0FC52B-03E2-4D28-B48A-88AE3F5509D5}" dt="2026-04-20T12:45:54.736" v="23355" actId="164"/>
          <ac:grpSpMkLst>
            <pc:docMk/>
            <pc:sldMk cId="1904163232" sldId="371"/>
            <ac:grpSpMk id="24" creationId="{5A2899A8-F3DD-6F72-A919-9432A6275EB1}"/>
          </ac:grpSpMkLst>
        </pc:grpChg>
        <pc:grpChg chg="mod topLvl">
          <ac:chgData name="George Willicombe" userId="4947754b-3353-4380-9f3c-a15b179a1733" providerId="ADAL" clId="{FE0FC52B-03E2-4D28-B48A-88AE3F5509D5}" dt="2026-04-20T12:45:54.736" v="23355" actId="164"/>
          <ac:grpSpMkLst>
            <pc:docMk/>
            <pc:sldMk cId="1904163232" sldId="371"/>
            <ac:grpSpMk id="25" creationId="{A0EC06C6-802F-BE13-A5AF-06EC5CE302FB}"/>
          </ac:grpSpMkLst>
        </pc:grpChg>
        <pc:grpChg chg="add del mod">
          <ac:chgData name="George Willicombe" userId="4947754b-3353-4380-9f3c-a15b179a1733" providerId="ADAL" clId="{FE0FC52B-03E2-4D28-B48A-88AE3F5509D5}" dt="2026-04-20T12:43:47.477" v="23331" actId="165"/>
          <ac:grpSpMkLst>
            <pc:docMk/>
            <pc:sldMk cId="1904163232" sldId="371"/>
            <ac:grpSpMk id="38" creationId="{8B0DB19F-51A4-42C6-1524-2345190DEA26}"/>
          </ac:grpSpMkLst>
        </pc:grpChg>
        <pc:grpChg chg="add del mod">
          <ac:chgData name="George Willicombe" userId="4947754b-3353-4380-9f3c-a15b179a1733" providerId="ADAL" clId="{FE0FC52B-03E2-4D28-B48A-88AE3F5509D5}" dt="2026-04-20T12:45:08.830" v="23346" actId="165"/>
          <ac:grpSpMkLst>
            <pc:docMk/>
            <pc:sldMk cId="1904163232" sldId="371"/>
            <ac:grpSpMk id="39" creationId="{720B0454-5521-57D8-D1DF-8D7112B68DEF}"/>
          </ac:grpSpMkLst>
        </pc:grpChg>
        <pc:grpChg chg="add mod">
          <ac:chgData name="George Willicombe" userId="4947754b-3353-4380-9f3c-a15b179a1733" providerId="ADAL" clId="{FE0FC52B-03E2-4D28-B48A-88AE3F5509D5}" dt="2026-04-20T17:03:00.843" v="24402" actId="1076"/>
          <ac:grpSpMkLst>
            <pc:docMk/>
            <pc:sldMk cId="1904163232" sldId="371"/>
            <ac:grpSpMk id="40" creationId="{1C9D8CE7-9413-E4FC-5513-0CC458204F49}"/>
          </ac:grpSpMkLst>
        </pc:grpChg>
        <pc:picChg chg="del mod">
          <ac:chgData name="George Willicombe" userId="4947754b-3353-4380-9f3c-a15b179a1733" providerId="ADAL" clId="{FE0FC52B-03E2-4D28-B48A-88AE3F5509D5}" dt="2026-04-20T12:37:24.797" v="23276" actId="478"/>
          <ac:picMkLst>
            <pc:docMk/>
            <pc:sldMk cId="1904163232" sldId="371"/>
            <ac:picMk id="28" creationId="{2B4FEF75-A0D4-B156-5724-27BF06670BB1}"/>
          </ac:picMkLst>
        </pc:picChg>
        <pc:picChg chg="del mod">
          <ac:chgData name="George Willicombe" userId="4947754b-3353-4380-9f3c-a15b179a1733" providerId="ADAL" clId="{FE0FC52B-03E2-4D28-B48A-88AE3F5509D5}" dt="2026-04-20T13:07:55.524" v="24392" actId="478"/>
          <ac:picMkLst>
            <pc:docMk/>
            <pc:sldMk cId="1904163232" sldId="371"/>
            <ac:picMk id="31" creationId="{D880C5CC-4A4B-2159-D873-A2923280BC37}"/>
          </ac:picMkLst>
        </pc:picChg>
        <pc:picChg chg="del">
          <ac:chgData name="George Willicombe" userId="4947754b-3353-4380-9f3c-a15b179a1733" providerId="ADAL" clId="{FE0FC52B-03E2-4D28-B48A-88AE3F5509D5}" dt="2026-04-20T12:37:28.436" v="23277" actId="478"/>
          <ac:picMkLst>
            <pc:docMk/>
            <pc:sldMk cId="1904163232" sldId="371"/>
            <ac:picMk id="34" creationId="{B43399F2-284F-E107-2361-0F9AA3325CC3}"/>
          </ac:picMkLst>
        </pc:picChg>
        <pc:picChg chg="del mod">
          <ac:chgData name="George Willicombe" userId="4947754b-3353-4380-9f3c-a15b179a1733" providerId="ADAL" clId="{FE0FC52B-03E2-4D28-B48A-88AE3F5509D5}" dt="2026-04-20T12:41:31.788" v="23313" actId="478"/>
          <ac:picMkLst>
            <pc:docMk/>
            <pc:sldMk cId="1904163232" sldId="371"/>
            <ac:picMk id="37" creationId="{2EA7F6EF-30F2-6001-8254-0A138289B6CD}"/>
          </ac:picMkLst>
        </pc:pic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17T08:09:06.987" v="17186" actId="20577"/>
              <pc2:cmMkLst xmlns:pc2="http://schemas.microsoft.com/office/powerpoint/2019/9/main/command">
                <pc:docMk/>
                <pc:sldMk cId="1904163232" sldId="371"/>
                <pc2:cmMk id="{BE772776-2DC0-4C1C-96A9-DBE4E1C3D13D}"/>
              </pc2:cmMkLst>
            </pc226:cmChg>
          </p:ext>
        </pc:extLst>
      </pc:sldChg>
      <pc:sldChg chg="modSp mod ord">
        <pc:chgData name="George Willicombe" userId="4947754b-3353-4380-9f3c-a15b179a1733" providerId="ADAL" clId="{FE0FC52B-03E2-4D28-B48A-88AE3F5509D5}" dt="2026-04-20T13:06:31.377" v="24391" actId="1076"/>
        <pc:sldMkLst>
          <pc:docMk/>
          <pc:sldMk cId="2057944784" sldId="374"/>
        </pc:sldMkLst>
        <pc:spChg chg="mod">
          <ac:chgData name="George Willicombe" userId="4947754b-3353-4380-9f3c-a15b179a1733" providerId="ADAL" clId="{FE0FC52B-03E2-4D28-B48A-88AE3F5509D5}" dt="2026-04-20T13:06:31.377" v="24391" actId="1076"/>
          <ac:spMkLst>
            <pc:docMk/>
            <pc:sldMk cId="2057944784" sldId="374"/>
            <ac:spMk id="15" creationId="{0E81C46C-7FED-F63B-81FE-E21B907579D5}"/>
          </ac:spMkLst>
        </pc:spChg>
      </pc:sldChg>
      <pc:sldChg chg="addSp delSp modSp add mod ord modCm">
        <pc:chgData name="George Willicombe" userId="4947754b-3353-4380-9f3c-a15b179a1733" providerId="ADAL" clId="{FE0FC52B-03E2-4D28-B48A-88AE3F5509D5}" dt="2026-04-21T10:06:14.958" v="24431" actId="20577"/>
        <pc:sldMkLst>
          <pc:docMk/>
          <pc:sldMk cId="380878157" sldId="377"/>
        </pc:sldMkLst>
        <pc:spChg chg="mod">
          <ac:chgData name="George Willicombe" userId="4947754b-3353-4380-9f3c-a15b179a1733" providerId="ADAL" clId="{FE0FC52B-03E2-4D28-B48A-88AE3F5509D5}" dt="2026-04-17T09:14:41.463" v="17890" actId="20577"/>
          <ac:spMkLst>
            <pc:docMk/>
            <pc:sldMk cId="380878157" sldId="377"/>
            <ac:spMk id="3" creationId="{A0126176-02A4-D5DD-E0AE-61DCAF3F5876}"/>
          </ac:spMkLst>
        </pc:spChg>
        <pc:spChg chg="add mod">
          <ac:chgData name="George Willicombe" userId="4947754b-3353-4380-9f3c-a15b179a1733" providerId="ADAL" clId="{FE0FC52B-03E2-4D28-B48A-88AE3F5509D5}" dt="2026-04-21T10:06:14.958" v="24431" actId="20577"/>
          <ac:spMkLst>
            <pc:docMk/>
            <pc:sldMk cId="380878157" sldId="377"/>
            <ac:spMk id="29" creationId="{27625ADC-4C18-941B-074C-EB46EB78847D}"/>
          </ac:spMkLst>
        </pc:spChg>
        <pc:spChg chg="mod">
          <ac:chgData name="George Willicombe" userId="4947754b-3353-4380-9f3c-a15b179a1733" providerId="ADAL" clId="{FE0FC52B-03E2-4D28-B48A-88AE3F5509D5}" dt="2026-04-20T11:46:40.556" v="22293"/>
          <ac:spMkLst>
            <pc:docMk/>
            <pc:sldMk cId="380878157" sldId="377"/>
            <ac:spMk id="75" creationId="{1565003A-9B76-D9B4-C5CA-73553E36DD98}"/>
          </ac:spMkLst>
        </pc:spChg>
        <pc:spChg chg="mod">
          <ac:chgData name="George Willicombe" userId="4947754b-3353-4380-9f3c-a15b179a1733" providerId="ADAL" clId="{FE0FC52B-03E2-4D28-B48A-88AE3F5509D5}" dt="2026-04-20T11:46:40.556" v="22293"/>
          <ac:spMkLst>
            <pc:docMk/>
            <pc:sldMk cId="380878157" sldId="377"/>
            <ac:spMk id="76" creationId="{432D7693-3817-8DF8-3EA5-0284237717D2}"/>
          </ac:spMkLst>
        </pc:spChg>
        <pc:spChg chg="mod">
          <ac:chgData name="George Willicombe" userId="4947754b-3353-4380-9f3c-a15b179a1733" providerId="ADAL" clId="{FE0FC52B-03E2-4D28-B48A-88AE3F5509D5}" dt="2026-04-20T11:46:40.556" v="22293"/>
          <ac:spMkLst>
            <pc:docMk/>
            <pc:sldMk cId="380878157" sldId="377"/>
            <ac:spMk id="77" creationId="{B58D5291-BC59-62CB-CCA1-20CCCB51E1DD}"/>
          </ac:spMkLst>
        </pc:spChg>
        <pc:spChg chg="mod">
          <ac:chgData name="George Willicombe" userId="4947754b-3353-4380-9f3c-a15b179a1733" providerId="ADAL" clId="{FE0FC52B-03E2-4D28-B48A-88AE3F5509D5}" dt="2026-04-20T11:46:40.556" v="22293"/>
          <ac:spMkLst>
            <pc:docMk/>
            <pc:sldMk cId="380878157" sldId="377"/>
            <ac:spMk id="78" creationId="{42B05C25-B8B6-B9E1-BAAA-C2FD4F82AE49}"/>
          </ac:spMkLst>
        </pc:spChg>
        <pc:spChg chg="mod">
          <ac:chgData name="George Willicombe" userId="4947754b-3353-4380-9f3c-a15b179a1733" providerId="ADAL" clId="{FE0FC52B-03E2-4D28-B48A-88AE3F5509D5}" dt="2026-04-20T11:56:09.768" v="22503" actId="1076"/>
          <ac:spMkLst>
            <pc:docMk/>
            <pc:sldMk cId="380878157" sldId="377"/>
            <ac:spMk id="79" creationId="{233CB667-4E6A-44AD-ADB4-683A7137AADF}"/>
          </ac:spMkLst>
        </pc:spChg>
        <pc:spChg chg="del mod">
          <ac:chgData name="George Willicombe" userId="4947754b-3353-4380-9f3c-a15b179a1733" providerId="ADAL" clId="{FE0FC52B-03E2-4D28-B48A-88AE3F5509D5}" dt="2026-04-20T10:34:49.491" v="21247" actId="478"/>
          <ac:spMkLst>
            <pc:docMk/>
            <pc:sldMk cId="380878157" sldId="377"/>
            <ac:spMk id="84" creationId="{9AF75819-DF3F-8024-A8B7-C8881406F1F3}"/>
          </ac:spMkLst>
        </pc:spChg>
        <pc:spChg chg="mod">
          <ac:chgData name="George Willicombe" userId="4947754b-3353-4380-9f3c-a15b179a1733" providerId="ADAL" clId="{FE0FC52B-03E2-4D28-B48A-88AE3F5509D5}" dt="2026-04-17T10:25:38.367" v="19031"/>
          <ac:spMkLst>
            <pc:docMk/>
            <pc:sldMk cId="380878157" sldId="377"/>
            <ac:spMk id="102" creationId="{38D45C42-1FCD-922E-74F0-508900C31120}"/>
          </ac:spMkLst>
        </pc:spChg>
        <pc:spChg chg="mod">
          <ac:chgData name="George Willicombe" userId="4947754b-3353-4380-9f3c-a15b179a1733" providerId="ADAL" clId="{FE0FC52B-03E2-4D28-B48A-88AE3F5509D5}" dt="2026-04-17T10:36:13.045" v="19848" actId="14100"/>
          <ac:spMkLst>
            <pc:docMk/>
            <pc:sldMk cId="380878157" sldId="377"/>
            <ac:spMk id="103" creationId="{79329895-8B49-B36D-703C-0CA5A0B3E864}"/>
          </ac:spMkLst>
        </pc:spChg>
        <pc:spChg chg="mod">
          <ac:chgData name="George Willicombe" userId="4947754b-3353-4380-9f3c-a15b179a1733" providerId="ADAL" clId="{FE0FC52B-03E2-4D28-B48A-88AE3F5509D5}" dt="2026-04-17T10:25:55.876" v="19042" actId="20577"/>
          <ac:spMkLst>
            <pc:docMk/>
            <pc:sldMk cId="380878157" sldId="377"/>
            <ac:spMk id="104" creationId="{3BB7AAED-DEE0-1C7C-3AEE-C421954673D0}"/>
          </ac:spMkLst>
        </pc:spChg>
        <pc:spChg chg="mod">
          <ac:chgData name="George Willicombe" userId="4947754b-3353-4380-9f3c-a15b179a1733" providerId="ADAL" clId="{FE0FC52B-03E2-4D28-B48A-88AE3F5509D5}" dt="2026-04-17T10:25:38.367" v="19031"/>
          <ac:spMkLst>
            <pc:docMk/>
            <pc:sldMk cId="380878157" sldId="377"/>
            <ac:spMk id="105" creationId="{3D755EB7-D802-4877-A1CB-F5953E4A164D}"/>
          </ac:spMkLst>
        </pc:spChg>
        <pc:spChg chg="mod">
          <ac:chgData name="George Willicombe" userId="4947754b-3353-4380-9f3c-a15b179a1733" providerId="ADAL" clId="{FE0FC52B-03E2-4D28-B48A-88AE3F5509D5}" dt="2026-04-20T10:34:24.001" v="21246" actId="20577"/>
          <ac:spMkLst>
            <pc:docMk/>
            <pc:sldMk cId="380878157" sldId="377"/>
            <ac:spMk id="106" creationId="{D4BE9066-E5D3-9705-F82A-3B63D5382C60}"/>
          </ac:spMkLst>
        </pc:spChg>
        <pc:spChg chg="add mod">
          <ac:chgData name="George Willicombe" userId="4947754b-3353-4380-9f3c-a15b179a1733" providerId="ADAL" clId="{FE0FC52B-03E2-4D28-B48A-88AE3F5509D5}" dt="2026-04-20T12:05:24.231" v="22715" actId="20577"/>
          <ac:spMkLst>
            <pc:docMk/>
            <pc:sldMk cId="380878157" sldId="377"/>
            <ac:spMk id="112" creationId="{8C190616-4E80-5350-5DD5-A445FC5ACAD9}"/>
          </ac:spMkLst>
        </pc:spChg>
        <pc:grpChg chg="mod">
          <ac:chgData name="George Willicombe" userId="4947754b-3353-4380-9f3c-a15b179a1733" providerId="ADAL" clId="{FE0FC52B-03E2-4D28-B48A-88AE3F5509D5}" dt="2026-04-20T11:46:40.556" v="22293"/>
          <ac:grpSpMkLst>
            <pc:docMk/>
            <pc:sldMk cId="380878157" sldId="377"/>
            <ac:grpSpMk id="73" creationId="{677B8FA7-0D3B-D4AE-1EF4-1FA3BF92AE29}"/>
          </ac:grpSpMkLst>
        </pc:grpChg>
        <pc:grpChg chg="add mod">
          <ac:chgData name="George Willicombe" userId="4947754b-3353-4380-9f3c-a15b179a1733" providerId="ADAL" clId="{FE0FC52B-03E2-4D28-B48A-88AE3F5509D5}" dt="2026-04-17T10:48:37.479" v="20405" actId="1076"/>
          <ac:grpSpMkLst>
            <pc:docMk/>
            <pc:sldMk cId="380878157" sldId="377"/>
            <ac:grpSpMk id="100" creationId="{F61B9AAF-3C71-A8C8-AF8A-763877FDB347}"/>
          </ac:grpSpMkLst>
        </pc:grpChg>
        <pc:graphicFrameChg chg="add del mod">
          <ac:chgData name="George Willicombe" userId="4947754b-3353-4380-9f3c-a15b179a1733" providerId="ADAL" clId="{FE0FC52B-03E2-4D28-B48A-88AE3F5509D5}" dt="2026-04-20T10:36:48.256" v="21249" actId="478"/>
          <ac:graphicFrameMkLst>
            <pc:docMk/>
            <pc:sldMk cId="380878157" sldId="377"/>
            <ac:graphicFrameMk id="111" creationId="{0716C6A2-9B7D-B8C1-50F8-7544EFC197E9}"/>
          </ac:graphicFrameMkLst>
        </pc:graphicFrameChg>
        <pc:picChg chg="mod">
          <ac:chgData name="George Willicombe" userId="4947754b-3353-4380-9f3c-a15b179a1733" providerId="ADAL" clId="{FE0FC52B-03E2-4D28-B48A-88AE3F5509D5}" dt="2026-04-20T11:46:40.556" v="22293"/>
          <ac:picMkLst>
            <pc:docMk/>
            <pc:sldMk cId="380878157" sldId="377"/>
            <ac:picMk id="74" creationId="{7530DE7F-40EC-C5CB-1437-59242A409F4D}"/>
          </ac:picMkLst>
        </pc:picChg>
        <pc:picChg chg="mod">
          <ac:chgData name="George Willicombe" userId="4947754b-3353-4380-9f3c-a15b179a1733" providerId="ADAL" clId="{FE0FC52B-03E2-4D28-B48A-88AE3F5509D5}" dt="2026-04-17T10:25:38.367" v="19031"/>
          <ac:picMkLst>
            <pc:docMk/>
            <pc:sldMk cId="380878157" sldId="377"/>
            <ac:picMk id="101" creationId="{3E798450-AF2A-5B70-90E3-069EEC2F680F}"/>
          </ac:picMkLst>
        </pc:picChg>
        <pc:extLst>
          <p:ext xmlns:p="http://schemas.openxmlformats.org/presentationml/2006/main" uri="{D6D511B9-2390-475A-947B-AFAB55BFBCF1}">
            <pc226:cmChg xmlns:pc226="http://schemas.microsoft.com/office/powerpoint/2022/06/main/command" chg="mod">
              <pc226:chgData name="George Willicombe" userId="4947754b-3353-4380-9f3c-a15b179a1733" providerId="ADAL" clId="{FE0FC52B-03E2-4D28-B48A-88AE3F5509D5}" dt="2026-04-20T11:50:22.241" v="22387" actId="20577"/>
              <pc2:cmMkLst xmlns:pc2="http://schemas.microsoft.com/office/powerpoint/2019/9/main/command">
                <pc:docMk/>
                <pc:sldMk cId="380878157" sldId="377"/>
                <pc2:cmMk id="{3E2EAB44-B3E1-405E-85B4-42227295C791}"/>
              </pc2:cmMkLst>
            </pc226:cmChg>
            <pc226:cmChg xmlns:pc226="http://schemas.microsoft.com/office/powerpoint/2022/06/main/command" chg="mod">
              <pc226:chgData name="George Willicombe" userId="4947754b-3353-4380-9f3c-a15b179a1733" providerId="ADAL" clId="{FE0FC52B-03E2-4D28-B48A-88AE3F5509D5}" dt="2026-04-20T11:50:22.241" v="22387" actId="20577"/>
              <pc2:cmMkLst xmlns:pc2="http://schemas.microsoft.com/office/powerpoint/2019/9/main/command">
                <pc:docMk/>
                <pc:sldMk cId="380878157" sldId="377"/>
                <pc2:cmMk id="{E75CDEB7-2B12-49C6-BA1F-385703BDB943}"/>
              </pc2:cmMkLst>
            </pc226:cmChg>
          </p:ext>
        </pc:extLst>
      </pc:sldChg>
      <pc:sldChg chg="addSp delSp modSp mod">
        <pc:chgData name="George Willicombe" userId="4947754b-3353-4380-9f3c-a15b179a1733" providerId="ADAL" clId="{FE0FC52B-03E2-4D28-B48A-88AE3F5509D5}" dt="2026-04-20T12:29:07.594" v="23058" actId="313"/>
        <pc:sldMkLst>
          <pc:docMk/>
          <pc:sldMk cId="451135454" sldId="378"/>
        </pc:sldMkLst>
        <pc:spChg chg="mod topLvl">
          <ac:chgData name="George Willicombe" userId="4947754b-3353-4380-9f3c-a15b179a1733" providerId="ADAL" clId="{FE0FC52B-03E2-4D28-B48A-88AE3F5509D5}" dt="2026-04-20T12:27:00.975" v="23007"/>
          <ac:spMkLst>
            <pc:docMk/>
            <pc:sldMk cId="451135454" sldId="378"/>
            <ac:spMk id="2" creationId="{6DD43059-B75D-F5BB-DD09-9AC57940AB0C}"/>
          </ac:spMkLst>
        </pc:spChg>
        <pc:spChg chg="mod topLvl">
          <ac:chgData name="George Willicombe" userId="4947754b-3353-4380-9f3c-a15b179a1733" providerId="ADAL" clId="{FE0FC52B-03E2-4D28-B48A-88AE3F5509D5}" dt="2026-04-20T12:27:45.507" v="23012"/>
          <ac:spMkLst>
            <pc:docMk/>
            <pc:sldMk cId="451135454" sldId="378"/>
            <ac:spMk id="3" creationId="{68B63601-5DCD-795D-78C1-159942B99C34}"/>
          </ac:spMkLst>
        </pc:spChg>
        <pc:spChg chg="mod">
          <ac:chgData name="George Willicombe" userId="4947754b-3353-4380-9f3c-a15b179a1733" providerId="ADAL" clId="{FE0FC52B-03E2-4D28-B48A-88AE3F5509D5}" dt="2026-04-20T12:24:01.584" v="22982" actId="165"/>
          <ac:spMkLst>
            <pc:docMk/>
            <pc:sldMk cId="451135454" sldId="378"/>
            <ac:spMk id="4" creationId="{85A78BCD-FB39-1F6B-DB64-F6890DEDD4CC}"/>
          </ac:spMkLst>
        </pc:spChg>
        <pc:spChg chg="mod topLvl">
          <ac:chgData name="George Willicombe" userId="4947754b-3353-4380-9f3c-a15b179a1733" providerId="ADAL" clId="{FE0FC52B-03E2-4D28-B48A-88AE3F5509D5}" dt="2026-04-20T12:28:16.209" v="23054" actId="20577"/>
          <ac:spMkLst>
            <pc:docMk/>
            <pc:sldMk cId="451135454" sldId="378"/>
            <ac:spMk id="5" creationId="{9FC10BA7-C0A6-B356-0615-F78823CDBBA2}"/>
          </ac:spMkLst>
        </pc:spChg>
        <pc:spChg chg="mod topLvl">
          <ac:chgData name="George Willicombe" userId="4947754b-3353-4380-9f3c-a15b179a1733" providerId="ADAL" clId="{FE0FC52B-03E2-4D28-B48A-88AE3F5509D5}" dt="2026-04-20T12:27:27.196" v="23011" actId="20577"/>
          <ac:spMkLst>
            <pc:docMk/>
            <pc:sldMk cId="451135454" sldId="378"/>
            <ac:spMk id="6" creationId="{6C093444-E500-71E5-1E05-0BA903BE964D}"/>
          </ac:spMkLst>
        </pc:spChg>
        <pc:spChg chg="mod">
          <ac:chgData name="George Willicombe" userId="4947754b-3353-4380-9f3c-a15b179a1733" providerId="ADAL" clId="{FE0FC52B-03E2-4D28-B48A-88AE3F5509D5}" dt="2026-04-20T12:28:21.390" v="23056" actId="20577"/>
          <ac:spMkLst>
            <pc:docMk/>
            <pc:sldMk cId="451135454" sldId="378"/>
            <ac:spMk id="7" creationId="{04A52DA4-E6A5-D0A7-54D0-7C793CE2F349}"/>
          </ac:spMkLst>
        </pc:spChg>
        <pc:spChg chg="mod">
          <ac:chgData name="George Willicombe" userId="4947754b-3353-4380-9f3c-a15b179a1733" providerId="ADAL" clId="{FE0FC52B-03E2-4D28-B48A-88AE3F5509D5}" dt="2026-04-20T12:29:01.711" v="23057"/>
          <ac:spMkLst>
            <pc:docMk/>
            <pc:sldMk cId="451135454" sldId="378"/>
            <ac:spMk id="8" creationId="{7F4F847A-AC0F-3A5B-F162-799A482B2591}"/>
          </ac:spMkLst>
        </pc:spChg>
        <pc:spChg chg="del">
          <ac:chgData name="George Willicombe" userId="4947754b-3353-4380-9f3c-a15b179a1733" providerId="ADAL" clId="{FE0FC52B-03E2-4D28-B48A-88AE3F5509D5}" dt="2026-04-20T12:22:58.190" v="22971" actId="478"/>
          <ac:spMkLst>
            <pc:docMk/>
            <pc:sldMk cId="451135454" sldId="378"/>
            <ac:spMk id="9" creationId="{AB73C8B7-29BD-48A4-D05C-8BE78C445D6A}"/>
          </ac:spMkLst>
        </pc:spChg>
        <pc:spChg chg="mod">
          <ac:chgData name="George Willicombe" userId="4947754b-3353-4380-9f3c-a15b179a1733" providerId="ADAL" clId="{FE0FC52B-03E2-4D28-B48A-88AE3F5509D5}" dt="2026-04-20T12:29:07.594" v="23058" actId="313"/>
          <ac:spMkLst>
            <pc:docMk/>
            <pc:sldMk cId="451135454" sldId="378"/>
            <ac:spMk id="11" creationId="{A94F7A5E-F8FD-609D-CDB9-28BC7AA97DF8}"/>
          </ac:spMkLst>
        </pc:spChg>
        <pc:spChg chg="del">
          <ac:chgData name="George Willicombe" userId="4947754b-3353-4380-9f3c-a15b179a1733" providerId="ADAL" clId="{FE0FC52B-03E2-4D28-B48A-88AE3F5509D5}" dt="2026-04-20T12:22:59.332" v="22972" actId="478"/>
          <ac:spMkLst>
            <pc:docMk/>
            <pc:sldMk cId="451135454" sldId="378"/>
            <ac:spMk id="12" creationId="{9F39927A-28AB-B8D8-8548-882141080247}"/>
          </ac:spMkLst>
        </pc:spChg>
        <pc:spChg chg="mod">
          <ac:chgData name="George Willicombe" userId="4947754b-3353-4380-9f3c-a15b179a1733" providerId="ADAL" clId="{FE0FC52B-03E2-4D28-B48A-88AE3F5509D5}" dt="2026-04-20T11:54:35.704" v="22390"/>
          <ac:spMkLst>
            <pc:docMk/>
            <pc:sldMk cId="451135454" sldId="378"/>
            <ac:spMk id="21" creationId="{5D6D5BC1-E11A-6E0D-7D14-687F3EE23037}"/>
          </ac:spMkLst>
        </pc:spChg>
        <pc:grpChg chg="add mod">
          <ac:chgData name="George Willicombe" userId="4947754b-3353-4380-9f3c-a15b179a1733" providerId="ADAL" clId="{FE0FC52B-03E2-4D28-B48A-88AE3F5509D5}" dt="2026-04-20T12:26:11.270" v="23005" actId="164"/>
          <ac:grpSpMkLst>
            <pc:docMk/>
            <pc:sldMk cId="451135454" sldId="378"/>
            <ac:grpSpMk id="10" creationId="{AA275218-4D44-5C78-01AD-253938F0CDEC}"/>
          </ac:grpSpMkLst>
        </pc:grpChg>
        <pc:grpChg chg="add mod">
          <ac:chgData name="George Willicombe" userId="4947754b-3353-4380-9f3c-a15b179a1733" providerId="ADAL" clId="{FE0FC52B-03E2-4D28-B48A-88AE3F5509D5}" dt="2026-04-20T12:26:11.270" v="23005" actId="164"/>
          <ac:grpSpMkLst>
            <pc:docMk/>
            <pc:sldMk cId="451135454" sldId="378"/>
            <ac:grpSpMk id="13" creationId="{61405198-A149-1657-3A9A-672727A6B622}"/>
          </ac:grpSpMkLst>
        </pc:grpChg>
        <pc:grpChg chg="add mod">
          <ac:chgData name="George Willicombe" userId="4947754b-3353-4380-9f3c-a15b179a1733" providerId="ADAL" clId="{FE0FC52B-03E2-4D28-B48A-88AE3F5509D5}" dt="2026-04-20T12:23:51.884" v="22981" actId="1076"/>
          <ac:grpSpMkLst>
            <pc:docMk/>
            <pc:sldMk cId="451135454" sldId="378"/>
            <ac:grpSpMk id="16" creationId="{90A985CC-B6AF-0F5C-E584-B96667C76991}"/>
          </ac:grpSpMkLst>
        </pc:grpChg>
        <pc:grpChg chg="add mod">
          <ac:chgData name="George Willicombe" userId="4947754b-3353-4380-9f3c-a15b179a1733" providerId="ADAL" clId="{FE0FC52B-03E2-4D28-B48A-88AE3F5509D5}" dt="2026-04-20T12:26:11.270" v="23005" actId="164"/>
          <ac:grpSpMkLst>
            <pc:docMk/>
            <pc:sldMk cId="451135454" sldId="378"/>
            <ac:grpSpMk id="20" creationId="{8C75D590-DAE9-F531-B2CC-FD0CAB6E279C}"/>
          </ac:grpSpMkLst>
        </pc:grpChg>
        <pc:grpChg chg="add mod">
          <ac:chgData name="George Willicombe" userId="4947754b-3353-4380-9f3c-a15b179a1733" providerId="ADAL" clId="{FE0FC52B-03E2-4D28-B48A-88AE3F5509D5}" dt="2026-04-20T12:26:11.270" v="23005" actId="164"/>
          <ac:grpSpMkLst>
            <pc:docMk/>
            <pc:sldMk cId="451135454" sldId="378"/>
            <ac:grpSpMk id="23" creationId="{82E3333D-8FDC-CDF6-649F-4D8B73626331}"/>
          </ac:grpSpMkLst>
        </pc:grpChg>
        <pc:grpChg chg="add mod">
          <ac:chgData name="George Willicombe" userId="4947754b-3353-4380-9f3c-a15b179a1733" providerId="ADAL" clId="{FE0FC52B-03E2-4D28-B48A-88AE3F5509D5}" dt="2026-04-20T12:26:16.406" v="23006" actId="1076"/>
          <ac:grpSpMkLst>
            <pc:docMk/>
            <pc:sldMk cId="451135454" sldId="378"/>
            <ac:grpSpMk id="24" creationId="{2AC28B40-51AF-FC96-EDC9-A35BEA247640}"/>
          </ac:grpSpMkLst>
        </pc:grpChg>
        <pc:picChg chg="mod">
          <ac:chgData name="George Willicombe" userId="4947754b-3353-4380-9f3c-a15b179a1733" providerId="ADAL" clId="{FE0FC52B-03E2-4D28-B48A-88AE3F5509D5}" dt="2026-04-20T12:23:23.186" v="22977" actId="164"/>
          <ac:picMkLst>
            <pc:docMk/>
            <pc:sldMk cId="451135454" sldId="378"/>
            <ac:picMk id="14" creationId="{515E6428-B859-12A6-5429-36A90BC60688}"/>
          </ac:picMkLst>
        </pc:picChg>
        <pc:picChg chg="mod topLvl">
          <ac:chgData name="George Willicombe" userId="4947754b-3353-4380-9f3c-a15b179a1733" providerId="ADAL" clId="{FE0FC52B-03E2-4D28-B48A-88AE3F5509D5}" dt="2026-04-20T12:24:08.399" v="22983" actId="164"/>
          <ac:picMkLst>
            <pc:docMk/>
            <pc:sldMk cId="451135454" sldId="378"/>
            <ac:picMk id="15" creationId="{59D91852-5DC6-9780-AA57-1D71E35CB84B}"/>
          </ac:picMkLst>
        </pc:picChg>
        <pc:picChg chg="del">
          <ac:chgData name="George Willicombe" userId="4947754b-3353-4380-9f3c-a15b179a1733" providerId="ADAL" clId="{FE0FC52B-03E2-4D28-B48A-88AE3F5509D5}" dt="2026-04-20T12:23:36.625" v="22979" actId="478"/>
          <ac:picMkLst>
            <pc:docMk/>
            <pc:sldMk cId="451135454" sldId="378"/>
            <ac:picMk id="17" creationId="{8C599FCB-53BB-457C-6383-76367D1EB01E}"/>
          </ac:picMkLst>
        </pc:picChg>
        <pc:picChg chg="mod">
          <ac:chgData name="George Willicombe" userId="4947754b-3353-4380-9f3c-a15b179a1733" providerId="ADAL" clId="{FE0FC52B-03E2-4D28-B48A-88AE3F5509D5}" dt="2026-04-20T12:24:01.584" v="22982" actId="165"/>
          <ac:picMkLst>
            <pc:docMk/>
            <pc:sldMk cId="451135454" sldId="378"/>
            <ac:picMk id="18" creationId="{41ED7119-90A4-394B-075B-4A403C6FE922}"/>
          </ac:picMkLst>
        </pc:picChg>
        <pc:picChg chg="mod">
          <ac:chgData name="George Willicombe" userId="4947754b-3353-4380-9f3c-a15b179a1733" providerId="ADAL" clId="{FE0FC52B-03E2-4D28-B48A-88AE3F5509D5}" dt="2026-04-20T12:24:14.979" v="22984" actId="164"/>
          <ac:picMkLst>
            <pc:docMk/>
            <pc:sldMk cId="451135454" sldId="378"/>
            <ac:picMk id="19" creationId="{4BE913E2-4A45-FC78-E505-4A0DA51FC8AB}"/>
          </ac:picMkLst>
        </pc:picChg>
      </pc:sldChg>
      <pc:sldChg chg="add del ord">
        <pc:chgData name="George Willicombe" userId="4947754b-3353-4380-9f3c-a15b179a1733" providerId="ADAL" clId="{FE0FC52B-03E2-4D28-B48A-88AE3F5509D5}" dt="2026-04-20T12:35:35.405" v="23062" actId="2696"/>
        <pc:sldMkLst>
          <pc:docMk/>
          <pc:sldMk cId="127475009" sldId="379"/>
        </pc:sldMkLst>
      </pc:sldChg>
      <pc:sldMasterChg chg="addSp mod delSldLayout">
        <pc:chgData name="George Willicombe" userId="4947754b-3353-4380-9f3c-a15b179a1733" providerId="ADAL" clId="{FE0FC52B-03E2-4D28-B48A-88AE3F5509D5}" dt="2026-04-09T09:41:40.172" v="8784" actId="2696"/>
        <pc:sldMasterMkLst>
          <pc:docMk/>
          <pc:sldMasterMk cId="2460954070" sldId="2147483660"/>
        </pc:sldMasterMkLst>
      </pc:sldMasterChg>
    </pc:docChg>
  </pc:docChgLst>
  <pc:docChgLst>
    <pc:chgData name="Rachel Grashion" userId="S::rgrashio@networkrail.co.uk::b5eb446e-2934-41e4-895f-ba1fce65d8b1" providerId="AD" clId="Web-{96501B95-6057-1B1C-6E7C-7DFDA842F2B5}"/>
    <pc:docChg chg="mod">
      <pc:chgData name="Rachel Grashion" userId="S::rgrashio@networkrail.co.uk::b5eb446e-2934-41e4-895f-ba1fce65d8b1" providerId="AD" clId="Web-{96501B95-6057-1B1C-6E7C-7DFDA842F2B5}" dt="2026-04-10T14:30:38.829" v="0"/>
      <pc:docMkLst>
        <pc:docMk/>
      </pc:docMkLst>
    </pc:docChg>
  </pc:docChgLst>
  <pc:docChgLst>
    <pc:chgData name="Rachel Grashion" userId="b5eb446e-2934-41e4-895f-ba1fce65d8b1" providerId="ADAL" clId="{2C0252C0-3128-4F38-BBF5-44B1F196DA46}"/>
    <pc:docChg chg="undo redo custSel addSld delSld modSld sldOrd delMainMaster">
      <pc:chgData name="Rachel Grashion" userId="b5eb446e-2934-41e4-895f-ba1fce65d8b1" providerId="ADAL" clId="{2C0252C0-3128-4F38-BBF5-44B1F196DA46}" dt="2026-04-21T19:46:06.958" v="9251" actId="20577"/>
      <pc:docMkLst>
        <pc:docMk/>
      </pc:docMkLst>
      <pc:sldChg chg="modSp mod">
        <pc:chgData name="Rachel Grashion" userId="b5eb446e-2934-41e4-895f-ba1fce65d8b1" providerId="ADAL" clId="{2C0252C0-3128-4F38-BBF5-44B1F196DA46}" dt="2026-04-21T19:39:16.182" v="9183" actId="20577"/>
        <pc:sldMkLst>
          <pc:docMk/>
          <pc:sldMk cId="2729743995" sldId="295"/>
        </pc:sldMkLst>
        <pc:spChg chg="mod">
          <ac:chgData name="Rachel Grashion" userId="b5eb446e-2934-41e4-895f-ba1fce65d8b1" providerId="ADAL" clId="{2C0252C0-3128-4F38-BBF5-44B1F196DA46}" dt="2026-04-21T19:39:16.182" v="9183" actId="20577"/>
          <ac:spMkLst>
            <pc:docMk/>
            <pc:sldMk cId="2729743995" sldId="295"/>
            <ac:spMk id="3" creationId="{00A7B049-B257-D514-2EA4-191593727706}"/>
          </ac:spMkLst>
        </pc:spChg>
        <pc:spChg chg="mod">
          <ac:chgData name="Rachel Grashion" userId="b5eb446e-2934-41e4-895f-ba1fce65d8b1" providerId="ADAL" clId="{2C0252C0-3128-4F38-BBF5-44B1F196DA46}" dt="2026-04-09T09:46:54.794" v="65" actId="20577"/>
          <ac:spMkLst>
            <pc:docMk/>
            <pc:sldMk cId="2729743995" sldId="295"/>
            <ac:spMk id="4" creationId="{DE3A3F45-9DFE-FA9E-27C2-C187D6AE415E}"/>
          </ac:spMkLst>
        </pc:spChg>
      </pc:sldChg>
      <pc:sldChg chg="modSp add del mod ord">
        <pc:chgData name="Rachel Grashion" userId="b5eb446e-2934-41e4-895f-ba1fce65d8b1" providerId="ADAL" clId="{2C0252C0-3128-4F38-BBF5-44B1F196DA46}" dt="2026-04-21T19:38:48.672" v="9179"/>
        <pc:sldMkLst>
          <pc:docMk/>
          <pc:sldMk cId="2493393230" sldId="307"/>
        </pc:sldMkLst>
      </pc:sldChg>
      <pc:sldChg chg="modSp mod">
        <pc:chgData name="Rachel Grashion" userId="b5eb446e-2934-41e4-895f-ba1fce65d8b1" providerId="ADAL" clId="{2C0252C0-3128-4F38-BBF5-44B1F196DA46}" dt="2026-04-21T19:43:02.681" v="9205" actId="20577"/>
        <pc:sldMkLst>
          <pc:docMk/>
          <pc:sldMk cId="2954690867" sldId="348"/>
        </pc:sldMkLst>
        <pc:spChg chg="mod">
          <ac:chgData name="Rachel Grashion" userId="b5eb446e-2934-41e4-895f-ba1fce65d8b1" providerId="ADAL" clId="{2C0252C0-3128-4F38-BBF5-44B1F196DA46}" dt="2026-04-09T10:00:54.771" v="809" actId="20577"/>
          <ac:spMkLst>
            <pc:docMk/>
            <pc:sldMk cId="2954690867" sldId="348"/>
            <ac:spMk id="3" creationId="{EC8F99CC-1A0B-6D23-025B-1AB07E4E2793}"/>
          </ac:spMkLst>
        </pc:spChg>
        <pc:spChg chg="mod">
          <ac:chgData name="Rachel Grashion" userId="b5eb446e-2934-41e4-895f-ba1fce65d8b1" providerId="ADAL" clId="{2C0252C0-3128-4F38-BBF5-44B1F196DA46}" dt="2026-04-21T19:40:32.788" v="9195" actId="20577"/>
          <ac:spMkLst>
            <pc:docMk/>
            <pc:sldMk cId="2954690867" sldId="348"/>
            <ac:spMk id="84" creationId="{D8BC6730-DE39-2593-5D18-E0666CA819E4}"/>
          </ac:spMkLst>
        </pc:spChg>
        <pc:spChg chg="mod">
          <ac:chgData name="Rachel Grashion" userId="b5eb446e-2934-41e4-895f-ba1fce65d8b1" providerId="ADAL" clId="{2C0252C0-3128-4F38-BBF5-44B1F196DA46}" dt="2026-04-21T19:43:02.681" v="9205" actId="20577"/>
          <ac:spMkLst>
            <pc:docMk/>
            <pc:sldMk cId="2954690867" sldId="348"/>
            <ac:spMk id="94" creationId="{8320B240-0291-6164-054A-A0D26ECA625C}"/>
          </ac:spMkLst>
        </pc:spChg>
      </pc:sldChg>
      <pc:sldChg chg="modSp mod">
        <pc:chgData name="Rachel Grashion" userId="b5eb446e-2934-41e4-895f-ba1fce65d8b1" providerId="ADAL" clId="{2C0252C0-3128-4F38-BBF5-44B1F196DA46}" dt="2026-04-21T19:40:10.496" v="9184"/>
        <pc:sldMkLst>
          <pc:docMk/>
          <pc:sldMk cId="2149871552" sldId="356"/>
        </pc:sldMkLst>
        <pc:spChg chg="mod">
          <ac:chgData name="Rachel Grashion" userId="b5eb446e-2934-41e4-895f-ba1fce65d8b1" providerId="ADAL" clId="{2C0252C0-3128-4F38-BBF5-44B1F196DA46}" dt="2026-04-21T19:40:10.496" v="9184"/>
          <ac:spMkLst>
            <pc:docMk/>
            <pc:sldMk cId="2149871552" sldId="356"/>
            <ac:spMk id="2" creationId="{21F5A795-893B-7C78-155B-0720C36EA92A}"/>
          </ac:spMkLst>
        </pc:spChg>
        <pc:spChg chg="mod">
          <ac:chgData name="Rachel Grashion" userId="b5eb446e-2934-41e4-895f-ba1fce65d8b1" providerId="ADAL" clId="{2C0252C0-3128-4F38-BBF5-44B1F196DA46}" dt="2026-04-09T09:54:22.822" v="682" actId="1076"/>
          <ac:spMkLst>
            <pc:docMk/>
            <pc:sldMk cId="2149871552" sldId="356"/>
            <ac:spMk id="4" creationId="{1AEBA94A-4240-E18B-B06E-02C317B81994}"/>
          </ac:spMkLst>
        </pc:spChg>
      </pc:sldChg>
      <pc:sldChg chg="modSp mod">
        <pc:chgData name="Rachel Grashion" userId="b5eb446e-2934-41e4-895f-ba1fce65d8b1" providerId="ADAL" clId="{2C0252C0-3128-4F38-BBF5-44B1F196DA46}" dt="2026-04-20T10:12:08.957" v="8962" actId="1076"/>
        <pc:sldMkLst>
          <pc:docMk/>
          <pc:sldMk cId="3819552517" sldId="359"/>
        </pc:sldMkLst>
        <pc:spChg chg="mod">
          <ac:chgData name="Rachel Grashion" userId="b5eb446e-2934-41e4-895f-ba1fce65d8b1" providerId="ADAL" clId="{2C0252C0-3128-4F38-BBF5-44B1F196DA46}" dt="2026-04-20T10:10:43.410" v="8883" actId="1076"/>
          <ac:spMkLst>
            <pc:docMk/>
            <pc:sldMk cId="3819552517" sldId="359"/>
            <ac:spMk id="6" creationId="{87E5ED84-2695-15FF-6C36-55AC55256975}"/>
          </ac:spMkLst>
        </pc:spChg>
        <pc:grpChg chg="mod">
          <ac:chgData name="Rachel Grashion" userId="b5eb446e-2934-41e4-895f-ba1fce65d8b1" providerId="ADAL" clId="{2C0252C0-3128-4F38-BBF5-44B1F196DA46}" dt="2026-04-20T10:12:08.957" v="8962" actId="1076"/>
          <ac:grpSpMkLst>
            <pc:docMk/>
            <pc:sldMk cId="3819552517" sldId="359"/>
            <ac:grpSpMk id="11" creationId="{DF090CA5-56FE-409E-B583-7CA4403DB047}"/>
          </ac:grpSpMkLst>
        </pc:grpChg>
      </pc:sldChg>
      <pc:sldChg chg="delSp modSp add del mod">
        <pc:chgData name="Rachel Grashion" userId="b5eb446e-2934-41e4-895f-ba1fce65d8b1" providerId="ADAL" clId="{2C0252C0-3128-4F38-BBF5-44B1F196DA46}" dt="2026-04-20T11:06:31.174" v="9078" actId="47"/>
        <pc:sldMkLst>
          <pc:docMk/>
          <pc:sldMk cId="2574773413" sldId="364"/>
        </pc:sldMkLst>
        <pc:spChg chg="del mod">
          <ac:chgData name="Rachel Grashion" userId="b5eb446e-2934-41e4-895f-ba1fce65d8b1" providerId="ADAL" clId="{2C0252C0-3128-4F38-BBF5-44B1F196DA46}" dt="2026-04-20T11:06:26.523" v="9077" actId="478"/>
          <ac:spMkLst>
            <pc:docMk/>
            <pc:sldMk cId="2574773413" sldId="364"/>
            <ac:spMk id="3" creationId="{67FBC8A3-B7AB-34C6-42EE-17F162C58A55}"/>
          </ac:spMkLst>
        </pc:spChg>
      </pc:sldChg>
      <pc:sldChg chg="addSp delSp modSp add del mod modCm modNotesTx">
        <pc:chgData name="Rachel Grashion" userId="b5eb446e-2934-41e4-895f-ba1fce65d8b1" providerId="ADAL" clId="{2C0252C0-3128-4F38-BBF5-44B1F196DA46}" dt="2026-04-20T11:07:53.365" v="9080" actId="47"/>
        <pc:sldMkLst>
          <pc:docMk/>
          <pc:sldMk cId="577738064" sldId="366"/>
        </pc:sldMkLst>
        <pc:spChg chg="del mod">
          <ac:chgData name="Rachel Grashion" userId="b5eb446e-2934-41e4-895f-ba1fce65d8b1" providerId="ADAL" clId="{2C0252C0-3128-4F38-BBF5-44B1F196DA46}" dt="2026-04-20T11:07:50.436" v="9079" actId="478"/>
          <ac:spMkLst>
            <pc:docMk/>
            <pc:sldMk cId="577738064" sldId="366"/>
            <ac:spMk id="117" creationId="{A8DD5D63-5A8D-48AC-481F-09C5BF0B3892}"/>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4-15T14:15:50.017" v="6183" actId="20577"/>
              <pc2:cmMkLst xmlns:pc2="http://schemas.microsoft.com/office/powerpoint/2019/9/main/command">
                <pc:docMk/>
                <pc:sldMk cId="577738064" sldId="366"/>
                <pc2:cmMk id="{34AC7304-FFA0-415F-958D-5BFF10CA3F48}"/>
              </pc2:cmMkLst>
            </pc226:cmChg>
            <pc226:cmChg xmlns:pc226="http://schemas.microsoft.com/office/powerpoint/2022/06/main/command" chg="mod">
              <pc226:chgData name="Rachel Grashion" userId="b5eb446e-2934-41e4-895f-ba1fce65d8b1" providerId="ADAL" clId="{2C0252C0-3128-4F38-BBF5-44B1F196DA46}" dt="2026-04-15T14:13:39.465" v="6099" actId="20577"/>
              <pc2:cmMkLst xmlns:pc2="http://schemas.microsoft.com/office/powerpoint/2019/9/main/command">
                <pc:docMk/>
                <pc:sldMk cId="577738064" sldId="366"/>
                <pc2:cmMk id="{B208060B-3E7C-494E-AADC-68BAD6E85501}"/>
              </pc2:cmMkLst>
            </pc226:cmChg>
            <pc226:cmChg xmlns:pc226="http://schemas.microsoft.com/office/powerpoint/2022/06/main/command" chg="mod">
              <pc226:chgData name="Rachel Grashion" userId="b5eb446e-2934-41e4-895f-ba1fce65d8b1" providerId="ADAL" clId="{2C0252C0-3128-4F38-BBF5-44B1F196DA46}" dt="2026-04-15T14:20:14.334" v="6261" actId="20577"/>
              <pc2:cmMkLst xmlns:pc2="http://schemas.microsoft.com/office/powerpoint/2019/9/main/command">
                <pc:docMk/>
                <pc:sldMk cId="577738064" sldId="366"/>
                <pc2:cmMk id="{DC819525-D4DC-4AA9-8A04-142C803075AC}"/>
              </pc2:cmMkLst>
            </pc226:cmChg>
            <pc226:cmChg xmlns:pc226="http://schemas.microsoft.com/office/powerpoint/2022/06/main/command" chg="mod">
              <pc226:chgData name="Rachel Grashion" userId="b5eb446e-2934-41e4-895f-ba1fce65d8b1" providerId="ADAL" clId="{2C0252C0-3128-4F38-BBF5-44B1F196DA46}" dt="2026-04-15T14:23:00.414" v="6360" actId="20577"/>
              <pc2:cmMkLst xmlns:pc2="http://schemas.microsoft.com/office/powerpoint/2019/9/main/command">
                <pc:docMk/>
                <pc:sldMk cId="577738064" sldId="366"/>
                <pc2:cmMk id="{374AB4D1-86FC-4B1E-98EB-D667AC13913C}"/>
              </pc2:cmMkLst>
            </pc226:cmChg>
          </p:ext>
        </pc:extLst>
      </pc:sldChg>
      <pc:sldChg chg="addSp delSp modSp new add del mod modCm">
        <pc:chgData name="Rachel Grashion" userId="b5eb446e-2934-41e4-895f-ba1fce65d8b1" providerId="ADAL" clId="{2C0252C0-3128-4F38-BBF5-44B1F196DA46}" dt="2026-04-21T19:38:48.672" v="9179"/>
        <pc:sldMkLst>
          <pc:docMk/>
          <pc:sldMk cId="2110409103" sldId="368"/>
        </pc:sldMkLst>
        <pc:spChg chg="mod topLvl">
          <ac:chgData name="Rachel Grashion" userId="b5eb446e-2934-41e4-895f-ba1fce65d8b1" providerId="ADAL" clId="{2C0252C0-3128-4F38-BBF5-44B1F196DA46}" dt="2026-04-21T14:55:49.443" v="9175" actId="20577"/>
          <ac:spMkLst>
            <pc:docMk/>
            <pc:sldMk cId="2110409103" sldId="368"/>
            <ac:spMk id="13" creationId="{1CD66806-8ED1-ED08-E1B8-B6EF8E5219A9}"/>
          </ac:spMkLst>
        </pc:s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4-15T15:05:05.463" v="7408" actId="20577"/>
              <pc2:cmMkLst xmlns:pc2="http://schemas.microsoft.com/office/powerpoint/2019/9/main/command">
                <pc:docMk/>
                <pc:sldMk cId="2110409103" sldId="368"/>
                <pc2:cmMk id="{51E5D842-9850-4239-94FB-DAB851604219}"/>
              </pc2:cmMkLst>
            </pc226:cmChg>
            <pc226:cmChg xmlns:pc226="http://schemas.microsoft.com/office/powerpoint/2022/06/main/command" chg="mod">
              <pc226:chgData name="Rachel Grashion" userId="b5eb446e-2934-41e4-895f-ba1fce65d8b1" providerId="ADAL" clId="{2C0252C0-3128-4F38-BBF5-44B1F196DA46}" dt="2026-04-16T08:42:45.705" v="8365" actId="20577"/>
              <pc2:cmMkLst xmlns:pc2="http://schemas.microsoft.com/office/powerpoint/2019/9/main/command">
                <pc:docMk/>
                <pc:sldMk cId="2110409103" sldId="368"/>
                <pc2:cmMk id="{A86E736B-A387-4B41-9B12-7950F11DE0F2}"/>
              </pc2:cmMkLst>
            </pc226:cmChg>
            <pc226:cmChg xmlns:pc226="http://schemas.microsoft.com/office/powerpoint/2022/06/main/command" chg="mod">
              <pc226:chgData name="Rachel Grashion" userId="b5eb446e-2934-41e4-895f-ba1fce65d8b1" providerId="ADAL" clId="{2C0252C0-3128-4F38-BBF5-44B1F196DA46}" dt="2026-04-15T15:11:23.016" v="7607" actId="20577"/>
              <pc2:cmMkLst xmlns:pc2="http://schemas.microsoft.com/office/powerpoint/2019/9/main/command">
                <pc:docMk/>
                <pc:sldMk cId="2110409103" sldId="368"/>
                <pc2:cmMk id="{F205B2FE-5615-41A4-BD9E-07A65233BE9F}"/>
              </pc2:cmMkLst>
            </pc226:cmChg>
          </p:ext>
        </pc:extLst>
      </pc:sldChg>
      <pc:sldChg chg="modSp add del mod modCm">
        <pc:chgData name="Rachel Grashion" userId="b5eb446e-2934-41e4-895f-ba1fce65d8b1" providerId="ADAL" clId="{2C0252C0-3128-4F38-BBF5-44B1F196DA46}" dt="2026-04-21T19:38:48.672" v="9179"/>
        <pc:sldMkLst>
          <pc:docMk/>
          <pc:sldMk cId="2235957207" sldId="370"/>
        </pc:sldMkLst>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4-15T15:40:31.200" v="8355" actId="20577"/>
              <pc2:cmMkLst xmlns:pc2="http://schemas.microsoft.com/office/powerpoint/2019/9/main/command">
                <pc:docMk/>
                <pc:sldMk cId="2235957207" sldId="370"/>
                <pc2:cmMk id="{0C72A989-53B7-4321-99DE-420CFCE6D106}"/>
              </pc2:cmMkLst>
            </pc226:cmChg>
          </p:ext>
        </pc:extLst>
      </pc:sldChg>
      <pc:sldChg chg="modSp mod">
        <pc:chgData name="Rachel Grashion" userId="b5eb446e-2934-41e4-895f-ba1fce65d8b1" providerId="ADAL" clId="{2C0252C0-3128-4F38-BBF5-44B1F196DA46}" dt="2026-04-21T19:46:06.958" v="9251" actId="20577"/>
        <pc:sldMkLst>
          <pc:docMk/>
          <pc:sldMk cId="1904163232" sldId="371"/>
        </pc:sldMkLst>
        <pc:spChg chg="mod">
          <ac:chgData name="Rachel Grashion" userId="b5eb446e-2934-41e4-895f-ba1fce65d8b1" providerId="ADAL" clId="{2C0252C0-3128-4F38-BBF5-44B1F196DA46}" dt="2026-04-21T19:46:06.958" v="9251" actId="20577"/>
          <ac:spMkLst>
            <pc:docMk/>
            <pc:sldMk cId="1904163232" sldId="371"/>
            <ac:spMk id="8" creationId="{61A75740-0632-4E8F-1724-BE6C6BE1DBDC}"/>
          </ac:spMkLst>
        </pc:spChg>
      </pc:sldChg>
      <pc:sldChg chg="modSp add del mod">
        <pc:chgData name="Rachel Grashion" userId="b5eb446e-2934-41e4-895f-ba1fce65d8b1" providerId="ADAL" clId="{2C0252C0-3128-4F38-BBF5-44B1F196DA46}" dt="2026-04-21T19:38:11.539" v="9176" actId="47"/>
        <pc:sldMkLst>
          <pc:docMk/>
          <pc:sldMk cId="4215869293" sldId="372"/>
        </pc:sldMkLst>
      </pc:sldChg>
      <pc:sldChg chg="add del">
        <pc:chgData name="Rachel Grashion" userId="b5eb446e-2934-41e4-895f-ba1fce65d8b1" providerId="ADAL" clId="{2C0252C0-3128-4F38-BBF5-44B1F196DA46}" dt="2026-04-21T19:38:48.672" v="9179"/>
        <pc:sldMkLst>
          <pc:docMk/>
          <pc:sldMk cId="828763363" sldId="373"/>
        </pc:sldMkLst>
      </pc:sldChg>
      <pc:sldChg chg="addSp delSp modSp add del mod modCm">
        <pc:chgData name="Rachel Grashion" userId="b5eb446e-2934-41e4-895f-ba1fce65d8b1" providerId="ADAL" clId="{2C0252C0-3128-4F38-BBF5-44B1F196DA46}" dt="2026-04-21T19:38:48.672" v="9179"/>
        <pc:sldMkLst>
          <pc:docMk/>
          <pc:sldMk cId="2057944784" sldId="374"/>
        </pc:sldMkLst>
        <pc:spChg chg="add mod ord">
          <ac:chgData name="Rachel Grashion" userId="b5eb446e-2934-41e4-895f-ba1fce65d8b1" providerId="ADAL" clId="{2C0252C0-3128-4F38-BBF5-44B1F196DA46}" dt="2026-04-20T10:20:47.699" v="9074" actId="207"/>
          <ac:spMkLst>
            <pc:docMk/>
            <pc:sldMk cId="2057944784" sldId="374"/>
            <ac:spMk id="2" creationId="{2C3294CE-10EE-F659-CFDB-A0B5DB657C8C}"/>
          </ac:spMkLst>
        </pc:spChg>
        <pc:spChg chg="add mod">
          <ac:chgData name="Rachel Grashion" userId="b5eb446e-2934-41e4-895f-ba1fce65d8b1" providerId="ADAL" clId="{2C0252C0-3128-4F38-BBF5-44B1F196DA46}" dt="2026-04-20T10:20:12.649" v="9070" actId="1076"/>
          <ac:spMkLst>
            <pc:docMk/>
            <pc:sldMk cId="2057944784" sldId="374"/>
            <ac:spMk id="4" creationId="{4015099F-A059-04B5-FAF4-D4239CDC8C1D}"/>
          </ac:spMkLst>
        </pc:spChg>
        <pc:spChg chg="add del mod">
          <ac:chgData name="Rachel Grashion" userId="b5eb446e-2934-41e4-895f-ba1fce65d8b1" providerId="ADAL" clId="{2C0252C0-3128-4F38-BBF5-44B1F196DA46}" dt="2026-04-20T10:19:29.777" v="9062" actId="478"/>
          <ac:spMkLst>
            <pc:docMk/>
            <pc:sldMk cId="2057944784" sldId="374"/>
            <ac:spMk id="8" creationId="{255E8138-4FD5-A6C9-A538-116C251E6157}"/>
          </ac:spMkLst>
        </pc:spChg>
        <pc:spChg chg="add del mod">
          <ac:chgData name="Rachel Grashion" userId="b5eb446e-2934-41e4-895f-ba1fce65d8b1" providerId="ADAL" clId="{2C0252C0-3128-4F38-BBF5-44B1F196DA46}" dt="2026-04-20T10:18:58.009" v="9056" actId="478"/>
          <ac:spMkLst>
            <pc:docMk/>
            <pc:sldMk cId="2057944784" sldId="374"/>
            <ac:spMk id="12" creationId="{67028F09-6A46-6EB0-698C-F4D0DB2891F7}"/>
          </ac:spMkLst>
        </pc:spChg>
        <pc:spChg chg="add mod">
          <ac:chgData name="Rachel Grashion" userId="b5eb446e-2934-41e4-895f-ba1fce65d8b1" providerId="ADAL" clId="{2C0252C0-3128-4F38-BBF5-44B1F196DA46}" dt="2026-04-20T10:43:34.518" v="9076" actId="207"/>
          <ac:spMkLst>
            <pc:docMk/>
            <pc:sldMk cId="2057944784" sldId="374"/>
            <ac:spMk id="15" creationId="{0E81C46C-7FED-F63B-81FE-E21B907579D5}"/>
          </ac:spMkLst>
        </pc:spChg>
        <pc:grpChg chg="add mod">
          <ac:chgData name="Rachel Grashion" userId="b5eb446e-2934-41e4-895f-ba1fce65d8b1" providerId="ADAL" clId="{2C0252C0-3128-4F38-BBF5-44B1F196DA46}" dt="2026-04-20T10:20:26.573" v="9073" actId="14100"/>
          <ac:grpSpMkLst>
            <pc:docMk/>
            <pc:sldMk cId="2057944784" sldId="374"/>
            <ac:grpSpMk id="9" creationId="{BEB5655F-6A3A-6CE8-BD48-08D76BFBF6D7}"/>
          </ac:grpSpMkLst>
        </pc:grpChg>
        <pc:extLst>
          <p:ext xmlns:p="http://schemas.openxmlformats.org/presentationml/2006/main" uri="{D6D511B9-2390-475A-947B-AFAB55BFBCF1}">
            <pc226:cmChg xmlns:pc226="http://schemas.microsoft.com/office/powerpoint/2022/06/main/command" chg="mod">
              <pc226:chgData name="Rachel Grashion" userId="b5eb446e-2934-41e4-895f-ba1fce65d8b1" providerId="ADAL" clId="{2C0252C0-3128-4F38-BBF5-44B1F196DA46}" dt="2026-04-16T14:57:43.980" v="8655" actId="20577"/>
              <pc2:cmMkLst xmlns:pc2="http://schemas.microsoft.com/office/powerpoint/2019/9/main/command">
                <pc:docMk/>
                <pc:sldMk cId="2057944784" sldId="374"/>
                <pc2:cmMk id="{F6DEC903-8066-476E-ACF0-DE925BDD2C48}"/>
              </pc2:cmMkLst>
            </pc226:cmChg>
            <pc226:cmChg xmlns:pc226="http://schemas.microsoft.com/office/powerpoint/2022/06/main/command" chg="mod">
              <pc226:chgData name="Rachel Grashion" userId="b5eb446e-2934-41e4-895f-ba1fce65d8b1" providerId="ADAL" clId="{2C0252C0-3128-4F38-BBF5-44B1F196DA46}" dt="2026-04-15T13:14:39.954" v="4943" actId="20577"/>
              <pc2:cmMkLst xmlns:pc2="http://schemas.microsoft.com/office/powerpoint/2019/9/main/command">
                <pc:docMk/>
                <pc:sldMk cId="2057944784" sldId="374"/>
                <pc2:cmMk id="{AF2E3670-424E-4A3A-8AAD-7B416D0E9420}"/>
              </pc2:cmMkLst>
            </pc226:cmChg>
          </p:ext>
        </pc:extLst>
      </pc:sldChg>
      <pc:sldChg chg="addSp delSp modSp new add del mod">
        <pc:chgData name="Rachel Grashion" userId="b5eb446e-2934-41e4-895f-ba1fce65d8b1" providerId="ADAL" clId="{2C0252C0-3128-4F38-BBF5-44B1F196DA46}" dt="2026-04-21T19:38:48.672" v="9179"/>
        <pc:sldMkLst>
          <pc:docMk/>
          <pc:sldMk cId="2401291804" sldId="375"/>
        </pc:sldMkLst>
      </pc:sldChg>
      <pc:sldChg chg="addSp delSp modSp new del mod">
        <pc:chgData name="Rachel Grashion" userId="b5eb446e-2934-41e4-895f-ba1fce65d8b1" providerId="ADAL" clId="{2C0252C0-3128-4F38-BBF5-44B1F196DA46}" dt="2026-04-20T10:42:36.145" v="9075" actId="47"/>
        <pc:sldMkLst>
          <pc:docMk/>
          <pc:sldMk cId="253210649" sldId="376"/>
        </pc:sldMkLst>
      </pc:sldChg>
      <pc:sldChg chg="modSp mod">
        <pc:chgData name="Rachel Grashion" userId="b5eb446e-2934-41e4-895f-ba1fce65d8b1" providerId="ADAL" clId="{2C0252C0-3128-4F38-BBF5-44B1F196DA46}" dt="2026-04-21T19:44:23.004" v="9223" actId="20577"/>
        <pc:sldMkLst>
          <pc:docMk/>
          <pc:sldMk cId="380878157" sldId="377"/>
        </pc:sldMkLst>
        <pc:spChg chg="mod">
          <ac:chgData name="Rachel Grashion" userId="b5eb446e-2934-41e4-895f-ba1fce65d8b1" providerId="ADAL" clId="{2C0252C0-3128-4F38-BBF5-44B1F196DA46}" dt="2026-04-21T19:43:37.225" v="9207" actId="20577"/>
          <ac:spMkLst>
            <pc:docMk/>
            <pc:sldMk cId="380878157" sldId="377"/>
            <ac:spMk id="3" creationId="{A0126176-02A4-D5DD-E0AE-61DCAF3F5876}"/>
          </ac:spMkLst>
        </pc:spChg>
        <pc:spChg chg="mod">
          <ac:chgData name="Rachel Grashion" userId="b5eb446e-2934-41e4-895f-ba1fce65d8b1" providerId="ADAL" clId="{2C0252C0-3128-4F38-BBF5-44B1F196DA46}" dt="2026-04-21T19:43:56.318" v="9220" actId="14100"/>
          <ac:spMkLst>
            <pc:docMk/>
            <pc:sldMk cId="380878157" sldId="377"/>
            <ac:spMk id="29" creationId="{27625ADC-4C18-941B-074C-EB46EB78847D}"/>
          </ac:spMkLst>
        </pc:spChg>
        <pc:spChg chg="mod">
          <ac:chgData name="Rachel Grashion" userId="b5eb446e-2934-41e4-895f-ba1fce65d8b1" providerId="ADAL" clId="{2C0252C0-3128-4F38-BBF5-44B1F196DA46}" dt="2026-04-21T19:44:23.004" v="9223" actId="20577"/>
          <ac:spMkLst>
            <pc:docMk/>
            <pc:sldMk cId="380878157" sldId="377"/>
            <ac:spMk id="79" creationId="{233CB667-4E6A-44AD-ADB4-683A7137AADF}"/>
          </ac:spMkLst>
        </pc:spChg>
      </pc:sldChg>
      <pc:sldChg chg="modSp add mod">
        <pc:chgData name="Rachel Grashion" userId="b5eb446e-2934-41e4-895f-ba1fce65d8b1" providerId="ADAL" clId="{2C0252C0-3128-4F38-BBF5-44B1F196DA46}" dt="2026-04-20T10:16:40.934" v="9048" actId="14826"/>
        <pc:sldMkLst>
          <pc:docMk/>
          <pc:sldMk cId="451135454" sldId="378"/>
        </pc:sldMkLst>
        <pc:spChg chg="mod">
          <ac:chgData name="Rachel Grashion" userId="b5eb446e-2934-41e4-895f-ba1fce65d8b1" providerId="ADAL" clId="{2C0252C0-3128-4F38-BBF5-44B1F196DA46}" dt="2026-04-20T10:11:23.482" v="8907" actId="207"/>
          <ac:spMkLst>
            <pc:docMk/>
            <pc:sldMk cId="451135454" sldId="378"/>
            <ac:spMk id="2" creationId="{6DD43059-B75D-F5BB-DD09-9AC57940AB0C}"/>
          </ac:spMkLst>
        </pc:spChg>
        <pc:spChg chg="mod">
          <ac:chgData name="Rachel Grashion" userId="b5eb446e-2934-41e4-895f-ba1fce65d8b1" providerId="ADAL" clId="{2C0252C0-3128-4F38-BBF5-44B1F196DA46}" dt="2026-04-20T10:11:51.143" v="8932" actId="207"/>
          <ac:spMkLst>
            <pc:docMk/>
            <pc:sldMk cId="451135454" sldId="378"/>
            <ac:spMk id="3" creationId="{68B63601-5DCD-795D-78C1-159942B99C34}"/>
          </ac:spMkLst>
        </pc:spChg>
        <pc:spChg chg="mod">
          <ac:chgData name="Rachel Grashion" userId="b5eb446e-2934-41e4-895f-ba1fce65d8b1" providerId="ADAL" clId="{2C0252C0-3128-4F38-BBF5-44B1F196DA46}" dt="2026-04-20T10:12:22.307" v="8967" actId="207"/>
          <ac:spMkLst>
            <pc:docMk/>
            <pc:sldMk cId="451135454" sldId="378"/>
            <ac:spMk id="4" creationId="{85A78BCD-FB39-1F6B-DB64-F6890DEDD4CC}"/>
          </ac:spMkLst>
        </pc:spChg>
        <pc:spChg chg="mod">
          <ac:chgData name="Rachel Grashion" userId="b5eb446e-2934-41e4-895f-ba1fce65d8b1" providerId="ADAL" clId="{2C0252C0-3128-4F38-BBF5-44B1F196DA46}" dt="2026-04-20T10:11:08.391" v="8905" actId="20577"/>
          <ac:spMkLst>
            <pc:docMk/>
            <pc:sldMk cId="451135454" sldId="378"/>
            <ac:spMk id="5" creationId="{9FC10BA7-C0A6-B356-0615-F78823CDBBA2}"/>
          </ac:spMkLst>
        </pc:spChg>
        <pc:spChg chg="mod">
          <ac:chgData name="Rachel Grashion" userId="b5eb446e-2934-41e4-895f-ba1fce65d8b1" providerId="ADAL" clId="{2C0252C0-3128-4F38-BBF5-44B1F196DA46}" dt="2026-04-20T10:11:38.485" v="8930" actId="20577"/>
          <ac:spMkLst>
            <pc:docMk/>
            <pc:sldMk cId="451135454" sldId="378"/>
            <ac:spMk id="6" creationId="{6C093444-E500-71E5-1E05-0BA903BE964D}"/>
          </ac:spMkLst>
        </pc:spChg>
        <pc:spChg chg="mod">
          <ac:chgData name="Rachel Grashion" userId="b5eb446e-2934-41e4-895f-ba1fce65d8b1" providerId="ADAL" clId="{2C0252C0-3128-4F38-BBF5-44B1F196DA46}" dt="2026-04-20T10:12:05.846" v="8961" actId="20577"/>
          <ac:spMkLst>
            <pc:docMk/>
            <pc:sldMk cId="451135454" sldId="378"/>
            <ac:spMk id="7" creationId="{04A52DA4-E6A5-D0A7-54D0-7C793CE2F349}"/>
          </ac:spMkLst>
        </pc:spChg>
        <pc:spChg chg="mod">
          <ac:chgData name="Rachel Grashion" userId="b5eb446e-2934-41e4-895f-ba1fce65d8b1" providerId="ADAL" clId="{2C0252C0-3128-4F38-BBF5-44B1F196DA46}" dt="2026-04-20T10:13:57.635" v="9040" actId="207"/>
          <ac:spMkLst>
            <pc:docMk/>
            <pc:sldMk cId="451135454" sldId="378"/>
            <ac:spMk id="8" creationId="{7F4F847A-AC0F-3A5B-F162-799A482B2591}"/>
          </ac:spMkLst>
        </pc:spChg>
        <pc:spChg chg="mod">
          <ac:chgData name="Rachel Grashion" userId="b5eb446e-2934-41e4-895f-ba1fce65d8b1" providerId="ADAL" clId="{2C0252C0-3128-4F38-BBF5-44B1F196DA46}" dt="2026-04-20T10:13:46.513" v="9038" actId="207"/>
          <ac:spMkLst>
            <pc:docMk/>
            <pc:sldMk cId="451135454" sldId="378"/>
            <ac:spMk id="9" creationId="{AB73C8B7-29BD-48A4-D05C-8BE78C445D6A}"/>
          </ac:spMkLst>
        </pc:spChg>
        <pc:spChg chg="mod">
          <ac:chgData name="Rachel Grashion" userId="b5eb446e-2934-41e4-895f-ba1fce65d8b1" providerId="ADAL" clId="{2C0252C0-3128-4F38-BBF5-44B1F196DA46}" dt="2026-04-20T10:13:00.239" v="9008" actId="20577"/>
          <ac:spMkLst>
            <pc:docMk/>
            <pc:sldMk cId="451135454" sldId="378"/>
            <ac:spMk id="11" creationId="{A94F7A5E-F8FD-609D-CDB9-28BC7AA97DF8}"/>
          </ac:spMkLst>
        </pc:spChg>
        <pc:spChg chg="mod">
          <ac:chgData name="Rachel Grashion" userId="b5eb446e-2934-41e4-895f-ba1fce65d8b1" providerId="ADAL" clId="{2C0252C0-3128-4F38-BBF5-44B1F196DA46}" dt="2026-04-20T10:13:34.268" v="9036" actId="20577"/>
          <ac:spMkLst>
            <pc:docMk/>
            <pc:sldMk cId="451135454" sldId="378"/>
            <ac:spMk id="12" creationId="{9F39927A-28AB-B8D8-8548-882141080247}"/>
          </ac:spMkLst>
        </pc:spChg>
        <pc:spChg chg="mod">
          <ac:chgData name="Rachel Grashion" userId="b5eb446e-2934-41e4-895f-ba1fce65d8b1" providerId="ADAL" clId="{2C0252C0-3128-4F38-BBF5-44B1F196DA46}" dt="2026-04-20T10:10:59.694" v="8886" actId="14100"/>
          <ac:spMkLst>
            <pc:docMk/>
            <pc:sldMk cId="451135454" sldId="378"/>
            <ac:spMk id="21" creationId="{5D6D5BC1-E11A-6E0D-7D14-687F3EE23037}"/>
          </ac:spMkLst>
        </pc:spChg>
        <pc:spChg chg="mod">
          <ac:chgData name="Rachel Grashion" userId="b5eb446e-2934-41e4-895f-ba1fce65d8b1" providerId="ADAL" clId="{2C0252C0-3128-4F38-BBF5-44B1F196DA46}" dt="2026-04-20T10:10:37.612" v="8882"/>
          <ac:spMkLst>
            <pc:docMk/>
            <pc:sldMk cId="451135454" sldId="378"/>
            <ac:spMk id="22" creationId="{9B33BF8F-3184-363C-4864-7FC5360E4A8F}"/>
          </ac:spMkLst>
        </pc:spChg>
        <pc:picChg chg="mod">
          <ac:chgData name="Rachel Grashion" userId="b5eb446e-2934-41e4-895f-ba1fce65d8b1" providerId="ADAL" clId="{2C0252C0-3128-4F38-BBF5-44B1F196DA46}" dt="2026-04-20T10:15:10.079" v="9045" actId="14826"/>
          <ac:picMkLst>
            <pc:docMk/>
            <pc:sldMk cId="451135454" sldId="378"/>
            <ac:picMk id="14" creationId="{515E6428-B859-12A6-5429-36A90BC60688}"/>
          </ac:picMkLst>
        </pc:picChg>
        <pc:picChg chg="mod">
          <ac:chgData name="Rachel Grashion" userId="b5eb446e-2934-41e4-895f-ba1fce65d8b1" providerId="ADAL" clId="{2C0252C0-3128-4F38-BBF5-44B1F196DA46}" dt="2026-04-20T10:14:27.139" v="9041" actId="14826"/>
          <ac:picMkLst>
            <pc:docMk/>
            <pc:sldMk cId="451135454" sldId="378"/>
            <ac:picMk id="15" creationId="{59D91852-5DC6-9780-AA57-1D71E35CB84B}"/>
          </ac:picMkLst>
        </pc:picChg>
        <pc:picChg chg="mod">
          <ac:chgData name="Rachel Grashion" userId="b5eb446e-2934-41e4-895f-ba1fce65d8b1" providerId="ADAL" clId="{2C0252C0-3128-4F38-BBF5-44B1F196DA46}" dt="2026-04-20T10:16:40.934" v="9048" actId="14826"/>
          <ac:picMkLst>
            <pc:docMk/>
            <pc:sldMk cId="451135454" sldId="378"/>
            <ac:picMk id="17" creationId="{8C599FCB-53BB-457C-6383-76367D1EB01E}"/>
          </ac:picMkLst>
        </pc:picChg>
        <pc:picChg chg="mod">
          <ac:chgData name="Rachel Grashion" userId="b5eb446e-2934-41e4-895f-ba1fce65d8b1" providerId="ADAL" clId="{2C0252C0-3128-4F38-BBF5-44B1F196DA46}" dt="2026-04-20T10:15:46.847" v="9046" actId="14826"/>
          <ac:picMkLst>
            <pc:docMk/>
            <pc:sldMk cId="451135454" sldId="378"/>
            <ac:picMk id="18" creationId="{41ED7119-90A4-394B-075B-4A403C6FE922}"/>
          </ac:picMkLst>
        </pc:picChg>
        <pc:picChg chg="mod">
          <ac:chgData name="Rachel Grashion" userId="b5eb446e-2934-41e4-895f-ba1fce65d8b1" providerId="ADAL" clId="{2C0252C0-3128-4F38-BBF5-44B1F196DA46}" dt="2026-04-20T10:14:54.211" v="9044" actId="14826"/>
          <ac:picMkLst>
            <pc:docMk/>
            <pc:sldMk cId="451135454" sldId="378"/>
            <ac:picMk id="19" creationId="{4BE913E2-4A45-FC78-E505-4A0DA51FC8AB}"/>
          </ac:picMkLst>
        </pc:picChg>
      </pc:sldChg>
      <pc:sldChg chg="add del">
        <pc:chgData name="Rachel Grashion" userId="b5eb446e-2934-41e4-895f-ba1fce65d8b1" providerId="ADAL" clId="{2C0252C0-3128-4F38-BBF5-44B1F196DA46}" dt="2026-04-21T19:38:48.672" v="9179"/>
        <pc:sldMkLst>
          <pc:docMk/>
          <pc:sldMk cId="4215869293" sldId="388"/>
        </pc:sldMkLst>
      </pc:sldChg>
      <pc:sldMasterChg chg="delSldLayout">
        <pc:chgData name="Rachel Grashion" userId="b5eb446e-2934-41e4-895f-ba1fce65d8b1" providerId="ADAL" clId="{2C0252C0-3128-4F38-BBF5-44B1F196DA46}" dt="2026-04-21T19:38:11.539" v="9176" actId="47"/>
        <pc:sldMasterMkLst>
          <pc:docMk/>
          <pc:sldMasterMk cId="2460954070" sldId="2147483660"/>
        </pc:sldMasterMkLst>
        <pc:sldLayoutChg chg="del">
          <pc:chgData name="Rachel Grashion" userId="b5eb446e-2934-41e4-895f-ba1fce65d8b1" providerId="ADAL" clId="{2C0252C0-3128-4F38-BBF5-44B1F196DA46}" dt="2026-04-21T19:38:11.539" v="9176" actId="47"/>
          <pc:sldLayoutMkLst>
            <pc:docMk/>
            <pc:sldMasterMk cId="2460954070" sldId="2147483660"/>
            <pc:sldLayoutMk cId="1334898045" sldId="2147483715"/>
          </pc:sldLayoutMkLst>
        </pc:sldLayoutChg>
      </pc:sldMasterChg>
      <pc:sldMasterChg chg="delSldLayout">
        <pc:chgData name="Rachel Grashion" userId="b5eb446e-2934-41e4-895f-ba1fce65d8b1" providerId="ADAL" clId="{2C0252C0-3128-4F38-BBF5-44B1F196DA46}" dt="2026-04-09T10:59:22.151" v="2189" actId="47"/>
        <pc:sldMasterMkLst>
          <pc:docMk/>
          <pc:sldMasterMk cId="1042333012" sldId="2147483675"/>
        </pc:sldMasterMkLst>
      </pc:sldMasterChg>
      <pc:sldMasterChg chg="del delSldLayout">
        <pc:chgData name="Rachel Grashion" userId="b5eb446e-2934-41e4-895f-ba1fce65d8b1" providerId="ADAL" clId="{2C0252C0-3128-4F38-BBF5-44B1F196DA46}" dt="2026-04-21T19:38:11.539" v="9176" actId="47"/>
        <pc:sldMasterMkLst>
          <pc:docMk/>
          <pc:sldMasterMk cId="247994241" sldId="2147483702"/>
        </pc:sldMasterMkLst>
        <pc:sldLayoutChg chg="del">
          <pc:chgData name="Rachel Grashion" userId="b5eb446e-2934-41e4-895f-ba1fce65d8b1" providerId="ADAL" clId="{2C0252C0-3128-4F38-BBF5-44B1F196DA46}" dt="2026-04-21T19:38:11.539" v="9176" actId="47"/>
          <pc:sldLayoutMkLst>
            <pc:docMk/>
            <pc:sldMasterMk cId="247994241" sldId="2147483702"/>
            <pc:sldLayoutMk cId="3193919424" sldId="2147483703"/>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4273327296" sldId="2147483704"/>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4280791080" sldId="2147483705"/>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3896029191" sldId="2147483706"/>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2145080813" sldId="2147483707"/>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3111694604" sldId="2147483708"/>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3682878069" sldId="2147483709"/>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221809012" sldId="2147483710"/>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4169648183" sldId="2147483711"/>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1849724540" sldId="2147483712"/>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2702562230" sldId="2147483713"/>
          </pc:sldLayoutMkLst>
        </pc:sldLayoutChg>
        <pc:sldLayoutChg chg="del">
          <pc:chgData name="Rachel Grashion" userId="b5eb446e-2934-41e4-895f-ba1fce65d8b1" providerId="ADAL" clId="{2C0252C0-3128-4F38-BBF5-44B1F196DA46}" dt="2026-04-21T19:38:11.539" v="9176" actId="47"/>
          <pc:sldLayoutMkLst>
            <pc:docMk/>
            <pc:sldMasterMk cId="247994241" sldId="2147483702"/>
            <pc:sldLayoutMk cId="1358815413" sldId="2147483714"/>
          </pc:sldLayoutMkLst>
        </pc:sldLayoutChg>
      </pc:sldMasterChg>
    </pc:docChg>
  </pc:docChgLst>
  <pc:docChgLst>
    <pc:chgData name="Rachel Grashion" userId="S::rgrashio@networkrail.co.uk::b5eb446e-2934-41e4-895f-ba1fce65d8b1" providerId="AD" clId="Web-{8A3DCE4D-CFB1-0166-DD8A-E9EFE1211894}"/>
    <pc:docChg chg="modSld">
      <pc:chgData name="Rachel Grashion" userId="S::rgrashio@networkrail.co.uk::b5eb446e-2934-41e4-895f-ba1fce65d8b1" providerId="AD" clId="Web-{8A3DCE4D-CFB1-0166-DD8A-E9EFE1211894}" dt="2026-04-20T11:17:42.954" v="115" actId="20577"/>
      <pc:docMkLst>
        <pc:docMk/>
      </pc:docMkLst>
      <pc:sldChg chg="modSp modCm">
        <pc:chgData name="Rachel Grashion" userId="S::rgrashio@networkrail.co.uk::b5eb446e-2934-41e4-895f-ba1fce65d8b1" providerId="AD" clId="Web-{8A3DCE4D-CFB1-0166-DD8A-E9EFE1211894}" dt="2026-04-20T11:17:42.954" v="115" actId="20577"/>
        <pc:sldMkLst>
          <pc:docMk/>
          <pc:sldMk cId="2149871552" sldId="356"/>
        </pc:sldMkLst>
        <pc:spChg chg="mod">
          <ac:chgData name="Rachel Grashion" userId="S::rgrashio@networkrail.co.uk::b5eb446e-2934-41e4-895f-ba1fce65d8b1" providerId="AD" clId="Web-{8A3DCE4D-CFB1-0166-DD8A-E9EFE1211894}" dt="2026-04-20T11:17:42.954" v="115" actId="20577"/>
          <ac:spMkLst>
            <pc:docMk/>
            <pc:sldMk cId="2149871552" sldId="356"/>
            <ac:spMk id="2" creationId="{21F5A795-893B-7C78-155B-0720C36EA92A}"/>
          </ac:spMkLst>
        </pc:spChg>
        <pc:extLst>
          <p:ext xmlns:p="http://schemas.openxmlformats.org/presentationml/2006/main" uri="{D6D511B9-2390-475A-947B-AFAB55BFBCF1}">
            <pc226:cmChg xmlns:pc226="http://schemas.microsoft.com/office/powerpoint/2022/06/main/command" chg="mod">
              <pc226:chgData name="Rachel Grashion" userId="S::rgrashio@networkrail.co.uk::b5eb446e-2934-41e4-895f-ba1fce65d8b1" providerId="AD" clId="Web-{8A3DCE4D-CFB1-0166-DD8A-E9EFE1211894}" dt="2026-04-20T11:15:10.391" v="114" actId="20577"/>
              <pc2:cmMkLst xmlns:pc2="http://schemas.microsoft.com/office/powerpoint/2019/9/main/command">
                <pc:docMk/>
                <pc:sldMk cId="2149871552" sldId="356"/>
                <pc2:cmMk id="{99814138-45A6-4A85-B398-5152ADD0C472}"/>
              </pc2:cmMkLst>
            </pc226:cmChg>
            <pc226:cmChg xmlns:pc226="http://schemas.microsoft.com/office/powerpoint/2022/06/main/command" chg="mod">
              <pc226:chgData name="Rachel Grashion" userId="S::rgrashio@networkrail.co.uk::b5eb446e-2934-41e4-895f-ba1fce65d8b1" providerId="AD" clId="Web-{8A3DCE4D-CFB1-0166-DD8A-E9EFE1211894}" dt="2026-04-20T11:15:10.391" v="114" actId="20577"/>
              <pc2:cmMkLst xmlns:pc2="http://schemas.microsoft.com/office/powerpoint/2019/9/main/command">
                <pc:docMk/>
                <pc:sldMk cId="2149871552" sldId="356"/>
                <pc2:cmMk id="{A8FD5D54-1592-4626-B969-129470A2D8C0}"/>
              </pc2:cmMkLst>
            </pc226:cmChg>
            <pc226:cmChg xmlns:pc226="http://schemas.microsoft.com/office/powerpoint/2022/06/main/command" chg="mod">
              <pc226:chgData name="Rachel Grashion" userId="S::rgrashio@networkrail.co.uk::b5eb446e-2934-41e4-895f-ba1fce65d8b1" providerId="AD" clId="Web-{8A3DCE4D-CFB1-0166-DD8A-E9EFE1211894}" dt="2026-04-20T11:15:10.391" v="114" actId="20577"/>
              <pc2:cmMkLst xmlns:pc2="http://schemas.microsoft.com/office/powerpoint/2019/9/main/command">
                <pc:docMk/>
                <pc:sldMk cId="2149871552" sldId="356"/>
                <pc2:cmMk id="{19CA7769-3CF0-412A-8E71-226BA88A26BF}"/>
              </pc2:cmMkLst>
            </pc226:cmChg>
            <pc226:cmChg xmlns:pc226="http://schemas.microsoft.com/office/powerpoint/2022/06/main/command" chg="mod">
              <pc226:chgData name="Rachel Grashion" userId="S::rgrashio@networkrail.co.uk::b5eb446e-2934-41e4-895f-ba1fce65d8b1" providerId="AD" clId="Web-{8A3DCE4D-CFB1-0166-DD8A-E9EFE1211894}" dt="2026-04-20T11:15:10.391" v="114" actId="20577"/>
              <pc2:cmMkLst xmlns:pc2="http://schemas.microsoft.com/office/powerpoint/2019/9/main/command">
                <pc:docMk/>
                <pc:sldMk cId="2149871552" sldId="356"/>
                <pc2:cmMk id="{F73168DA-DA0A-4053-9B77-2FBD9BBE52BF}"/>
              </pc2:cmMkLst>
            </pc226:cmChg>
            <pc226:cmChg xmlns:pc226="http://schemas.microsoft.com/office/powerpoint/2022/06/main/command" chg="mod">
              <pc226:chgData name="Rachel Grashion" userId="S::rgrashio@networkrail.co.uk::b5eb446e-2934-41e4-895f-ba1fce65d8b1" providerId="AD" clId="Web-{8A3DCE4D-CFB1-0166-DD8A-E9EFE1211894}" dt="2026-04-20T11:15:10.391" v="114" actId="20577"/>
              <pc2:cmMkLst xmlns:pc2="http://schemas.microsoft.com/office/powerpoint/2019/9/main/command">
                <pc:docMk/>
                <pc:sldMk cId="2149871552" sldId="356"/>
                <pc2:cmMk id="{976D1EFD-6EF2-409A-9479-547CEFECE438}"/>
              </pc2:cmMkLst>
            </pc226:cmChg>
          </p:ext>
        </pc:extLst>
      </pc:sldChg>
    </pc:docChg>
  </pc:docChgLst>
  <pc:docChgLst>
    <pc:chgData name="Caitlin Scarlett" userId="eced7f36-a3cb-4967-bc8e-3b96053e33cb" providerId="ADAL" clId="{C446E3C1-8D0C-4D1C-9809-322A07500AAE}"/>
    <pc:docChg chg="undo redo custSel addSld delSld modSld">
      <pc:chgData name="Caitlin Scarlett" userId="eced7f36-a3cb-4967-bc8e-3b96053e33cb" providerId="ADAL" clId="{C446E3C1-8D0C-4D1C-9809-322A07500AAE}" dt="2026-04-21T16:49:09.495" v="5257" actId="478"/>
      <pc:docMkLst>
        <pc:docMk/>
      </pc:docMkLst>
      <pc:sldChg chg="addSp delSp modSp mod">
        <pc:chgData name="Caitlin Scarlett" userId="eced7f36-a3cb-4967-bc8e-3b96053e33cb" providerId="ADAL" clId="{C446E3C1-8D0C-4D1C-9809-322A07500AAE}" dt="2026-04-21T16:49:09.495" v="5257" actId="478"/>
        <pc:sldMkLst>
          <pc:docMk/>
          <pc:sldMk cId="2729743995" sldId="295"/>
        </pc:sldMkLst>
        <pc:spChg chg="add del mod">
          <ac:chgData name="Caitlin Scarlett" userId="eced7f36-a3cb-4967-bc8e-3b96053e33cb" providerId="ADAL" clId="{C446E3C1-8D0C-4D1C-9809-322A07500AAE}" dt="2026-04-21T16:49:09.495" v="5257" actId="478"/>
          <ac:spMkLst>
            <pc:docMk/>
            <pc:sldMk cId="2729743995" sldId="295"/>
            <ac:spMk id="2" creationId="{27AE37FC-D211-D7BE-4957-F96CA7C79988}"/>
          </ac:spMkLst>
        </pc:spChg>
        <pc:spChg chg="add mod">
          <ac:chgData name="Caitlin Scarlett" userId="eced7f36-a3cb-4967-bc8e-3b96053e33cb" providerId="ADAL" clId="{C446E3C1-8D0C-4D1C-9809-322A07500AAE}" dt="2026-04-21T15:45:20.578" v="5239"/>
          <ac:spMkLst>
            <pc:docMk/>
            <pc:sldMk cId="2729743995" sldId="295"/>
            <ac:spMk id="3" creationId="{00A7B049-B257-D514-2EA4-191593727706}"/>
          </ac:spMkLst>
        </pc:spChg>
        <pc:spChg chg="mod">
          <ac:chgData name="Caitlin Scarlett" userId="eced7f36-a3cb-4967-bc8e-3b96053e33cb" providerId="ADAL" clId="{C446E3C1-8D0C-4D1C-9809-322A07500AAE}" dt="2026-04-21T15:44:52.583" v="5237" actId="1076"/>
          <ac:spMkLst>
            <pc:docMk/>
            <pc:sldMk cId="2729743995" sldId="295"/>
            <ac:spMk id="4" creationId="{DE3A3F45-9DFE-FA9E-27C2-C187D6AE415E}"/>
          </ac:spMkLst>
        </pc:spChg>
        <pc:spChg chg="del mod">
          <ac:chgData name="Caitlin Scarlett" userId="eced7f36-a3cb-4967-bc8e-3b96053e33cb" providerId="ADAL" clId="{C446E3C1-8D0C-4D1C-9809-322A07500AAE}" dt="2026-04-21T15:45:15.928" v="5238" actId="478"/>
          <ac:spMkLst>
            <pc:docMk/>
            <pc:sldMk cId="2729743995" sldId="295"/>
            <ac:spMk id="5" creationId="{EE0CFF40-A0D8-DAE4-626A-3F0411606739}"/>
          </ac:spMkLst>
        </pc:spChg>
      </pc:sldChg>
      <pc:sldChg chg="delSp modSp mod modCm">
        <pc:chgData name="Caitlin Scarlett" userId="eced7f36-a3cb-4967-bc8e-3b96053e33cb" providerId="ADAL" clId="{C446E3C1-8D0C-4D1C-9809-322A07500AAE}" dt="2026-04-20T09:58:52.015" v="3956" actId="20577"/>
        <pc:sldMkLst>
          <pc:docMk/>
          <pc:sldMk cId="4187077623" sldId="345"/>
        </pc:sldMkLst>
        <pc:spChg chg="mod">
          <ac:chgData name="Caitlin Scarlett" userId="eced7f36-a3cb-4967-bc8e-3b96053e33cb" providerId="ADAL" clId="{C446E3C1-8D0C-4D1C-9809-322A07500AAE}" dt="2026-04-20T09:58:52.015" v="3956" actId="20577"/>
          <ac:spMkLst>
            <pc:docMk/>
            <pc:sldMk cId="4187077623" sldId="345"/>
            <ac:spMk id="2" creationId="{68F3F57B-F142-CD53-AAA7-CC6860DC68F6}"/>
          </ac:spMkLst>
        </pc:spChg>
        <pc:spChg chg="del">
          <ac:chgData name="Caitlin Scarlett" userId="eced7f36-a3cb-4967-bc8e-3b96053e33cb" providerId="ADAL" clId="{C446E3C1-8D0C-4D1C-9809-322A07500AAE}" dt="2026-04-20T09:58:49.153" v="3954" actId="478"/>
          <ac:spMkLst>
            <pc:docMk/>
            <pc:sldMk cId="4187077623" sldId="345"/>
            <ac:spMk id="32" creationId="{5E43BCBA-DD4F-25E9-80FA-3637792D2C5F}"/>
          </ac:spMkLst>
        </pc:spChg>
        <pc:spChg chg="del mod">
          <ac:chgData name="Caitlin Scarlett" userId="eced7f36-a3cb-4967-bc8e-3b96053e33cb" providerId="ADAL" clId="{C446E3C1-8D0C-4D1C-9809-322A07500AAE}" dt="2026-04-20T09:58:47.889" v="3953" actId="478"/>
          <ac:spMkLst>
            <pc:docMk/>
            <pc:sldMk cId="4187077623" sldId="345"/>
            <ac:spMk id="35" creationId="{24932CCE-AEC8-AA80-BE70-AB5C66C5F5F1}"/>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0T09:58:52.015" v="3956" actId="20577"/>
              <pc2:cmMkLst xmlns:pc2="http://schemas.microsoft.com/office/powerpoint/2019/9/main/command">
                <pc:docMk/>
                <pc:sldMk cId="4187077623" sldId="345"/>
                <pc2:cmMk id="{E88D17FA-B0B8-4894-960D-087B47ACDB5F}"/>
              </pc2:cmMkLst>
            </pc226:cmChg>
          </p:ext>
        </pc:extLst>
      </pc:sldChg>
      <pc:sldChg chg="addSp delSp modSp mod modCm">
        <pc:chgData name="Caitlin Scarlett" userId="eced7f36-a3cb-4967-bc8e-3b96053e33cb" providerId="ADAL" clId="{C446E3C1-8D0C-4D1C-9809-322A07500AAE}" dt="2026-04-20T10:08:26.518" v="4038" actId="20577"/>
        <pc:sldMkLst>
          <pc:docMk/>
          <pc:sldMk cId="2954690867" sldId="348"/>
        </pc:sldMkLst>
        <pc:spChg chg="mod">
          <ac:chgData name="Caitlin Scarlett" userId="eced7f36-a3cb-4967-bc8e-3b96053e33cb" providerId="ADAL" clId="{C446E3C1-8D0C-4D1C-9809-322A07500AAE}" dt="2026-04-20T10:08:21.508" v="4036" actId="20577"/>
          <ac:spMkLst>
            <pc:docMk/>
            <pc:sldMk cId="2954690867" sldId="348"/>
            <ac:spMk id="3" creationId="{EC8F99CC-1A0B-6D23-025B-1AB07E4E2793}"/>
          </ac:spMkLst>
        </pc:spChg>
        <pc:spChg chg="mod">
          <ac:chgData name="Caitlin Scarlett" userId="eced7f36-a3cb-4967-bc8e-3b96053e33cb" providerId="ADAL" clId="{C446E3C1-8D0C-4D1C-9809-322A07500AAE}" dt="2026-04-20T10:01:56.637" v="3986" actId="20577"/>
          <ac:spMkLst>
            <pc:docMk/>
            <pc:sldMk cId="2954690867" sldId="348"/>
            <ac:spMk id="84" creationId="{D8BC6730-DE39-2593-5D18-E0666CA819E4}"/>
          </ac:spMkLst>
        </pc:spChg>
        <pc:spChg chg="mod">
          <ac:chgData name="Caitlin Scarlett" userId="eced7f36-a3cb-4967-bc8e-3b96053e33cb" providerId="ADAL" clId="{C446E3C1-8D0C-4D1C-9809-322A07500AAE}" dt="2026-04-15T09:56:43.701" v="1447" actId="14100"/>
          <ac:spMkLst>
            <pc:docMk/>
            <pc:sldMk cId="2954690867" sldId="348"/>
            <ac:spMk id="88" creationId="{E9720083-1A2C-EBCB-614F-44C3DD086AAC}"/>
          </ac:spMkLst>
        </pc:spChg>
        <pc:spChg chg="mod">
          <ac:chgData name="Caitlin Scarlett" userId="eced7f36-a3cb-4967-bc8e-3b96053e33cb" providerId="ADAL" clId="{C446E3C1-8D0C-4D1C-9809-322A07500AAE}" dt="2026-04-15T09:56:48.147" v="1449" actId="1076"/>
          <ac:spMkLst>
            <pc:docMk/>
            <pc:sldMk cId="2954690867" sldId="348"/>
            <ac:spMk id="89" creationId="{791C2D2E-720B-A026-B78E-B305C09D38D4}"/>
          </ac:spMkLst>
        </pc:spChg>
        <pc:spChg chg="mod">
          <ac:chgData name="Caitlin Scarlett" userId="eced7f36-a3cb-4967-bc8e-3b96053e33cb" providerId="ADAL" clId="{C446E3C1-8D0C-4D1C-9809-322A07500AAE}" dt="2026-04-20T10:08:24.196" v="4037" actId="20577"/>
          <ac:spMkLst>
            <pc:docMk/>
            <pc:sldMk cId="2954690867" sldId="348"/>
            <ac:spMk id="90" creationId="{49092963-8B63-E187-DCE6-F866E1AB4C43}"/>
          </ac:spMkLst>
        </pc:spChg>
        <pc:spChg chg="mod">
          <ac:chgData name="Caitlin Scarlett" userId="eced7f36-a3cb-4967-bc8e-3b96053e33cb" providerId="ADAL" clId="{C446E3C1-8D0C-4D1C-9809-322A07500AAE}" dt="2026-04-15T09:56:04.329" v="1436" actId="1076"/>
          <ac:spMkLst>
            <pc:docMk/>
            <pc:sldMk cId="2954690867" sldId="348"/>
            <ac:spMk id="92" creationId="{215BD325-C9AA-776C-2A1C-A19D0BEE6968}"/>
          </ac:spMkLst>
        </pc:spChg>
        <pc:spChg chg="mod">
          <ac:chgData name="Caitlin Scarlett" userId="eced7f36-a3cb-4967-bc8e-3b96053e33cb" providerId="ADAL" clId="{C446E3C1-8D0C-4D1C-9809-322A07500AAE}" dt="2026-04-15T09:56:12.756" v="1439" actId="1076"/>
          <ac:spMkLst>
            <pc:docMk/>
            <pc:sldMk cId="2954690867" sldId="348"/>
            <ac:spMk id="94" creationId="{8320B240-0291-6164-054A-A0D26ECA625C}"/>
          </ac:spMkLst>
        </pc:spChg>
        <pc:spChg chg="mod">
          <ac:chgData name="Caitlin Scarlett" userId="eced7f36-a3cb-4967-bc8e-3b96053e33cb" providerId="ADAL" clId="{C446E3C1-8D0C-4D1C-9809-322A07500AAE}" dt="2026-04-15T09:56:30.011" v="1444" actId="1076"/>
          <ac:spMkLst>
            <pc:docMk/>
            <pc:sldMk cId="2954690867" sldId="348"/>
            <ac:spMk id="96" creationId="{8FEC240A-6E97-B17C-D740-CC24EA3E1B27}"/>
          </ac:spMkLst>
        </pc:spChg>
        <pc:spChg chg="mod">
          <ac:chgData name="Caitlin Scarlett" userId="eced7f36-a3cb-4967-bc8e-3b96053e33cb" providerId="ADAL" clId="{C446E3C1-8D0C-4D1C-9809-322A07500AAE}" dt="2026-04-15T09:57:22.254" v="1459" actId="14100"/>
          <ac:spMkLst>
            <pc:docMk/>
            <pc:sldMk cId="2954690867" sldId="348"/>
            <ac:spMk id="101" creationId="{A3F2662D-4C34-8BC0-9293-146DB3BE55AF}"/>
          </ac:spMkLst>
        </pc:spChg>
        <pc:spChg chg="mod">
          <ac:chgData name="Caitlin Scarlett" userId="eced7f36-a3cb-4967-bc8e-3b96053e33cb" providerId="ADAL" clId="{C446E3C1-8D0C-4D1C-9809-322A07500AAE}" dt="2026-04-20T10:08:26.518" v="4038" actId="20577"/>
          <ac:spMkLst>
            <pc:docMk/>
            <pc:sldMk cId="2954690867" sldId="348"/>
            <ac:spMk id="102" creationId="{43283D25-0E65-BD20-A95E-E7C5270CC63E}"/>
          </ac:spMkLst>
        </pc:spChg>
        <pc:spChg chg="mod">
          <ac:chgData name="Caitlin Scarlett" userId="eced7f36-a3cb-4967-bc8e-3b96053e33cb" providerId="ADAL" clId="{C446E3C1-8D0C-4D1C-9809-322A07500AAE}" dt="2026-04-15T10:47:41.443" v="1518" actId="20577"/>
          <ac:spMkLst>
            <pc:docMk/>
            <pc:sldMk cId="2954690867" sldId="348"/>
            <ac:spMk id="103" creationId="{7E15260B-2C76-5567-F72C-E03AF89432F0}"/>
          </ac:spMkLst>
        </pc:spChg>
        <pc:spChg chg="mod">
          <ac:chgData name="Caitlin Scarlett" userId="eced7f36-a3cb-4967-bc8e-3b96053e33cb" providerId="ADAL" clId="{C446E3C1-8D0C-4D1C-9809-322A07500AAE}" dt="2026-04-15T09:58:53.693" v="1478" actId="1076"/>
          <ac:spMkLst>
            <pc:docMk/>
            <pc:sldMk cId="2954690867" sldId="348"/>
            <ac:spMk id="104" creationId="{FDA62ADE-B9B8-D342-C310-BFE21AA1E832}"/>
          </ac:spMkLst>
        </pc:spChg>
        <pc:spChg chg="mod">
          <ac:chgData name="Caitlin Scarlett" userId="eced7f36-a3cb-4967-bc8e-3b96053e33cb" providerId="ADAL" clId="{C446E3C1-8D0C-4D1C-9809-322A07500AAE}" dt="2026-04-20T10:03:50.855" v="3987" actId="1076"/>
          <ac:spMkLst>
            <pc:docMk/>
            <pc:sldMk cId="2954690867" sldId="348"/>
            <ac:spMk id="105" creationId="{430EF8C1-DF9B-DF06-6BEF-F92DE2AB641B}"/>
          </ac:spMkLst>
        </pc:spChg>
        <pc:spChg chg="add mod ord">
          <ac:chgData name="Caitlin Scarlett" userId="eced7f36-a3cb-4967-bc8e-3b96053e33cb" providerId="ADAL" clId="{C446E3C1-8D0C-4D1C-9809-322A07500AAE}" dt="2026-04-15T10:47:48.037" v="1520" actId="1076"/>
          <ac:spMkLst>
            <pc:docMk/>
            <pc:sldMk cId="2954690867" sldId="348"/>
            <ac:spMk id="111" creationId="{1EA5B3A9-D859-31F1-043B-A01D38737EFC}"/>
          </ac:spMkLst>
        </pc:spChg>
        <pc:grpChg chg="add mod">
          <ac:chgData name="Caitlin Scarlett" userId="eced7f36-a3cb-4967-bc8e-3b96053e33cb" providerId="ADAL" clId="{C446E3C1-8D0C-4D1C-9809-322A07500AAE}" dt="2026-04-15T10:00:12.347" v="1494" actId="1036"/>
          <ac:grpSpMkLst>
            <pc:docMk/>
            <pc:sldMk cId="2954690867" sldId="348"/>
            <ac:grpSpMk id="87" creationId="{6C206BD9-9CEC-E681-B882-2DADFE047894}"/>
          </ac:grpSpMkLst>
        </pc:grpChg>
        <pc:grpChg chg="add mod ord">
          <ac:chgData name="Caitlin Scarlett" userId="eced7f36-a3cb-4967-bc8e-3b96053e33cb" providerId="ADAL" clId="{C446E3C1-8D0C-4D1C-9809-322A07500AAE}" dt="2026-04-15T10:00:12.347" v="1494" actId="1036"/>
          <ac:grpSpMkLst>
            <pc:docMk/>
            <pc:sldMk cId="2954690867" sldId="348"/>
            <ac:grpSpMk id="99" creationId="{A02F0D51-2A4B-0E8E-0A4A-2EAA66140EE0}"/>
          </ac:grpSpMkLst>
        </pc:grpChg>
        <pc:picChg chg="mod">
          <ac:chgData name="Caitlin Scarlett" userId="eced7f36-a3cb-4967-bc8e-3b96053e33cb" providerId="ADAL" clId="{C446E3C1-8D0C-4D1C-9809-322A07500AAE}" dt="2026-04-15T09:56:06.231" v="1437" actId="1076"/>
          <ac:picMkLst>
            <pc:docMk/>
            <pc:sldMk cId="2954690867" sldId="348"/>
            <ac:picMk id="91" creationId="{6F106CE2-2CF2-E8B7-3A96-7CC3ACC9DA51}"/>
          </ac:picMkLst>
        </pc:picChg>
        <pc:picChg chg="mod">
          <ac:chgData name="Caitlin Scarlett" userId="eced7f36-a3cb-4967-bc8e-3b96053e33cb" providerId="ADAL" clId="{C446E3C1-8D0C-4D1C-9809-322A07500AAE}" dt="2026-04-15T09:56:18.999" v="1440" actId="1076"/>
          <ac:picMkLst>
            <pc:docMk/>
            <pc:sldMk cId="2954690867" sldId="348"/>
            <ac:picMk id="93" creationId="{DD2C5350-4C15-0D0C-FE9A-A821EE9694F2}"/>
          </ac:picMkLst>
        </pc:picChg>
        <pc:picChg chg="mod">
          <ac:chgData name="Caitlin Scarlett" userId="eced7f36-a3cb-4967-bc8e-3b96053e33cb" providerId="ADAL" clId="{C446E3C1-8D0C-4D1C-9809-322A07500AAE}" dt="2026-04-15T09:56:26.866" v="1443" actId="1076"/>
          <ac:picMkLst>
            <pc:docMk/>
            <pc:sldMk cId="2954690867" sldId="348"/>
            <ac:picMk id="95" creationId="{F4AB4F3F-8FC3-27E0-DA97-FCFD07AB8B41}"/>
          </ac:picMkLst>
        </pc:picChg>
        <pc:picChg chg="add mod ord">
          <ac:chgData name="Caitlin Scarlett" userId="eced7f36-a3cb-4967-bc8e-3b96053e33cb" providerId="ADAL" clId="{C446E3C1-8D0C-4D1C-9809-322A07500AAE}" dt="2026-04-15T10:00:12.347" v="1494" actId="1036"/>
          <ac:picMkLst>
            <pc:docMk/>
            <pc:sldMk cId="2954690867" sldId="348"/>
            <ac:picMk id="108" creationId="{29AF8CF6-4098-6BF4-149E-16A68F5895B3}"/>
          </ac:picMkLst>
        </pc:picChg>
        <pc:picChg chg="add mod ord">
          <ac:chgData name="Caitlin Scarlett" userId="eced7f36-a3cb-4967-bc8e-3b96053e33cb" providerId="ADAL" clId="{C446E3C1-8D0C-4D1C-9809-322A07500AAE}" dt="2026-04-15T10:00:12.347" v="1494" actId="1036"/>
          <ac:picMkLst>
            <pc:docMk/>
            <pc:sldMk cId="2954690867" sldId="348"/>
            <ac:picMk id="109" creationId="{FF7C4050-66F4-33B8-7A7A-44ABC06FB577}"/>
          </ac:picMkLst>
        </pc:picChg>
        <pc:picChg chg="add mod ord">
          <ac:chgData name="Caitlin Scarlett" userId="eced7f36-a3cb-4967-bc8e-3b96053e33cb" providerId="ADAL" clId="{C446E3C1-8D0C-4D1C-9809-322A07500AAE}" dt="2026-04-15T10:00:12.347" v="1494" actId="1036"/>
          <ac:picMkLst>
            <pc:docMk/>
            <pc:sldMk cId="2954690867" sldId="348"/>
            <ac:picMk id="110" creationId="{A714ABC5-D705-1F8A-1751-B11A6C5E4102}"/>
          </ac:picMkLst>
        </pc:picChg>
        <pc:cxnChg chg="mod">
          <ac:chgData name="Caitlin Scarlett" userId="eced7f36-a3cb-4967-bc8e-3b96053e33cb" providerId="ADAL" clId="{C446E3C1-8D0C-4D1C-9809-322A07500AAE}" dt="2026-04-15T09:56:10.068" v="1438" actId="1076"/>
          <ac:cxnSpMkLst>
            <pc:docMk/>
            <pc:sldMk cId="2954690867" sldId="348"/>
            <ac:cxnSpMk id="97" creationId="{E12996D9-3C1F-6F74-9D46-D99BDC6778EE}"/>
          </ac:cxnSpMkLst>
        </pc:cxnChg>
        <pc:cxnChg chg="mod">
          <ac:chgData name="Caitlin Scarlett" userId="eced7f36-a3cb-4967-bc8e-3b96053e33cb" providerId="ADAL" clId="{C446E3C1-8D0C-4D1C-9809-322A07500AAE}" dt="2026-04-15T09:56:21.312" v="1441" actId="1076"/>
          <ac:cxnSpMkLst>
            <pc:docMk/>
            <pc:sldMk cId="2954690867" sldId="348"/>
            <ac:cxnSpMk id="98" creationId="{7BBCC4DE-E812-2E88-A3F4-A0A5362FC3D0}"/>
          </ac:cxnSpMkLst>
        </pc:cxnChg>
        <pc:cxnChg chg="mod">
          <ac:chgData name="Caitlin Scarlett" userId="eced7f36-a3cb-4967-bc8e-3b96053e33cb" providerId="ADAL" clId="{C446E3C1-8D0C-4D1C-9809-322A07500AAE}" dt="2026-04-15T09:57:37.750" v="1462" actId="1076"/>
          <ac:cxnSpMkLst>
            <pc:docMk/>
            <pc:sldMk cId="2954690867" sldId="348"/>
            <ac:cxnSpMk id="106" creationId="{AB94DA96-DCBB-09DF-A0E1-A9D853638C29}"/>
          </ac:cxnSpMkLst>
        </pc:cxnChg>
        <pc:cxnChg chg="mod">
          <ac:chgData name="Caitlin Scarlett" userId="eced7f36-a3cb-4967-bc8e-3b96053e33cb" providerId="ADAL" clId="{C446E3C1-8D0C-4D1C-9809-322A07500AAE}" dt="2026-04-15T09:58:13.752" v="1470" actId="1076"/>
          <ac:cxnSpMkLst>
            <pc:docMk/>
            <pc:sldMk cId="2954690867" sldId="348"/>
            <ac:cxnSpMk id="107" creationId="{B1EA35D4-AC44-E369-ACBD-6C4075AC00EC}"/>
          </ac:cxnSpMkLst>
        </pc:cxn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0T10:08:21.508" v="4036" actId="20577"/>
              <pc2:cmMkLst xmlns:pc2="http://schemas.microsoft.com/office/powerpoint/2019/9/main/command">
                <pc:docMk/>
                <pc:sldMk cId="2954690867" sldId="348"/>
                <pc2:cmMk id="{BEFC0733-05E6-4F20-B4F4-E0B8599EA878}"/>
              </pc2:cmMkLst>
            </pc226:cmChg>
          </p:ext>
        </pc:extLst>
      </pc:sldChg>
      <pc:sldChg chg="modSp mod">
        <pc:chgData name="Caitlin Scarlett" userId="eced7f36-a3cb-4967-bc8e-3b96053e33cb" providerId="ADAL" clId="{C446E3C1-8D0C-4D1C-9809-322A07500AAE}" dt="2026-04-14T16:34:37.731" v="834" actId="20577"/>
        <pc:sldMkLst>
          <pc:docMk/>
          <pc:sldMk cId="3499674178" sldId="354"/>
        </pc:sldMkLst>
        <pc:spChg chg="mod">
          <ac:chgData name="Caitlin Scarlett" userId="eced7f36-a3cb-4967-bc8e-3b96053e33cb" providerId="ADAL" clId="{C446E3C1-8D0C-4D1C-9809-322A07500AAE}" dt="2026-04-14T16:34:37.731" v="834" actId="20577"/>
          <ac:spMkLst>
            <pc:docMk/>
            <pc:sldMk cId="3499674178" sldId="354"/>
            <ac:spMk id="6" creationId="{89188A54-331B-B7D3-295F-FB0B512C9E12}"/>
          </ac:spMkLst>
        </pc:spChg>
        <pc:spChg chg="mod">
          <ac:chgData name="Caitlin Scarlett" userId="eced7f36-a3cb-4967-bc8e-3b96053e33cb" providerId="ADAL" clId="{C446E3C1-8D0C-4D1C-9809-322A07500AAE}" dt="2026-04-14T16:34:23.263" v="830" actId="1076"/>
          <ac:spMkLst>
            <pc:docMk/>
            <pc:sldMk cId="3499674178" sldId="354"/>
            <ac:spMk id="8" creationId="{32329707-2FE7-A393-1E50-437740BC6A16}"/>
          </ac:spMkLst>
        </pc:spChg>
      </pc:sldChg>
      <pc:sldChg chg="modSp mod">
        <pc:chgData name="Caitlin Scarlett" userId="eced7f36-a3cb-4967-bc8e-3b96053e33cb" providerId="ADAL" clId="{C446E3C1-8D0C-4D1C-9809-322A07500AAE}" dt="2026-04-21T15:55:33.370" v="5256" actId="1076"/>
        <pc:sldMkLst>
          <pc:docMk/>
          <pc:sldMk cId="1489301779" sldId="355"/>
        </pc:sldMkLst>
        <pc:spChg chg="mod">
          <ac:chgData name="Caitlin Scarlett" userId="eced7f36-a3cb-4967-bc8e-3b96053e33cb" providerId="ADAL" clId="{C446E3C1-8D0C-4D1C-9809-322A07500AAE}" dt="2026-04-21T15:55:33.370" v="5256" actId="1076"/>
          <ac:spMkLst>
            <pc:docMk/>
            <pc:sldMk cId="1489301779" sldId="355"/>
            <ac:spMk id="6" creationId="{9AC04CA7-3B5E-615C-868D-AF629FB22821}"/>
          </ac:spMkLst>
        </pc:spChg>
      </pc:sldChg>
      <pc:sldChg chg="modSp mod modCm">
        <pc:chgData name="Caitlin Scarlett" userId="eced7f36-a3cb-4967-bc8e-3b96053e33cb" providerId="ADAL" clId="{C446E3C1-8D0C-4D1C-9809-322A07500AAE}" dt="2026-04-21T11:13:50.958" v="4783" actId="14100"/>
        <pc:sldMkLst>
          <pc:docMk/>
          <pc:sldMk cId="2149871552" sldId="356"/>
        </pc:sldMkLst>
        <pc:spChg chg="mod">
          <ac:chgData name="Caitlin Scarlett" userId="eced7f36-a3cb-4967-bc8e-3b96053e33cb" providerId="ADAL" clId="{C446E3C1-8D0C-4D1C-9809-322A07500AAE}" dt="2026-04-21T11:13:14.301" v="4780" actId="255"/>
          <ac:spMkLst>
            <pc:docMk/>
            <pc:sldMk cId="2149871552" sldId="356"/>
            <ac:spMk id="2" creationId="{21F5A795-893B-7C78-155B-0720C36EA92A}"/>
          </ac:spMkLst>
        </pc:spChg>
        <pc:spChg chg="mod">
          <ac:chgData name="Caitlin Scarlett" userId="eced7f36-a3cb-4967-bc8e-3b96053e33cb" providerId="ADAL" clId="{C446E3C1-8D0C-4D1C-9809-322A07500AAE}" dt="2026-04-20T10:08:07.428" v="4034" actId="20577"/>
          <ac:spMkLst>
            <pc:docMk/>
            <pc:sldMk cId="2149871552" sldId="356"/>
            <ac:spMk id="3" creationId="{24EA9261-9558-758E-02E5-F159C090355D}"/>
          </ac:spMkLst>
        </pc:spChg>
        <pc:spChg chg="mod">
          <ac:chgData name="Caitlin Scarlett" userId="eced7f36-a3cb-4967-bc8e-3b96053e33cb" providerId="ADAL" clId="{C446E3C1-8D0C-4D1C-9809-322A07500AAE}" dt="2026-04-21T11:13:50.958" v="4783" actId="14100"/>
          <ac:spMkLst>
            <pc:docMk/>
            <pc:sldMk cId="2149871552" sldId="356"/>
            <ac:spMk id="4" creationId="{1AEBA94A-4240-E18B-B06E-02C317B81994}"/>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1T11:13:02.527" v="4778" actId="20577"/>
              <pc2:cmMkLst xmlns:pc2="http://schemas.microsoft.com/office/powerpoint/2019/9/main/command">
                <pc:docMk/>
                <pc:sldMk cId="2149871552" sldId="356"/>
                <pc2:cmMk id="{99814138-45A6-4A85-B398-5152ADD0C472}"/>
              </pc2:cmMkLst>
            </pc226:cmChg>
            <pc226:cmChg xmlns:pc226="http://schemas.microsoft.com/office/powerpoint/2022/06/main/command" chg="mod">
              <pc226:chgData name="Caitlin Scarlett" userId="eced7f36-a3cb-4967-bc8e-3b96053e33cb" providerId="ADAL" clId="{C446E3C1-8D0C-4D1C-9809-322A07500AAE}" dt="2026-04-21T11:13:02.527" v="4778" actId="20577"/>
              <pc2:cmMkLst xmlns:pc2="http://schemas.microsoft.com/office/powerpoint/2019/9/main/command">
                <pc:docMk/>
                <pc:sldMk cId="2149871552" sldId="356"/>
                <pc2:cmMk id="{A8FD5D54-1592-4626-B969-129470A2D8C0}"/>
              </pc2:cmMkLst>
            </pc226:cmChg>
            <pc226:cmChg xmlns:pc226="http://schemas.microsoft.com/office/powerpoint/2022/06/main/command" chg="mod">
              <pc226:chgData name="Caitlin Scarlett" userId="eced7f36-a3cb-4967-bc8e-3b96053e33cb" providerId="ADAL" clId="{C446E3C1-8D0C-4D1C-9809-322A07500AAE}" dt="2026-04-21T11:13:02.527" v="4778" actId="20577"/>
              <pc2:cmMkLst xmlns:pc2="http://schemas.microsoft.com/office/powerpoint/2019/9/main/command">
                <pc:docMk/>
                <pc:sldMk cId="2149871552" sldId="356"/>
                <pc2:cmMk id="{19CA7769-3CF0-412A-8E71-226BA88A26BF}"/>
              </pc2:cmMkLst>
            </pc226:cmChg>
            <pc226:cmChg xmlns:pc226="http://schemas.microsoft.com/office/powerpoint/2022/06/main/command" chg="mod">
              <pc226:chgData name="Caitlin Scarlett" userId="eced7f36-a3cb-4967-bc8e-3b96053e33cb" providerId="ADAL" clId="{C446E3C1-8D0C-4D1C-9809-322A07500AAE}" dt="2026-04-21T11:13:02.527" v="4778" actId="20577"/>
              <pc2:cmMkLst xmlns:pc2="http://schemas.microsoft.com/office/powerpoint/2019/9/main/command">
                <pc:docMk/>
                <pc:sldMk cId="2149871552" sldId="356"/>
                <pc2:cmMk id="{F73168DA-DA0A-4053-9B77-2FBD9BBE52BF}"/>
              </pc2:cmMkLst>
            </pc226:cmChg>
            <pc226:cmChg xmlns:pc226="http://schemas.microsoft.com/office/powerpoint/2022/06/main/command" chg="mod">
              <pc226:chgData name="Caitlin Scarlett" userId="eced7f36-a3cb-4967-bc8e-3b96053e33cb" providerId="ADAL" clId="{C446E3C1-8D0C-4D1C-9809-322A07500AAE}" dt="2026-04-21T11:13:02.527" v="4778" actId="20577"/>
              <pc2:cmMkLst xmlns:pc2="http://schemas.microsoft.com/office/powerpoint/2019/9/main/command">
                <pc:docMk/>
                <pc:sldMk cId="2149871552" sldId="356"/>
                <pc2:cmMk id="{976D1EFD-6EF2-409A-9479-547CEFECE438}"/>
              </pc2:cmMkLst>
            </pc226:cmChg>
          </p:ext>
        </pc:extLst>
      </pc:sldChg>
      <pc:sldChg chg="modSp mod modCm">
        <pc:chgData name="Caitlin Scarlett" userId="eced7f36-a3cb-4967-bc8e-3b96053e33cb" providerId="ADAL" clId="{C446E3C1-8D0C-4D1C-9809-322A07500AAE}" dt="2026-04-20T10:28:17.048" v="4668" actId="20577"/>
        <pc:sldMkLst>
          <pc:docMk/>
          <pc:sldMk cId="3819552517" sldId="359"/>
        </pc:sldMkLst>
        <pc:spChg chg="mod">
          <ac:chgData name="Caitlin Scarlett" userId="eced7f36-a3cb-4967-bc8e-3b96053e33cb" providerId="ADAL" clId="{C446E3C1-8D0C-4D1C-9809-322A07500AAE}" dt="2026-04-20T10:09:59.451" v="4048" actId="20577"/>
          <ac:spMkLst>
            <pc:docMk/>
            <pc:sldMk cId="3819552517" sldId="359"/>
            <ac:spMk id="3" creationId="{28B79FD3-475E-1DD0-88A6-2C0FA7D5CBA9}"/>
          </ac:spMkLst>
        </pc:spChg>
        <pc:spChg chg="mod">
          <ac:chgData name="Caitlin Scarlett" userId="eced7f36-a3cb-4967-bc8e-3b96053e33cb" providerId="ADAL" clId="{C446E3C1-8D0C-4D1C-9809-322A07500AAE}" dt="2026-04-20T10:24:40.026" v="4489" actId="6549"/>
          <ac:spMkLst>
            <pc:docMk/>
            <pc:sldMk cId="3819552517" sldId="359"/>
            <ac:spMk id="6" creationId="{87E5ED84-2695-15FF-6C36-55AC55256975}"/>
          </ac:spMkLst>
        </pc:spChg>
        <pc:spChg chg="mod">
          <ac:chgData name="Caitlin Scarlett" userId="eced7f36-a3cb-4967-bc8e-3b96053e33cb" providerId="ADAL" clId="{C446E3C1-8D0C-4D1C-9809-322A07500AAE}" dt="2026-04-20T10:22:53.615" v="4295" actId="20577"/>
          <ac:spMkLst>
            <pc:docMk/>
            <pc:sldMk cId="3819552517" sldId="359"/>
            <ac:spMk id="7" creationId="{F2FFBBBB-297C-0472-9252-369C58DDF169}"/>
          </ac:spMkLst>
        </pc:spChg>
        <pc:spChg chg="mod">
          <ac:chgData name="Caitlin Scarlett" userId="eced7f36-a3cb-4967-bc8e-3b96053e33cb" providerId="ADAL" clId="{C446E3C1-8D0C-4D1C-9809-322A07500AAE}" dt="2026-04-20T10:26:21.981" v="4492" actId="20577"/>
          <ac:spMkLst>
            <pc:docMk/>
            <pc:sldMk cId="3819552517" sldId="359"/>
            <ac:spMk id="13" creationId="{0CB5AFFF-DB8B-036F-E10D-20AD96974F50}"/>
          </ac:spMkLst>
        </pc:spChg>
        <pc:spChg chg="mod">
          <ac:chgData name="Caitlin Scarlett" userId="eced7f36-a3cb-4967-bc8e-3b96053e33cb" providerId="ADAL" clId="{C446E3C1-8D0C-4D1C-9809-322A07500AAE}" dt="2026-04-20T10:28:17.048" v="4668" actId="20577"/>
          <ac:spMkLst>
            <pc:docMk/>
            <pc:sldMk cId="3819552517" sldId="359"/>
            <ac:spMk id="14" creationId="{F89B7C1B-A5CC-F7F0-82E0-D960192F7718}"/>
          </ac:spMkLst>
        </pc:spChg>
        <pc:spChg chg="mod">
          <ac:chgData name="Caitlin Scarlett" userId="eced7f36-a3cb-4967-bc8e-3b96053e33cb" providerId="ADAL" clId="{C446E3C1-8D0C-4D1C-9809-322A07500AAE}" dt="2026-04-20T10:22:59.237" v="4299" actId="20577"/>
          <ac:spMkLst>
            <pc:docMk/>
            <pc:sldMk cId="3819552517" sldId="359"/>
            <ac:spMk id="18" creationId="{8AA528F4-E08E-73AC-FA42-A0F84EA6E7F6}"/>
          </ac:spMkLst>
        </pc:spChg>
        <pc:spChg chg="mod">
          <ac:chgData name="Caitlin Scarlett" userId="eced7f36-a3cb-4967-bc8e-3b96053e33cb" providerId="ADAL" clId="{C446E3C1-8D0C-4D1C-9809-322A07500AAE}" dt="2026-04-20T10:23:06.487" v="4309" actId="20577"/>
          <ac:spMkLst>
            <pc:docMk/>
            <pc:sldMk cId="3819552517" sldId="359"/>
            <ac:spMk id="23" creationId="{5CC16459-F5C7-570E-E319-733FC4E6F3B6}"/>
          </ac:spMkLst>
        </pc:spChg>
        <pc:spChg chg="mod">
          <ac:chgData name="Caitlin Scarlett" userId="eced7f36-a3cb-4967-bc8e-3b96053e33cb" providerId="ADAL" clId="{C446E3C1-8D0C-4D1C-9809-322A07500AAE}" dt="2026-04-20T10:23:10.124" v="4313" actId="20577"/>
          <ac:spMkLst>
            <pc:docMk/>
            <pc:sldMk cId="3819552517" sldId="359"/>
            <ac:spMk id="27" creationId="{7D7D4896-B78B-ED1E-6970-3E89EC1E0E1E}"/>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0T10:09:54.578" v="4045" actId="20577"/>
              <pc2:cmMkLst xmlns:pc2="http://schemas.microsoft.com/office/powerpoint/2019/9/main/command">
                <pc:docMk/>
                <pc:sldMk cId="3819552517" sldId="359"/>
                <pc2:cmMk id="{C0DC6E44-8200-495B-BCFC-3AAEE27C8315}"/>
              </pc2:cmMkLst>
            </pc226:cmChg>
            <pc226:cmChg xmlns:pc226="http://schemas.microsoft.com/office/powerpoint/2022/06/main/command" chg="mod">
              <pc226:chgData name="Caitlin Scarlett" userId="eced7f36-a3cb-4967-bc8e-3b96053e33cb" providerId="ADAL" clId="{C446E3C1-8D0C-4D1C-9809-322A07500AAE}" dt="2026-04-20T10:28:17.048" v="4668" actId="20577"/>
              <pc2:cmMkLst xmlns:pc2="http://schemas.microsoft.com/office/powerpoint/2019/9/main/command">
                <pc:docMk/>
                <pc:sldMk cId="3819552517" sldId="359"/>
                <pc2:cmMk id="{AF85EF5F-9290-4FF0-967D-B0F5B4D82B4C}"/>
              </pc2:cmMkLst>
            </pc226:cmChg>
          </p:ext>
        </pc:extLst>
      </pc:sldChg>
      <pc:sldChg chg="modSp mod modCm">
        <pc:chgData name="Caitlin Scarlett" userId="eced7f36-a3cb-4967-bc8e-3b96053e33cb" providerId="ADAL" clId="{C446E3C1-8D0C-4D1C-9809-322A07500AAE}" dt="2026-04-20T10:10:26.072" v="4069" actId="20577"/>
        <pc:sldMkLst>
          <pc:docMk/>
          <pc:sldMk cId="2574773413" sldId="364"/>
        </pc:sldMkLst>
        <pc:spChg chg="mod">
          <ac:chgData name="Caitlin Scarlett" userId="eced7f36-a3cb-4967-bc8e-3b96053e33cb" providerId="ADAL" clId="{C446E3C1-8D0C-4D1C-9809-322A07500AAE}" dt="2026-04-20T10:10:26.072" v="4069" actId="20577"/>
          <ac:spMkLst>
            <pc:docMk/>
            <pc:sldMk cId="2574773413" sldId="364"/>
            <ac:spMk id="3" creationId="{67FBC8A3-B7AB-34C6-42EE-17F162C58A55}"/>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0T10:10:26.072" v="4069" actId="20577"/>
              <pc2:cmMkLst xmlns:pc2="http://schemas.microsoft.com/office/powerpoint/2019/9/main/command">
                <pc:docMk/>
                <pc:sldMk cId="2574773413" sldId="364"/>
                <pc2:cmMk id="{CDEDB0D4-5A85-4A55-87E4-EFA7C6267AE2}"/>
              </pc2:cmMkLst>
            </pc226:cmChg>
          </p:ext>
        </pc:extLst>
      </pc:sldChg>
      <pc:sldChg chg="addSp modSp mod modCm">
        <pc:chgData name="Caitlin Scarlett" userId="eced7f36-a3cb-4967-bc8e-3b96053e33cb" providerId="ADAL" clId="{C446E3C1-8D0C-4D1C-9809-322A07500AAE}" dt="2026-04-20T10:39:11.238" v="4714" actId="20577"/>
        <pc:sldMkLst>
          <pc:docMk/>
          <pc:sldMk cId="577738064" sldId="366"/>
        </pc:sldMkLst>
        <pc:spChg chg="mod">
          <ac:chgData name="Caitlin Scarlett" userId="eced7f36-a3cb-4967-bc8e-3b96053e33cb" providerId="ADAL" clId="{C446E3C1-8D0C-4D1C-9809-322A07500AAE}" dt="2026-04-20T10:10:33.073" v="4073" actId="20577"/>
          <ac:spMkLst>
            <pc:docMk/>
            <pc:sldMk cId="577738064" sldId="366"/>
            <ac:spMk id="3" creationId="{BEB11F10-81F0-B2B3-D9F1-DFC14B5025BE}"/>
          </ac:spMkLst>
        </pc:spChg>
        <pc:spChg chg="mod">
          <ac:chgData name="Caitlin Scarlett" userId="eced7f36-a3cb-4967-bc8e-3b96053e33cb" providerId="ADAL" clId="{C446E3C1-8D0C-4D1C-9809-322A07500AAE}" dt="2026-04-20T10:38:31.534" v="4692" actId="20577"/>
          <ac:spMkLst>
            <pc:docMk/>
            <pc:sldMk cId="577738064" sldId="366"/>
            <ac:spMk id="4" creationId="{0C411A30-8021-F4CA-0C5A-E00AB471A15E}"/>
          </ac:spMkLst>
        </pc:spChg>
        <pc:spChg chg="mod">
          <ac:chgData name="Caitlin Scarlett" userId="eced7f36-a3cb-4967-bc8e-3b96053e33cb" providerId="ADAL" clId="{C446E3C1-8D0C-4D1C-9809-322A07500AAE}" dt="2026-04-20T10:38:49.144" v="4696" actId="20577"/>
          <ac:spMkLst>
            <pc:docMk/>
            <pc:sldMk cId="577738064" sldId="366"/>
            <ac:spMk id="108" creationId="{4FD277AB-3508-EE5D-2BCA-51C2F0559286}"/>
          </ac:spMkLst>
        </pc:spChg>
        <pc:spChg chg="mod">
          <ac:chgData name="Caitlin Scarlett" userId="eced7f36-a3cb-4967-bc8e-3b96053e33cb" providerId="ADAL" clId="{C446E3C1-8D0C-4D1C-9809-322A07500AAE}" dt="2026-04-20T10:38:58.943" v="4702" actId="20577"/>
          <ac:spMkLst>
            <pc:docMk/>
            <pc:sldMk cId="577738064" sldId="366"/>
            <ac:spMk id="109" creationId="{BB26870F-3D89-27EA-CA27-2C35509A4CFB}"/>
          </ac:spMkLst>
        </pc:spChg>
        <pc:spChg chg="mod">
          <ac:chgData name="Caitlin Scarlett" userId="eced7f36-a3cb-4967-bc8e-3b96053e33cb" providerId="ADAL" clId="{C446E3C1-8D0C-4D1C-9809-322A07500AAE}" dt="2026-04-20T10:39:02.776" v="4706" actId="20577"/>
          <ac:spMkLst>
            <pc:docMk/>
            <pc:sldMk cId="577738064" sldId="366"/>
            <ac:spMk id="110" creationId="{BD7BBA61-3D79-F123-82DC-485217CAC9B8}"/>
          </ac:spMkLst>
        </pc:spChg>
        <pc:spChg chg="mod">
          <ac:chgData name="Caitlin Scarlett" userId="eced7f36-a3cb-4967-bc8e-3b96053e33cb" providerId="ADAL" clId="{C446E3C1-8D0C-4D1C-9809-322A07500AAE}" dt="2026-04-20T10:39:05.139" v="4708" actId="20577"/>
          <ac:spMkLst>
            <pc:docMk/>
            <pc:sldMk cId="577738064" sldId="366"/>
            <ac:spMk id="111" creationId="{60760AF6-5A7A-7E1A-59CF-6A8CC6BB1768}"/>
          </ac:spMkLst>
        </pc:spChg>
        <pc:spChg chg="mod">
          <ac:chgData name="Caitlin Scarlett" userId="eced7f36-a3cb-4967-bc8e-3b96053e33cb" providerId="ADAL" clId="{C446E3C1-8D0C-4D1C-9809-322A07500AAE}" dt="2026-04-20T10:39:07.070" v="4710" actId="20577"/>
          <ac:spMkLst>
            <pc:docMk/>
            <pc:sldMk cId="577738064" sldId="366"/>
            <ac:spMk id="114" creationId="{A0CB883B-F4AE-EBA9-D66F-37EB17920F87}"/>
          </ac:spMkLst>
        </pc:spChg>
        <pc:spChg chg="mod">
          <ac:chgData name="Caitlin Scarlett" userId="eced7f36-a3cb-4967-bc8e-3b96053e33cb" providerId="ADAL" clId="{C446E3C1-8D0C-4D1C-9809-322A07500AAE}" dt="2026-04-20T10:39:08.896" v="4712" actId="20577"/>
          <ac:spMkLst>
            <pc:docMk/>
            <pc:sldMk cId="577738064" sldId="366"/>
            <ac:spMk id="115" creationId="{9055BDCF-B020-EB47-2206-B0B490AC8B94}"/>
          </ac:spMkLst>
        </pc:spChg>
        <pc:spChg chg="mod">
          <ac:chgData name="Caitlin Scarlett" userId="eced7f36-a3cb-4967-bc8e-3b96053e33cb" providerId="ADAL" clId="{C446E3C1-8D0C-4D1C-9809-322A07500AAE}" dt="2026-04-20T10:39:11.238" v="4714" actId="20577"/>
          <ac:spMkLst>
            <pc:docMk/>
            <pc:sldMk cId="577738064" sldId="366"/>
            <ac:spMk id="117" creationId="{A8DD5D63-5A8D-48AC-481F-09C5BF0B3892}"/>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0T10:39:05.139" v="4708" actId="20577"/>
              <pc2:cmMkLst xmlns:pc2="http://schemas.microsoft.com/office/powerpoint/2019/9/main/command">
                <pc:docMk/>
                <pc:sldMk cId="577738064" sldId="366"/>
                <pc2:cmMk id="{34AC7304-FFA0-415F-958D-5BFF10CA3F48}"/>
              </pc2:cmMkLst>
            </pc226:cmChg>
            <pc226:cmChg xmlns:pc226="http://schemas.microsoft.com/office/powerpoint/2022/06/main/command" chg="mod">
              <pc226:chgData name="Caitlin Scarlett" userId="eced7f36-a3cb-4967-bc8e-3b96053e33cb" providerId="ADAL" clId="{C446E3C1-8D0C-4D1C-9809-322A07500AAE}" dt="2026-04-20T10:38:49.144" v="4696" actId="20577"/>
              <pc2:cmMkLst xmlns:pc2="http://schemas.microsoft.com/office/powerpoint/2019/9/main/command">
                <pc:docMk/>
                <pc:sldMk cId="577738064" sldId="366"/>
                <pc2:cmMk id="{B208060B-3E7C-494E-AADC-68BAD6E85501}"/>
              </pc2:cmMkLst>
            </pc226:cmChg>
            <pc226:cmChg xmlns:pc226="http://schemas.microsoft.com/office/powerpoint/2022/06/main/command" chg="mod">
              <pc226:chgData name="Caitlin Scarlett" userId="eced7f36-a3cb-4967-bc8e-3b96053e33cb" providerId="ADAL" clId="{C446E3C1-8D0C-4D1C-9809-322A07500AAE}" dt="2026-04-15T12:00:45.632" v="2551" actId="6549"/>
              <pc2:cmMkLst xmlns:pc2="http://schemas.microsoft.com/office/powerpoint/2019/9/main/command">
                <pc:docMk/>
                <pc:sldMk cId="577738064" sldId="366"/>
                <pc2:cmMk id="{B9AA4E21-05C1-4C27-92A4-880BD159219F}"/>
              </pc2:cmMkLst>
            </pc226:cmChg>
            <pc226:cmChg xmlns:pc226="http://schemas.microsoft.com/office/powerpoint/2022/06/main/command" chg="mod">
              <pc226:chgData name="Caitlin Scarlett" userId="eced7f36-a3cb-4967-bc8e-3b96053e33cb" providerId="ADAL" clId="{C446E3C1-8D0C-4D1C-9809-322A07500AAE}" dt="2026-04-20T10:39:08.896" v="4712" actId="20577"/>
              <pc2:cmMkLst xmlns:pc2="http://schemas.microsoft.com/office/powerpoint/2019/9/main/command">
                <pc:docMk/>
                <pc:sldMk cId="577738064" sldId="366"/>
                <pc2:cmMk id="{DC819525-D4DC-4AA9-8A04-142C803075AC}"/>
              </pc2:cmMkLst>
            </pc226:cmChg>
            <pc226:cmChg xmlns:pc226="http://schemas.microsoft.com/office/powerpoint/2022/06/main/command" chg="mod">
              <pc226:chgData name="Caitlin Scarlett" userId="eced7f36-a3cb-4967-bc8e-3b96053e33cb" providerId="ADAL" clId="{C446E3C1-8D0C-4D1C-9809-322A07500AAE}" dt="2026-04-20T10:10:33.073" v="4073" actId="20577"/>
              <pc2:cmMkLst xmlns:pc2="http://schemas.microsoft.com/office/powerpoint/2019/9/main/command">
                <pc:docMk/>
                <pc:sldMk cId="577738064" sldId="366"/>
                <pc2:cmMk id="{2AC02345-5B23-4988-BE5D-12DE961CBF82}"/>
              </pc2:cmMkLst>
            </pc226:cmChg>
            <pc226:cmChg xmlns:pc226="http://schemas.microsoft.com/office/powerpoint/2022/06/main/command" chg="mod">
              <pc226:chgData name="Caitlin Scarlett" userId="eced7f36-a3cb-4967-bc8e-3b96053e33cb" providerId="ADAL" clId="{C446E3C1-8D0C-4D1C-9809-322A07500AAE}" dt="2026-04-20T10:39:11.238" v="4714" actId="20577"/>
              <pc2:cmMkLst xmlns:pc2="http://schemas.microsoft.com/office/powerpoint/2019/9/main/command">
                <pc:docMk/>
                <pc:sldMk cId="577738064" sldId="366"/>
                <pc2:cmMk id="{374AB4D1-86FC-4B1E-98EB-D667AC13913C}"/>
              </pc2:cmMkLst>
            </pc226:cmChg>
          </p:ext>
        </pc:extLst>
      </pc:sldChg>
      <pc:sldChg chg="modSp mod">
        <pc:chgData name="Caitlin Scarlett" userId="eced7f36-a3cb-4967-bc8e-3b96053e33cb" providerId="ADAL" clId="{C446E3C1-8D0C-4D1C-9809-322A07500AAE}" dt="2026-04-20T10:10:56.957" v="4093" actId="20577"/>
        <pc:sldMkLst>
          <pc:docMk/>
          <pc:sldMk cId="2110409103" sldId="368"/>
        </pc:sldMkLst>
        <pc:spChg chg="mod">
          <ac:chgData name="Caitlin Scarlett" userId="eced7f36-a3cb-4967-bc8e-3b96053e33cb" providerId="ADAL" clId="{C446E3C1-8D0C-4D1C-9809-322A07500AAE}" dt="2026-04-20T10:10:56.957" v="4093" actId="20577"/>
          <ac:spMkLst>
            <pc:docMk/>
            <pc:sldMk cId="2110409103" sldId="368"/>
            <ac:spMk id="57" creationId="{D994BD00-C025-34C2-F1FF-C8DE685BE108}"/>
          </ac:spMkLst>
        </pc:spChg>
      </pc:sldChg>
      <pc:sldChg chg="modSp mod modCm">
        <pc:chgData name="Caitlin Scarlett" userId="eced7f36-a3cb-4967-bc8e-3b96053e33cb" providerId="ADAL" clId="{C446E3C1-8D0C-4D1C-9809-322A07500AAE}" dt="2026-04-20T10:44:35.102" v="4722" actId="20577"/>
        <pc:sldMkLst>
          <pc:docMk/>
          <pc:sldMk cId="2235957207" sldId="370"/>
        </pc:sldMkLst>
        <pc:spChg chg="mod">
          <ac:chgData name="Caitlin Scarlett" userId="eced7f36-a3cb-4967-bc8e-3b96053e33cb" providerId="ADAL" clId="{C446E3C1-8D0C-4D1C-9809-322A07500AAE}" dt="2026-04-20T10:44:35.102" v="4722" actId="20577"/>
          <ac:spMkLst>
            <pc:docMk/>
            <pc:sldMk cId="2235957207" sldId="370"/>
            <ac:spMk id="6" creationId="{F69DDBF8-7151-4641-048D-2B9042F310DD}"/>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0T10:44:35.102" v="4722" actId="20577"/>
              <pc2:cmMkLst xmlns:pc2="http://schemas.microsoft.com/office/powerpoint/2019/9/main/command">
                <pc:docMk/>
                <pc:sldMk cId="2235957207" sldId="370"/>
                <pc2:cmMk id="{0C72A989-53B7-4321-99DE-420CFCE6D106}"/>
              </pc2:cmMkLst>
            </pc226:cmChg>
          </p:ext>
        </pc:extLst>
      </pc:sldChg>
      <pc:sldChg chg="modSp mod modCm">
        <pc:chgData name="Caitlin Scarlett" userId="eced7f36-a3cb-4967-bc8e-3b96053e33cb" providerId="ADAL" clId="{C446E3C1-8D0C-4D1C-9809-322A07500AAE}" dt="2026-04-21T11:29:01.685" v="5209" actId="14100"/>
        <pc:sldMkLst>
          <pc:docMk/>
          <pc:sldMk cId="1904163232" sldId="371"/>
        </pc:sldMkLst>
        <pc:spChg chg="mod">
          <ac:chgData name="Caitlin Scarlett" userId="eced7f36-a3cb-4967-bc8e-3b96053e33cb" providerId="ADAL" clId="{C446E3C1-8D0C-4D1C-9809-322A07500AAE}" dt="2026-04-21T11:25:15.228" v="4957" actId="1076"/>
          <ac:spMkLst>
            <pc:docMk/>
            <pc:sldMk cId="1904163232" sldId="371"/>
            <ac:spMk id="2" creationId="{70843C1B-4368-F22B-9582-127D89324918}"/>
          </ac:spMkLst>
        </pc:spChg>
        <pc:spChg chg="mod">
          <ac:chgData name="Caitlin Scarlett" userId="eced7f36-a3cb-4967-bc8e-3b96053e33cb" providerId="ADAL" clId="{C446E3C1-8D0C-4D1C-9809-322A07500AAE}" dt="2026-04-21T11:29:01.685" v="5209" actId="14100"/>
          <ac:spMkLst>
            <pc:docMk/>
            <pc:sldMk cId="1904163232" sldId="371"/>
            <ac:spMk id="8" creationId="{61A75740-0632-4E8F-1724-BE6C6BE1DBDC}"/>
          </ac:spMkLst>
        </pc:spChg>
        <pc:spChg chg="mod">
          <ac:chgData name="Caitlin Scarlett" userId="eced7f36-a3cb-4967-bc8e-3b96053e33cb" providerId="ADAL" clId="{C446E3C1-8D0C-4D1C-9809-322A07500AAE}" dt="2026-04-20T10:10:16.928" v="4063" actId="20577"/>
          <ac:spMkLst>
            <pc:docMk/>
            <pc:sldMk cId="1904163232" sldId="371"/>
            <ac:spMk id="14" creationId="{F1C5F362-33A5-89BF-6AB6-B4BBD465402C}"/>
          </ac:spMkLst>
        </pc:spChg>
        <pc:spChg chg="mod">
          <ac:chgData name="Caitlin Scarlett" userId="eced7f36-a3cb-4967-bc8e-3b96053e33cb" providerId="ADAL" clId="{C446E3C1-8D0C-4D1C-9809-322A07500AAE}" dt="2026-04-20T10:10:11.449" v="4057" actId="20577"/>
          <ac:spMkLst>
            <pc:docMk/>
            <pc:sldMk cId="1904163232" sldId="371"/>
            <ac:spMk id="18" creationId="{A369477F-65DF-155F-F4AB-9140BD7B7550}"/>
          </ac:spMkLst>
        </pc:spChg>
        <pc:spChg chg="mod">
          <ac:chgData name="Caitlin Scarlett" userId="eced7f36-a3cb-4967-bc8e-3b96053e33cb" providerId="ADAL" clId="{C446E3C1-8D0C-4D1C-9809-322A07500AAE}" dt="2026-04-20T10:10:08.173" v="4053" actId="20577"/>
          <ac:spMkLst>
            <pc:docMk/>
            <pc:sldMk cId="1904163232" sldId="371"/>
            <ac:spMk id="22" creationId="{073F8E28-216B-BAC3-81D8-FF899FD8B888}"/>
          </ac:spMkLst>
        </pc:spChg>
        <pc:grpChg chg="mod">
          <ac:chgData name="Caitlin Scarlett" userId="eced7f36-a3cb-4967-bc8e-3b96053e33cb" providerId="ADAL" clId="{C446E3C1-8D0C-4D1C-9809-322A07500AAE}" dt="2026-04-21T11:28:57.760" v="5207" actId="1035"/>
          <ac:grpSpMkLst>
            <pc:docMk/>
            <pc:sldMk cId="1904163232" sldId="371"/>
            <ac:grpSpMk id="40" creationId="{1C9D8CE7-9413-E4FC-5513-0CC458204F49}"/>
          </ac:grpSpMkLst>
        </pc:gr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1T11:28:49.468" v="5192" actId="6549"/>
              <pc2:cmMkLst xmlns:pc2="http://schemas.microsoft.com/office/powerpoint/2019/9/main/command">
                <pc:docMk/>
                <pc:sldMk cId="1904163232" sldId="371"/>
                <pc2:cmMk id="{F80D8DB1-49F3-416F-B8F5-2F44C5E3AB51}"/>
              </pc2:cmMkLst>
            </pc226:cmChg>
          </p:ext>
        </pc:extLst>
      </pc:sldChg>
      <pc:sldChg chg="modSp mod">
        <pc:chgData name="Caitlin Scarlett" userId="eced7f36-a3cb-4967-bc8e-3b96053e33cb" providerId="ADAL" clId="{C446E3C1-8D0C-4D1C-9809-322A07500AAE}" dt="2026-04-20T10:10:23.603" v="4067" actId="20577"/>
        <pc:sldMkLst>
          <pc:docMk/>
          <pc:sldMk cId="4215869293" sldId="372"/>
        </pc:sldMkLst>
        <pc:spChg chg="mod">
          <ac:chgData name="Caitlin Scarlett" userId="eced7f36-a3cb-4967-bc8e-3b96053e33cb" providerId="ADAL" clId="{C446E3C1-8D0C-4D1C-9809-322A07500AAE}" dt="2026-04-20T10:10:23.603" v="4067" actId="20577"/>
          <ac:spMkLst>
            <pc:docMk/>
            <pc:sldMk cId="4215869293" sldId="372"/>
            <ac:spMk id="6" creationId="{E79B7358-EDFF-D2D8-A0BB-1ADF7FA5F4C9}"/>
          </ac:spMkLst>
        </pc:spChg>
      </pc:sldChg>
      <pc:sldChg chg="modSp mod">
        <pc:chgData name="Caitlin Scarlett" userId="eced7f36-a3cb-4967-bc8e-3b96053e33cb" providerId="ADAL" clId="{C446E3C1-8D0C-4D1C-9809-322A07500AAE}" dt="2026-04-20T10:11:08.712" v="4096" actId="20577"/>
        <pc:sldMkLst>
          <pc:docMk/>
          <pc:sldMk cId="828763363" sldId="373"/>
        </pc:sldMkLst>
        <pc:spChg chg="mod">
          <ac:chgData name="Caitlin Scarlett" userId="eced7f36-a3cb-4967-bc8e-3b96053e33cb" providerId="ADAL" clId="{C446E3C1-8D0C-4D1C-9809-322A07500AAE}" dt="2026-04-20T10:11:08.712" v="4096" actId="20577"/>
          <ac:spMkLst>
            <pc:docMk/>
            <pc:sldMk cId="828763363" sldId="373"/>
            <ac:spMk id="6" creationId="{FB9549E0-0EDC-9048-8209-88C89BD92F09}"/>
          </ac:spMkLst>
        </pc:spChg>
      </pc:sldChg>
      <pc:sldChg chg="modSp mod modCm">
        <pc:chgData name="Caitlin Scarlett" userId="eced7f36-a3cb-4967-bc8e-3b96053e33cb" providerId="ADAL" clId="{C446E3C1-8D0C-4D1C-9809-322A07500AAE}" dt="2026-04-20T10:38:11.043" v="4688" actId="20577"/>
        <pc:sldMkLst>
          <pc:docMk/>
          <pc:sldMk cId="2057944784" sldId="374"/>
        </pc:sldMkLst>
        <pc:spChg chg="mod">
          <ac:chgData name="Caitlin Scarlett" userId="eced7f36-a3cb-4967-bc8e-3b96053e33cb" providerId="ADAL" clId="{C446E3C1-8D0C-4D1C-9809-322A07500AAE}" dt="2026-04-20T10:38:04.286" v="4684" actId="20577"/>
          <ac:spMkLst>
            <pc:docMk/>
            <pc:sldMk cId="2057944784" sldId="374"/>
            <ac:spMk id="2" creationId="{2C3294CE-10EE-F659-CFDB-A0B5DB657C8C}"/>
          </ac:spMkLst>
        </pc:spChg>
        <pc:spChg chg="mod">
          <ac:chgData name="Caitlin Scarlett" userId="eced7f36-a3cb-4967-bc8e-3b96053e33cb" providerId="ADAL" clId="{C446E3C1-8D0C-4D1C-9809-322A07500AAE}" dt="2026-04-20T10:35:54.762" v="4680" actId="20577"/>
          <ac:spMkLst>
            <pc:docMk/>
            <pc:sldMk cId="2057944784" sldId="374"/>
            <ac:spMk id="4" creationId="{4015099F-A059-04B5-FAF4-D4239CDC8C1D}"/>
          </ac:spMkLst>
        </pc:spChg>
        <pc:spChg chg="mod">
          <ac:chgData name="Caitlin Scarlett" userId="eced7f36-a3cb-4967-bc8e-3b96053e33cb" providerId="ADAL" clId="{C446E3C1-8D0C-4D1C-9809-322A07500AAE}" dt="2026-04-20T10:38:11.043" v="4688" actId="20577"/>
          <ac:spMkLst>
            <pc:docMk/>
            <pc:sldMk cId="2057944784" sldId="374"/>
            <ac:spMk id="15" creationId="{0E81C46C-7FED-F63B-81FE-E21B907579D5}"/>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16T14:33:08.813" v="3203" actId="6549"/>
              <pc2:cmMkLst xmlns:pc2="http://schemas.microsoft.com/office/powerpoint/2019/9/main/command">
                <pc:docMk/>
                <pc:sldMk cId="2057944784" sldId="374"/>
                <pc2:cmMk id="{F6DEC903-8066-476E-ACF0-DE925BDD2C48}"/>
              </pc2:cmMkLst>
            </pc226:cmChg>
          </p:ext>
        </pc:extLst>
      </pc:sldChg>
      <pc:sldChg chg="modSp mod">
        <pc:chgData name="Caitlin Scarlett" userId="eced7f36-a3cb-4967-bc8e-3b96053e33cb" providerId="ADAL" clId="{C446E3C1-8D0C-4D1C-9809-322A07500AAE}" dt="2026-04-20T10:41:24.728" v="4716" actId="20577"/>
        <pc:sldMkLst>
          <pc:docMk/>
          <pc:sldMk cId="2401291804" sldId="375"/>
        </pc:sldMkLst>
        <pc:spChg chg="mod">
          <ac:chgData name="Caitlin Scarlett" userId="eced7f36-a3cb-4967-bc8e-3b96053e33cb" providerId="ADAL" clId="{C446E3C1-8D0C-4D1C-9809-322A07500AAE}" dt="2026-04-20T10:41:24.728" v="4716" actId="20577"/>
          <ac:spMkLst>
            <pc:docMk/>
            <pc:sldMk cId="2401291804" sldId="375"/>
            <ac:spMk id="3" creationId="{FDDF58D5-7D6E-5A23-4A29-E98CA70187B3}"/>
          </ac:spMkLst>
        </pc:spChg>
        <pc:spChg chg="mod">
          <ac:chgData name="Caitlin Scarlett" userId="eced7f36-a3cb-4967-bc8e-3b96053e33cb" providerId="ADAL" clId="{C446E3C1-8D0C-4D1C-9809-322A07500AAE}" dt="2026-04-20T10:10:43.385" v="4081" actId="20577"/>
          <ac:spMkLst>
            <pc:docMk/>
            <pc:sldMk cId="2401291804" sldId="375"/>
            <ac:spMk id="5" creationId="{BA348B55-A9DF-DA80-B2DD-9F115D61F696}"/>
          </ac:spMkLst>
        </pc:spChg>
        <pc:spChg chg="mod">
          <ac:chgData name="Caitlin Scarlett" userId="eced7f36-a3cb-4967-bc8e-3b96053e33cb" providerId="ADAL" clId="{C446E3C1-8D0C-4D1C-9809-322A07500AAE}" dt="2026-04-20T10:10:45.651" v="4083" actId="20577"/>
          <ac:spMkLst>
            <pc:docMk/>
            <pc:sldMk cId="2401291804" sldId="375"/>
            <ac:spMk id="7" creationId="{A54593EA-B164-E7B8-AA3C-A9D8587EC5EA}"/>
          </ac:spMkLst>
        </pc:spChg>
        <pc:spChg chg="mod">
          <ac:chgData name="Caitlin Scarlett" userId="eced7f36-a3cb-4967-bc8e-3b96053e33cb" providerId="ADAL" clId="{C446E3C1-8D0C-4D1C-9809-322A07500AAE}" dt="2026-04-20T10:10:48.874" v="4087" actId="20577"/>
          <ac:spMkLst>
            <pc:docMk/>
            <pc:sldMk cId="2401291804" sldId="375"/>
            <ac:spMk id="11" creationId="{55189EC4-48A4-AC9E-4F82-0C5F23E33AC1}"/>
          </ac:spMkLst>
        </pc:spChg>
        <pc:spChg chg="mod">
          <ac:chgData name="Caitlin Scarlett" userId="eced7f36-a3cb-4967-bc8e-3b96053e33cb" providerId="ADAL" clId="{C446E3C1-8D0C-4D1C-9809-322A07500AAE}" dt="2026-04-20T10:10:50.673" v="4089" actId="20577"/>
          <ac:spMkLst>
            <pc:docMk/>
            <pc:sldMk cId="2401291804" sldId="375"/>
            <ac:spMk id="12" creationId="{B86B7D2F-CDCF-13C9-B607-354FC752CD3A}"/>
          </ac:spMkLst>
        </pc:spChg>
        <pc:spChg chg="mod">
          <ac:chgData name="Caitlin Scarlett" userId="eced7f36-a3cb-4967-bc8e-3b96053e33cb" providerId="ADAL" clId="{C446E3C1-8D0C-4D1C-9809-322A07500AAE}" dt="2026-04-20T10:10:39.719" v="4079" actId="20577"/>
          <ac:spMkLst>
            <pc:docMk/>
            <pc:sldMk cId="2401291804" sldId="375"/>
            <ac:spMk id="22" creationId="{AD0C65E8-4441-8208-DA10-2134241843CB}"/>
          </ac:spMkLst>
        </pc:spChg>
      </pc:sldChg>
      <pc:sldChg chg="delSp modSp mod modCm">
        <pc:chgData name="Caitlin Scarlett" userId="eced7f36-a3cb-4967-bc8e-3b96053e33cb" providerId="ADAL" clId="{C446E3C1-8D0C-4D1C-9809-322A07500AAE}" dt="2026-04-21T15:50:18.398" v="5240" actId="113"/>
        <pc:sldMkLst>
          <pc:docMk/>
          <pc:sldMk cId="380878157" sldId="377"/>
        </pc:sldMkLst>
        <pc:spChg chg="mod">
          <ac:chgData name="Caitlin Scarlett" userId="eced7f36-a3cb-4967-bc8e-3b96053e33cb" providerId="ADAL" clId="{C446E3C1-8D0C-4D1C-9809-322A07500AAE}" dt="2026-04-20T10:08:49.294" v="4044" actId="20577"/>
          <ac:spMkLst>
            <pc:docMk/>
            <pc:sldMk cId="380878157" sldId="377"/>
            <ac:spMk id="3" creationId="{A0126176-02A4-D5DD-E0AE-61DCAF3F5876}"/>
          </ac:spMkLst>
        </pc:spChg>
        <pc:spChg chg="mod">
          <ac:chgData name="Caitlin Scarlett" userId="eced7f36-a3cb-4967-bc8e-3b96053e33cb" providerId="ADAL" clId="{C446E3C1-8D0C-4D1C-9809-322A07500AAE}" dt="2026-04-20T10:23:36.155" v="4323" actId="20577"/>
          <ac:spMkLst>
            <pc:docMk/>
            <pc:sldMk cId="380878157" sldId="377"/>
            <ac:spMk id="29" creationId="{27625ADC-4C18-941B-074C-EB46EB78847D}"/>
          </ac:spMkLst>
        </pc:spChg>
        <pc:spChg chg="mod">
          <ac:chgData name="Caitlin Scarlett" userId="eced7f36-a3cb-4967-bc8e-3b96053e33cb" providerId="ADAL" clId="{C446E3C1-8D0C-4D1C-9809-322A07500AAE}" dt="2026-04-20T10:12:22.854" v="4106" actId="20577"/>
          <ac:spMkLst>
            <pc:docMk/>
            <pc:sldMk cId="380878157" sldId="377"/>
            <ac:spMk id="77" creationId="{B58D5291-BC59-62CB-CCA1-20CCCB51E1DD}"/>
          </ac:spMkLst>
        </pc:spChg>
        <pc:spChg chg="mod">
          <ac:chgData name="Caitlin Scarlett" userId="eced7f36-a3cb-4967-bc8e-3b96053e33cb" providerId="ADAL" clId="{C446E3C1-8D0C-4D1C-9809-322A07500AAE}" dt="2026-04-21T11:21:23.346" v="4893" actId="6549"/>
          <ac:spMkLst>
            <pc:docMk/>
            <pc:sldMk cId="380878157" sldId="377"/>
            <ac:spMk id="79" creationId="{233CB667-4E6A-44AD-ADB4-683A7137AADF}"/>
          </ac:spMkLst>
        </pc:spChg>
        <pc:spChg chg="mod">
          <ac:chgData name="Caitlin Scarlett" userId="eced7f36-a3cb-4967-bc8e-3b96053e33cb" providerId="ADAL" clId="{C446E3C1-8D0C-4D1C-9809-322A07500AAE}" dt="2026-04-20T10:12:26.545" v="4116" actId="20577"/>
          <ac:spMkLst>
            <pc:docMk/>
            <pc:sldMk cId="380878157" sldId="377"/>
            <ac:spMk id="104" creationId="{3BB7AAED-DEE0-1C7C-3AEE-C421954673D0}"/>
          </ac:spMkLst>
        </pc:spChg>
        <pc:spChg chg="mod">
          <ac:chgData name="Caitlin Scarlett" userId="eced7f36-a3cb-4967-bc8e-3b96053e33cb" providerId="ADAL" clId="{C446E3C1-8D0C-4D1C-9809-322A07500AAE}" dt="2026-04-21T11:21:49.241" v="4902" actId="20577"/>
          <ac:spMkLst>
            <pc:docMk/>
            <pc:sldMk cId="380878157" sldId="377"/>
            <ac:spMk id="106" creationId="{D4BE9066-E5D3-9705-F82A-3B63D5382C60}"/>
          </ac:spMkLst>
        </pc:spChg>
        <pc:spChg chg="del">
          <ac:chgData name="Caitlin Scarlett" userId="eced7f36-a3cb-4967-bc8e-3b96053e33cb" providerId="ADAL" clId="{C446E3C1-8D0C-4D1C-9809-322A07500AAE}" dt="2026-04-20T10:20:46.208" v="4293" actId="478"/>
          <ac:spMkLst>
            <pc:docMk/>
            <pc:sldMk cId="380878157" sldId="377"/>
            <ac:spMk id="110" creationId="{232F2ABC-74E3-3668-5327-C18FD16EE0B2}"/>
          </ac:spMkLst>
        </pc:spChg>
        <pc:spChg chg="mod">
          <ac:chgData name="Caitlin Scarlett" userId="eced7f36-a3cb-4967-bc8e-3b96053e33cb" providerId="ADAL" clId="{C446E3C1-8D0C-4D1C-9809-322A07500AAE}" dt="2026-04-21T15:50:18.398" v="5240" actId="113"/>
          <ac:spMkLst>
            <pc:docMk/>
            <pc:sldMk cId="380878157" sldId="377"/>
            <ac:spMk id="112" creationId="{8C190616-4E80-5350-5DD5-A445FC5ACAD9}"/>
          </ac:spMkLst>
        </pc:spChg>
        <pc:extLst>
          <p:ext xmlns:p="http://schemas.openxmlformats.org/presentationml/2006/main" uri="{D6D511B9-2390-475A-947B-AFAB55BFBCF1}">
            <pc226:cmChg xmlns:pc226="http://schemas.microsoft.com/office/powerpoint/2022/06/main/command" chg="mod">
              <pc226:chgData name="Caitlin Scarlett" userId="eced7f36-a3cb-4967-bc8e-3b96053e33cb" providerId="ADAL" clId="{C446E3C1-8D0C-4D1C-9809-322A07500AAE}" dt="2026-04-21T11:20:44.550" v="4876" actId="20577"/>
              <pc2:cmMkLst xmlns:pc2="http://schemas.microsoft.com/office/powerpoint/2019/9/main/command">
                <pc:docMk/>
                <pc:sldMk cId="380878157" sldId="377"/>
                <pc2:cmMk id="{3E2EAB44-B3E1-405E-85B4-42227295C791}"/>
              </pc2:cmMkLst>
            </pc226:cmChg>
            <pc226:cmChg xmlns:pc226="http://schemas.microsoft.com/office/powerpoint/2022/06/main/command" chg="mod">
              <pc226:chgData name="Caitlin Scarlett" userId="eced7f36-a3cb-4967-bc8e-3b96053e33cb" providerId="ADAL" clId="{C446E3C1-8D0C-4D1C-9809-322A07500AAE}" dt="2026-04-21T11:21:23.346" v="4893" actId="6549"/>
              <pc2:cmMkLst xmlns:pc2="http://schemas.microsoft.com/office/powerpoint/2019/9/main/command">
                <pc:docMk/>
                <pc:sldMk cId="380878157" sldId="377"/>
                <pc2:cmMk id="{E75CDEB7-2B12-49C6-BA1F-385703BDB943}"/>
              </pc2:cmMkLst>
            </pc226:cmChg>
          </p:ext>
        </pc:extLst>
      </pc:sldChg>
      <pc:sldChg chg="modSp mod">
        <pc:chgData name="Caitlin Scarlett" userId="eced7f36-a3cb-4967-bc8e-3b96053e33cb" providerId="ADAL" clId="{C446E3C1-8D0C-4D1C-9809-322A07500AAE}" dt="2026-04-21T11:24:24.350" v="4910" actId="1076"/>
        <pc:sldMkLst>
          <pc:docMk/>
          <pc:sldMk cId="451135454" sldId="378"/>
        </pc:sldMkLst>
        <pc:spChg chg="mod">
          <ac:chgData name="Caitlin Scarlett" userId="eced7f36-a3cb-4967-bc8e-3b96053e33cb" providerId="ADAL" clId="{C446E3C1-8D0C-4D1C-9809-322A07500AAE}" dt="2026-04-21T11:24:10.430" v="4908" actId="1035"/>
          <ac:spMkLst>
            <pc:docMk/>
            <pc:sldMk cId="451135454" sldId="378"/>
            <ac:spMk id="21" creationId="{5D6D5BC1-E11A-6E0D-7D14-687F3EE23037}"/>
          </ac:spMkLst>
        </pc:spChg>
        <pc:spChg chg="mod">
          <ac:chgData name="Caitlin Scarlett" userId="eced7f36-a3cb-4967-bc8e-3b96053e33cb" providerId="ADAL" clId="{C446E3C1-8D0C-4D1C-9809-322A07500AAE}" dt="2026-04-21T11:24:24.350" v="4910" actId="1076"/>
          <ac:spMkLst>
            <pc:docMk/>
            <pc:sldMk cId="451135454" sldId="378"/>
            <ac:spMk id="22" creationId="{9B33BF8F-3184-363C-4864-7FC5360E4A8F}"/>
          </ac:spMkLst>
        </pc:spChg>
      </pc:sldChg>
    </pc:docChg>
  </pc:docChgLst>
  <pc:docChgLst>
    <pc:chgData name="Rachel Grashion" userId="S::rgrashio@networkrail.co.uk::b5eb446e-2934-41e4-895f-ba1fce65d8b1" providerId="AD" clId="Web-{0694362D-1ABE-F873-6AB3-199007D11333}"/>
    <pc:docChg chg="modSld">
      <pc:chgData name="Rachel Grashion" userId="S::rgrashio@networkrail.co.uk::b5eb446e-2934-41e4-895f-ba1fce65d8b1" providerId="AD" clId="Web-{0694362D-1ABE-F873-6AB3-199007D11333}" dt="2026-04-16T14:46:06.641" v="22" actId="20577"/>
      <pc:docMkLst>
        <pc:docMk/>
      </pc:docMkLst>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svg"/><Relationship Id="rId1" Type="http://schemas.openxmlformats.org/officeDocument/2006/relationships/image" Target="../media/image51.png"/><Relationship Id="rId6" Type="http://schemas.openxmlformats.org/officeDocument/2006/relationships/image" Target="../media/image56.svg"/><Relationship Id="rId5" Type="http://schemas.openxmlformats.org/officeDocument/2006/relationships/image" Target="../media/image55.png"/><Relationship Id="rId4" Type="http://schemas.openxmlformats.org/officeDocument/2006/relationships/image" Target="../media/image5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svg"/><Relationship Id="rId1" Type="http://schemas.openxmlformats.org/officeDocument/2006/relationships/image" Target="../media/image51.png"/><Relationship Id="rId6" Type="http://schemas.openxmlformats.org/officeDocument/2006/relationships/image" Target="../media/image56.svg"/><Relationship Id="rId5" Type="http://schemas.openxmlformats.org/officeDocument/2006/relationships/image" Target="../media/image55.png"/><Relationship Id="rId4" Type="http://schemas.openxmlformats.org/officeDocument/2006/relationships/image" Target="../media/image54.svg"/></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A4DF66-B18B-4644-932F-43C468EB89CE}" type="doc">
      <dgm:prSet loTypeId="urn:microsoft.com/office/officeart/2008/layout/PictureStrips" loCatId="list" qsTypeId="urn:microsoft.com/office/officeart/2005/8/quickstyle/simple1" qsCatId="simple" csTypeId="urn:microsoft.com/office/officeart/2005/8/colors/accent3_1" csCatId="accent3" phldr="1"/>
      <dgm:spPr/>
      <dgm:t>
        <a:bodyPr/>
        <a:lstStyle/>
        <a:p>
          <a:endParaRPr lang="en-GB"/>
        </a:p>
      </dgm:t>
    </dgm:pt>
    <dgm:pt modelId="{C86F0100-821C-4E2B-9A8D-F54D0D8C2830}">
      <dgm:prSet custT="1"/>
      <dgm:spPr/>
      <dgm:t>
        <a:bodyPr/>
        <a:lstStyle/>
        <a:p>
          <a:r>
            <a:rPr lang="en-GB" sz="1800" b="0">
              <a:latin typeface="Network Rail Sans" panose="02000000040000020004" pitchFamily="2" charset="0"/>
            </a:rPr>
            <a:t>Early visibility of emerging approaches.</a:t>
          </a:r>
          <a:endParaRPr lang="en-GB" sz="1800">
            <a:latin typeface="Network Rail Sans" panose="02000000040000020004" pitchFamily="2" charset="0"/>
          </a:endParaRPr>
        </a:p>
      </dgm:t>
    </dgm:pt>
    <dgm:pt modelId="{99FBC10A-FBF8-4A4D-9085-8084C5DE57D2}" type="parTrans" cxnId="{9067BB2C-6B87-4F7F-BB6B-0325E8EC9FDC}">
      <dgm:prSet/>
      <dgm:spPr/>
      <dgm:t>
        <a:bodyPr/>
        <a:lstStyle/>
        <a:p>
          <a:endParaRPr lang="en-GB"/>
        </a:p>
      </dgm:t>
    </dgm:pt>
    <dgm:pt modelId="{0EE980A8-A436-4DC5-81F5-ED9782C04677}" type="sibTrans" cxnId="{9067BB2C-6B87-4F7F-BB6B-0325E8EC9FDC}">
      <dgm:prSet/>
      <dgm:spPr/>
      <dgm:t>
        <a:bodyPr/>
        <a:lstStyle/>
        <a:p>
          <a:endParaRPr lang="en-GB"/>
        </a:p>
      </dgm:t>
    </dgm:pt>
    <dgm:pt modelId="{EAC50621-5632-49B1-AF1D-3C86976373D0}">
      <dgm:prSet custT="1"/>
      <dgm:spPr/>
      <dgm:t>
        <a:bodyPr/>
        <a:lstStyle/>
        <a:p>
          <a:r>
            <a:rPr lang="en-GB" sz="1800" b="0">
              <a:latin typeface="Network Rail Sans" panose="02000000040000020004" pitchFamily="2" charset="0"/>
            </a:rPr>
            <a:t>Open feedback and transparent reporting.</a:t>
          </a:r>
          <a:endParaRPr lang="en-GB" sz="1800">
            <a:latin typeface="Network Rail Sans" panose="02000000040000020004" pitchFamily="2" charset="0"/>
          </a:endParaRPr>
        </a:p>
      </dgm:t>
    </dgm:pt>
    <dgm:pt modelId="{DEAE17BD-4EC0-4DD6-84C6-3599A80E1DBB}" type="parTrans" cxnId="{F9DC1140-07DC-4DFE-81EA-F284BEFAD16A}">
      <dgm:prSet/>
      <dgm:spPr/>
      <dgm:t>
        <a:bodyPr/>
        <a:lstStyle/>
        <a:p>
          <a:endParaRPr lang="en-GB"/>
        </a:p>
      </dgm:t>
    </dgm:pt>
    <dgm:pt modelId="{51DA12D3-32CC-48D8-BC88-75C80680E6FC}" type="sibTrans" cxnId="{F9DC1140-07DC-4DFE-81EA-F284BEFAD16A}">
      <dgm:prSet/>
      <dgm:spPr/>
      <dgm:t>
        <a:bodyPr/>
        <a:lstStyle/>
        <a:p>
          <a:endParaRPr lang="en-GB"/>
        </a:p>
      </dgm:t>
    </dgm:pt>
    <dgm:pt modelId="{3F9373B3-8384-4E2E-AECC-0E813B00B38C}">
      <dgm:prSet custT="1"/>
      <dgm:spPr/>
      <dgm:t>
        <a:bodyPr/>
        <a:lstStyle/>
        <a:p>
          <a:r>
            <a:rPr lang="en-GB" sz="1800" b="0">
              <a:latin typeface="Network Rail Sans" panose="02000000040000020004" pitchFamily="2" charset="0"/>
            </a:rPr>
            <a:t>Listening to concerns and perspectives.</a:t>
          </a:r>
          <a:endParaRPr lang="en-GB" sz="1800">
            <a:latin typeface="Network Rail Sans" panose="02000000040000020004" pitchFamily="2" charset="0"/>
          </a:endParaRPr>
        </a:p>
      </dgm:t>
    </dgm:pt>
    <dgm:pt modelId="{5870C663-A173-4DFF-B20B-A07761DBE317}" type="parTrans" cxnId="{154C8A96-2513-4742-908F-26D20E662A21}">
      <dgm:prSet/>
      <dgm:spPr/>
      <dgm:t>
        <a:bodyPr/>
        <a:lstStyle/>
        <a:p>
          <a:endParaRPr lang="en-GB"/>
        </a:p>
      </dgm:t>
    </dgm:pt>
    <dgm:pt modelId="{038C30D9-900C-4079-9367-C91D2CCE0953}" type="sibTrans" cxnId="{154C8A96-2513-4742-908F-26D20E662A21}">
      <dgm:prSet/>
      <dgm:spPr/>
      <dgm:t>
        <a:bodyPr/>
        <a:lstStyle/>
        <a:p>
          <a:endParaRPr lang="en-GB"/>
        </a:p>
      </dgm:t>
    </dgm:pt>
    <dgm:pt modelId="{13B89588-6694-41D0-86AD-19E33E165F87}" type="pres">
      <dgm:prSet presAssocID="{87A4DF66-B18B-4644-932F-43C468EB89CE}" presName="Name0" presStyleCnt="0">
        <dgm:presLayoutVars>
          <dgm:dir/>
          <dgm:resizeHandles val="exact"/>
        </dgm:presLayoutVars>
      </dgm:prSet>
      <dgm:spPr/>
    </dgm:pt>
    <dgm:pt modelId="{38133889-B4A6-4C20-A021-6BEE1F8DB1DD}" type="pres">
      <dgm:prSet presAssocID="{C86F0100-821C-4E2B-9A8D-F54D0D8C2830}" presName="composite" presStyleCnt="0"/>
      <dgm:spPr/>
    </dgm:pt>
    <dgm:pt modelId="{0F9FD358-03C0-4194-B6FF-CF63162537B2}" type="pres">
      <dgm:prSet presAssocID="{C86F0100-821C-4E2B-9A8D-F54D0D8C2830}" presName="rect1" presStyleLbl="trAlignAcc1" presStyleIdx="0" presStyleCnt="3">
        <dgm:presLayoutVars>
          <dgm:bulletEnabled val="1"/>
        </dgm:presLayoutVars>
      </dgm:prSet>
      <dgm:spPr/>
    </dgm:pt>
    <dgm:pt modelId="{21054659-E00B-46BF-978A-A77B80CDDD80}" type="pres">
      <dgm:prSet presAssocID="{C86F0100-821C-4E2B-9A8D-F54D0D8C2830}" presName="rect2" presStyleLbl="fgImgPlace1" presStyleIdx="0" presStyleCnt="3" custLinFactNeighborX="-761" custLinFactNeighborY="1221"/>
      <dgm:spPr>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dgm:spPr>
      <dgm:extLst>
        <a:ext uri="{E40237B7-FDA0-4F09-8148-C483321AD2D9}">
          <dgm14:cNvPr xmlns:dgm14="http://schemas.microsoft.com/office/drawing/2010/diagram" id="0" name="" descr="Eye with solid fill"/>
        </a:ext>
      </dgm:extLst>
    </dgm:pt>
    <dgm:pt modelId="{E67431DE-B872-401E-8D69-3FA0CAF8AD46}" type="pres">
      <dgm:prSet presAssocID="{0EE980A8-A436-4DC5-81F5-ED9782C04677}" presName="sibTrans" presStyleCnt="0"/>
      <dgm:spPr/>
    </dgm:pt>
    <dgm:pt modelId="{B87F2FD8-9AD9-4D35-BE72-98746EF9DF9A}" type="pres">
      <dgm:prSet presAssocID="{EAC50621-5632-49B1-AF1D-3C86976373D0}" presName="composite" presStyleCnt="0"/>
      <dgm:spPr/>
    </dgm:pt>
    <dgm:pt modelId="{03E64B1A-E4E5-42F5-A1CB-E17F4CBDE31B}" type="pres">
      <dgm:prSet presAssocID="{EAC50621-5632-49B1-AF1D-3C86976373D0}" presName="rect1" presStyleLbl="trAlignAcc1" presStyleIdx="1" presStyleCnt="3">
        <dgm:presLayoutVars>
          <dgm:bulletEnabled val="1"/>
        </dgm:presLayoutVars>
      </dgm:prSet>
      <dgm:spPr/>
    </dgm:pt>
    <dgm:pt modelId="{37F44D01-DDB7-46BC-9CF9-8169CB3819C2}" type="pres">
      <dgm:prSet presAssocID="{EAC50621-5632-49B1-AF1D-3C86976373D0}" presName="rect2" presStyleLbl="fgImgPlac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dgm:spPr>
      <dgm:extLst>
        <a:ext uri="{E40237B7-FDA0-4F09-8148-C483321AD2D9}">
          <dgm14:cNvPr xmlns:dgm14="http://schemas.microsoft.com/office/drawing/2010/diagram" id="0" name="" descr="Meeting outline"/>
        </a:ext>
      </dgm:extLst>
    </dgm:pt>
    <dgm:pt modelId="{544CC9B3-966C-4399-8B51-63CB08AC83AB}" type="pres">
      <dgm:prSet presAssocID="{51DA12D3-32CC-48D8-BC88-75C80680E6FC}" presName="sibTrans" presStyleCnt="0"/>
      <dgm:spPr/>
    </dgm:pt>
    <dgm:pt modelId="{504E9702-804D-4FA4-B3FE-6E591661E447}" type="pres">
      <dgm:prSet presAssocID="{3F9373B3-8384-4E2E-AECC-0E813B00B38C}" presName="composite" presStyleCnt="0"/>
      <dgm:spPr/>
    </dgm:pt>
    <dgm:pt modelId="{E11AECDD-8351-4E79-9A1A-C95FD0CDDD93}" type="pres">
      <dgm:prSet presAssocID="{3F9373B3-8384-4E2E-AECC-0E813B00B38C}" presName="rect1" presStyleLbl="trAlignAcc1" presStyleIdx="2" presStyleCnt="3">
        <dgm:presLayoutVars>
          <dgm:bulletEnabled val="1"/>
        </dgm:presLayoutVars>
      </dgm:prSet>
      <dgm:spPr/>
    </dgm:pt>
    <dgm:pt modelId="{1CDCDE4B-0532-4051-AD24-46BFE807E97A}" type="pres">
      <dgm:prSet presAssocID="{3F9373B3-8384-4E2E-AECC-0E813B00B38C}" presName="rect2" presStyleLbl="fgImgPlac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l="-25000" r="-25000"/>
          </a:stretch>
        </a:blipFill>
      </dgm:spPr>
      <dgm:extLst>
        <a:ext uri="{E40237B7-FDA0-4F09-8148-C483321AD2D9}">
          <dgm14:cNvPr xmlns:dgm14="http://schemas.microsoft.com/office/drawing/2010/diagram" id="0" name="" descr="Ear outline"/>
        </a:ext>
      </dgm:extLst>
    </dgm:pt>
  </dgm:ptLst>
  <dgm:cxnLst>
    <dgm:cxn modelId="{EF4EC523-2F7E-4B51-8008-DDD6B62BC7FF}" type="presOf" srcId="{87A4DF66-B18B-4644-932F-43C468EB89CE}" destId="{13B89588-6694-41D0-86AD-19E33E165F87}" srcOrd="0" destOrd="0" presId="urn:microsoft.com/office/officeart/2008/layout/PictureStrips"/>
    <dgm:cxn modelId="{9067BB2C-6B87-4F7F-BB6B-0325E8EC9FDC}" srcId="{87A4DF66-B18B-4644-932F-43C468EB89CE}" destId="{C86F0100-821C-4E2B-9A8D-F54D0D8C2830}" srcOrd="0" destOrd="0" parTransId="{99FBC10A-FBF8-4A4D-9085-8084C5DE57D2}" sibTransId="{0EE980A8-A436-4DC5-81F5-ED9782C04677}"/>
    <dgm:cxn modelId="{F9DC1140-07DC-4DFE-81EA-F284BEFAD16A}" srcId="{87A4DF66-B18B-4644-932F-43C468EB89CE}" destId="{EAC50621-5632-49B1-AF1D-3C86976373D0}" srcOrd="1" destOrd="0" parTransId="{DEAE17BD-4EC0-4DD6-84C6-3599A80E1DBB}" sibTransId="{51DA12D3-32CC-48D8-BC88-75C80680E6FC}"/>
    <dgm:cxn modelId="{154C8A96-2513-4742-908F-26D20E662A21}" srcId="{87A4DF66-B18B-4644-932F-43C468EB89CE}" destId="{3F9373B3-8384-4E2E-AECC-0E813B00B38C}" srcOrd="2" destOrd="0" parTransId="{5870C663-A173-4DFF-B20B-A07761DBE317}" sibTransId="{038C30D9-900C-4079-9367-C91D2CCE0953}"/>
    <dgm:cxn modelId="{43758DBA-DE11-40E6-A5E0-C2E3F2661DF5}" type="presOf" srcId="{C86F0100-821C-4E2B-9A8D-F54D0D8C2830}" destId="{0F9FD358-03C0-4194-B6FF-CF63162537B2}" srcOrd="0" destOrd="0" presId="urn:microsoft.com/office/officeart/2008/layout/PictureStrips"/>
    <dgm:cxn modelId="{5CF190BB-0A3F-4200-91D9-F21D564A3B47}" type="presOf" srcId="{3F9373B3-8384-4E2E-AECC-0E813B00B38C}" destId="{E11AECDD-8351-4E79-9A1A-C95FD0CDDD93}" srcOrd="0" destOrd="0" presId="urn:microsoft.com/office/officeart/2008/layout/PictureStrips"/>
    <dgm:cxn modelId="{67710EC7-725C-4292-B4A8-A9C835ED621B}" type="presOf" srcId="{EAC50621-5632-49B1-AF1D-3C86976373D0}" destId="{03E64B1A-E4E5-42F5-A1CB-E17F4CBDE31B}" srcOrd="0" destOrd="0" presId="urn:microsoft.com/office/officeart/2008/layout/PictureStrips"/>
    <dgm:cxn modelId="{26B4955E-959C-4E96-B788-C60F2802FE30}" type="presParOf" srcId="{13B89588-6694-41D0-86AD-19E33E165F87}" destId="{38133889-B4A6-4C20-A021-6BEE1F8DB1DD}" srcOrd="0" destOrd="0" presId="urn:microsoft.com/office/officeart/2008/layout/PictureStrips"/>
    <dgm:cxn modelId="{0C9F4A0F-9050-40BB-A82D-4D9BF2E48A44}" type="presParOf" srcId="{38133889-B4A6-4C20-A021-6BEE1F8DB1DD}" destId="{0F9FD358-03C0-4194-B6FF-CF63162537B2}" srcOrd="0" destOrd="0" presId="urn:microsoft.com/office/officeart/2008/layout/PictureStrips"/>
    <dgm:cxn modelId="{BB826E0B-EFF0-451F-AB7D-DB6FB5C4E11F}" type="presParOf" srcId="{38133889-B4A6-4C20-A021-6BEE1F8DB1DD}" destId="{21054659-E00B-46BF-978A-A77B80CDDD80}" srcOrd="1" destOrd="0" presId="urn:microsoft.com/office/officeart/2008/layout/PictureStrips"/>
    <dgm:cxn modelId="{D1C38560-031E-43E6-A395-E6F44E4C14F3}" type="presParOf" srcId="{13B89588-6694-41D0-86AD-19E33E165F87}" destId="{E67431DE-B872-401E-8D69-3FA0CAF8AD46}" srcOrd="1" destOrd="0" presId="urn:microsoft.com/office/officeart/2008/layout/PictureStrips"/>
    <dgm:cxn modelId="{DA3E060C-FE97-4393-8526-5C14CD539C93}" type="presParOf" srcId="{13B89588-6694-41D0-86AD-19E33E165F87}" destId="{B87F2FD8-9AD9-4D35-BE72-98746EF9DF9A}" srcOrd="2" destOrd="0" presId="urn:microsoft.com/office/officeart/2008/layout/PictureStrips"/>
    <dgm:cxn modelId="{6BFF8DB4-EAB2-4242-B7BB-18B426EB05C0}" type="presParOf" srcId="{B87F2FD8-9AD9-4D35-BE72-98746EF9DF9A}" destId="{03E64B1A-E4E5-42F5-A1CB-E17F4CBDE31B}" srcOrd="0" destOrd="0" presId="urn:microsoft.com/office/officeart/2008/layout/PictureStrips"/>
    <dgm:cxn modelId="{0608E284-5997-48E1-B144-53B15BEE14A9}" type="presParOf" srcId="{B87F2FD8-9AD9-4D35-BE72-98746EF9DF9A}" destId="{37F44D01-DDB7-46BC-9CF9-8169CB3819C2}" srcOrd="1" destOrd="0" presId="urn:microsoft.com/office/officeart/2008/layout/PictureStrips"/>
    <dgm:cxn modelId="{E95C72D4-C045-4090-B73E-590FF000E71A}" type="presParOf" srcId="{13B89588-6694-41D0-86AD-19E33E165F87}" destId="{544CC9B3-966C-4399-8B51-63CB08AC83AB}" srcOrd="3" destOrd="0" presId="urn:microsoft.com/office/officeart/2008/layout/PictureStrips"/>
    <dgm:cxn modelId="{3FDFC157-BFB5-4C0B-9E5F-A1F042A01064}" type="presParOf" srcId="{13B89588-6694-41D0-86AD-19E33E165F87}" destId="{504E9702-804D-4FA4-B3FE-6E591661E447}" srcOrd="4" destOrd="0" presId="urn:microsoft.com/office/officeart/2008/layout/PictureStrips"/>
    <dgm:cxn modelId="{010CCBBE-73EF-4272-85F0-4A7396CCCD39}" type="presParOf" srcId="{504E9702-804D-4FA4-B3FE-6E591661E447}" destId="{E11AECDD-8351-4E79-9A1A-C95FD0CDDD93}" srcOrd="0" destOrd="0" presId="urn:microsoft.com/office/officeart/2008/layout/PictureStrips"/>
    <dgm:cxn modelId="{1681BEC7-FAF2-40DD-BF0B-4A8CD23373EA}" type="presParOf" srcId="{504E9702-804D-4FA4-B3FE-6E591661E447}" destId="{1CDCDE4B-0532-4051-AD24-46BFE807E97A}" srcOrd="1" destOrd="0" presId="urn:microsoft.com/office/officeart/2008/layout/PictureStrips"/>
  </dgm:cxnLst>
  <dgm:bg/>
  <dgm:whole>
    <a:ln>
      <a:noFill/>
    </a:ln>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9FD358-03C0-4194-B6FF-CF63162537B2}">
      <dsp:nvSpPr>
        <dsp:cNvPr id="0" name=""/>
        <dsp:cNvSpPr/>
      </dsp:nvSpPr>
      <dsp:spPr>
        <a:xfrm>
          <a:off x="336083" y="592369"/>
          <a:ext cx="3252013" cy="101625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8343"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Early visibility of emerging approaches.</a:t>
          </a:r>
          <a:endParaRPr lang="en-GB" sz="1800" kern="1200">
            <a:latin typeface="Network Rail Sans" panose="02000000040000020004" pitchFamily="2" charset="0"/>
          </a:endParaRPr>
        </a:p>
      </dsp:txBody>
      <dsp:txXfrm>
        <a:off x="336083" y="592369"/>
        <a:ext cx="3252013" cy="1016254"/>
      </dsp:txXfrm>
    </dsp:sp>
    <dsp:sp modelId="{21054659-E00B-46BF-978A-A77B80CDDD80}">
      <dsp:nvSpPr>
        <dsp:cNvPr id="0" name=""/>
        <dsp:cNvSpPr/>
      </dsp:nvSpPr>
      <dsp:spPr>
        <a:xfrm>
          <a:off x="195169" y="458605"/>
          <a:ext cx="711377" cy="1067066"/>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E64B1A-E4E5-42F5-A1CB-E17F4CBDE31B}">
      <dsp:nvSpPr>
        <dsp:cNvPr id="0" name=""/>
        <dsp:cNvSpPr/>
      </dsp:nvSpPr>
      <dsp:spPr>
        <a:xfrm>
          <a:off x="3844439" y="592643"/>
          <a:ext cx="3249959" cy="1015612"/>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7908"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Open feedback and transparent reporting.</a:t>
          </a:r>
          <a:endParaRPr lang="en-GB" sz="1800" kern="1200">
            <a:latin typeface="Network Rail Sans" panose="02000000040000020004" pitchFamily="2" charset="0"/>
          </a:endParaRPr>
        </a:p>
      </dsp:txBody>
      <dsp:txXfrm>
        <a:off x="3844439" y="592643"/>
        <a:ext cx="3249959" cy="1015612"/>
      </dsp:txXfrm>
    </dsp:sp>
    <dsp:sp modelId="{37F44D01-DDB7-46BC-9CF9-8169CB3819C2}">
      <dsp:nvSpPr>
        <dsp:cNvPr id="0" name=""/>
        <dsp:cNvSpPr/>
      </dsp:nvSpPr>
      <dsp:spPr>
        <a:xfrm>
          <a:off x="3709024" y="445944"/>
          <a:ext cx="710928" cy="106639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11AECDD-8351-4E79-9A1A-C95FD0CDDD93}">
      <dsp:nvSpPr>
        <dsp:cNvPr id="0" name=""/>
        <dsp:cNvSpPr/>
      </dsp:nvSpPr>
      <dsp:spPr>
        <a:xfrm>
          <a:off x="7350228" y="594289"/>
          <a:ext cx="3237646" cy="1011764"/>
        </a:xfrm>
        <a:prstGeom prst="rect">
          <a:avLst/>
        </a:prstGeom>
        <a:solidFill>
          <a:schemeClr val="accent3">
            <a:alpha val="40000"/>
            <a:tint val="4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302" tIns="68580" rIns="68580" bIns="68580" numCol="1" spcCol="1270" anchor="ctr" anchorCtr="0">
          <a:noAutofit/>
        </a:bodyPr>
        <a:lstStyle/>
        <a:p>
          <a:pPr marL="0" lvl="0" indent="0" algn="l" defTabSz="800100">
            <a:lnSpc>
              <a:spcPct val="90000"/>
            </a:lnSpc>
            <a:spcBef>
              <a:spcPct val="0"/>
            </a:spcBef>
            <a:spcAft>
              <a:spcPct val="35000"/>
            </a:spcAft>
            <a:buNone/>
          </a:pPr>
          <a:r>
            <a:rPr lang="en-GB" sz="1800" b="0" kern="1200">
              <a:latin typeface="Network Rail Sans" panose="02000000040000020004" pitchFamily="2" charset="0"/>
            </a:rPr>
            <a:t>Listening to concerns and perspectives.</a:t>
          </a:r>
          <a:endParaRPr lang="en-GB" sz="1800" kern="1200">
            <a:latin typeface="Network Rail Sans" panose="02000000040000020004" pitchFamily="2" charset="0"/>
          </a:endParaRPr>
        </a:p>
      </dsp:txBody>
      <dsp:txXfrm>
        <a:off x="7350228" y="594289"/>
        <a:ext cx="3237646" cy="1011764"/>
      </dsp:txXfrm>
    </dsp:sp>
    <dsp:sp modelId="{1CDCDE4B-0532-4051-AD24-46BFE807E97A}">
      <dsp:nvSpPr>
        <dsp:cNvPr id="0" name=""/>
        <dsp:cNvSpPr/>
      </dsp:nvSpPr>
      <dsp:spPr>
        <a:xfrm>
          <a:off x="7215326" y="448145"/>
          <a:ext cx="708235" cy="106235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l="-25000" r="-25000"/>
          </a:stretch>
        </a:blip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E8BBB4-39B0-4388-862A-33677B4203F6}" type="datetimeFigureOut">
              <a:rPr lang="en-GB" smtClean="0"/>
              <a:t>20/04/2026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4F75DD-2696-40C2-8873-C5E369989A37}" type="slidenum">
              <a:rPr lang="en-GB" smtClean="0"/>
              <a:t>‹#›</a:t>
            </a:fld>
            <a:endParaRPr lang="en-GB"/>
          </a:p>
        </p:txBody>
      </p:sp>
    </p:spTree>
    <p:extLst>
      <p:ext uri="{BB962C8B-B14F-4D97-AF65-F5344CB8AC3E}">
        <p14:creationId xmlns:p14="http://schemas.microsoft.com/office/powerpoint/2010/main" val="953943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3</a:t>
            </a:fld>
            <a:endParaRPr lang="en-GB"/>
          </a:p>
        </p:txBody>
      </p:sp>
    </p:spTree>
    <p:extLst>
      <p:ext uri="{BB962C8B-B14F-4D97-AF65-F5344CB8AC3E}">
        <p14:creationId xmlns:p14="http://schemas.microsoft.com/office/powerpoint/2010/main" val="4131540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5</a:t>
            </a:fld>
            <a:endParaRPr lang="en-GB"/>
          </a:p>
        </p:txBody>
      </p:sp>
    </p:spTree>
    <p:extLst>
      <p:ext uri="{BB962C8B-B14F-4D97-AF65-F5344CB8AC3E}">
        <p14:creationId xmlns:p14="http://schemas.microsoft.com/office/powerpoint/2010/main" val="4141944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E3EBF-0F3A-1441-D87A-833A2F9E19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9BA8CE-4878-5EBC-D9E2-C8D2A84129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73BCF9-62D4-75D1-10BF-96957142634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735C59B-EDC7-7BD3-21F5-BDEC15DA68CA}"/>
              </a:ext>
            </a:extLst>
          </p:cNvPr>
          <p:cNvSpPr>
            <a:spLocks noGrp="1"/>
          </p:cNvSpPr>
          <p:nvPr>
            <p:ph type="sldNum" sz="quarter" idx="5"/>
          </p:nvPr>
        </p:nvSpPr>
        <p:spPr/>
        <p:txBody>
          <a:bodyPr/>
          <a:lstStyle/>
          <a:p>
            <a:fld id="{6D4F75DD-2696-40C2-8873-C5E369989A37}" type="slidenum">
              <a:rPr lang="en-GB" smtClean="0"/>
              <a:t>7</a:t>
            </a:fld>
            <a:endParaRPr lang="en-GB"/>
          </a:p>
        </p:txBody>
      </p:sp>
    </p:spTree>
    <p:extLst>
      <p:ext uri="{BB962C8B-B14F-4D97-AF65-F5344CB8AC3E}">
        <p14:creationId xmlns:p14="http://schemas.microsoft.com/office/powerpoint/2010/main" val="2873523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55980-2C6A-0BD6-D86A-EEC36E0DBD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AA54BF-49F4-8BFC-47BE-05EF16B9E62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B2FF72-40FA-1B68-8FA0-3EAB7DCAF08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C1A0B21-53C6-096C-CE6E-8BA0D3574EB8}"/>
              </a:ext>
            </a:extLst>
          </p:cNvPr>
          <p:cNvSpPr>
            <a:spLocks noGrp="1"/>
          </p:cNvSpPr>
          <p:nvPr>
            <p:ph type="sldNum" sz="quarter" idx="5"/>
          </p:nvPr>
        </p:nvSpPr>
        <p:spPr/>
        <p:txBody>
          <a:bodyPr/>
          <a:lstStyle/>
          <a:p>
            <a:fld id="{6D4F75DD-2696-40C2-8873-C5E369989A37}" type="slidenum">
              <a:rPr lang="en-GB" smtClean="0"/>
              <a:t>8</a:t>
            </a:fld>
            <a:endParaRPr lang="en-GB"/>
          </a:p>
        </p:txBody>
      </p:sp>
    </p:spTree>
    <p:extLst>
      <p:ext uri="{BB962C8B-B14F-4D97-AF65-F5344CB8AC3E}">
        <p14:creationId xmlns:p14="http://schemas.microsoft.com/office/powerpoint/2010/main" val="11542010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D4F75DD-2696-40C2-8873-C5E369989A37}" type="slidenum">
              <a:rPr lang="en-GB" smtClean="0"/>
              <a:t>9</a:t>
            </a:fld>
            <a:endParaRPr lang="en-GB"/>
          </a:p>
        </p:txBody>
      </p:sp>
    </p:spTree>
    <p:extLst>
      <p:ext uri="{BB962C8B-B14F-4D97-AF65-F5344CB8AC3E}">
        <p14:creationId xmlns:p14="http://schemas.microsoft.com/office/powerpoint/2010/main" val="1624723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4F75DD-2696-40C2-8873-C5E369989A3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306274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D4F75DD-2696-40C2-8873-C5E369989A37}"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01621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10B78063-2B36-4929-BBDA-2F5306A32671}" type="datetime3">
              <a:rPr lang="en-GB" smtClean="0"/>
              <a:t>20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B294A323-43D1-4E4D-AC55-139593E9C5B6}" type="datetime3">
              <a:rPr lang="en-GB" smtClean="0"/>
              <a:t>20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DA164892-8017-4F4F-85BF-01621B5AC34B}" type="datetime3">
              <a:rPr lang="en-GB" smtClean="0"/>
              <a:t>20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4" name="Picture 3" descr="Logo&#10;&#10;Description automatically generated">
            <a:extLst>
              <a:ext uri="{FF2B5EF4-FFF2-40B4-BE49-F238E27FC236}">
                <a16:creationId xmlns:a16="http://schemas.microsoft.com/office/drawing/2014/main" id="{0F1D8D0F-FAFD-4832-B6AB-063D1B467B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3"/>
          <a:stretch>
            <a:fillRect/>
          </a:stretch>
        </p:blipFill>
        <p:spPr>
          <a:xfrm>
            <a:off x="357561" y="681487"/>
            <a:ext cx="3111537" cy="1149800"/>
          </a:xfrm>
          <a:prstGeom prst="rect">
            <a:avLst/>
          </a:prstGeom>
        </p:spPr>
      </p:pic>
      <p:pic>
        <p:nvPicPr>
          <p:cNvPr id="17" name="Picture 16">
            <a:extLst>
              <a:ext uri="{FF2B5EF4-FFF2-40B4-BE49-F238E27FC236}">
                <a16:creationId xmlns:a16="http://schemas.microsoft.com/office/drawing/2014/main" id="{2753D85A-F374-4514-A12C-045ACA92F50B}"/>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5085016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2" name="Picture 1" descr="Logo&#10;&#10;Description automatically generated">
            <a:extLst>
              <a:ext uri="{FF2B5EF4-FFF2-40B4-BE49-F238E27FC236}">
                <a16:creationId xmlns:a16="http://schemas.microsoft.com/office/drawing/2014/main" id="{73FF12B9-B20C-4755-AC3E-EC088A29CDA4}"/>
              </a:ext>
            </a:extLst>
          </p:cNvPr>
          <p:cNvPicPr>
            <a:picLocks noChangeAspect="1"/>
          </p:cNvPicPr>
          <p:nvPr userDrawn="1"/>
        </p:nvPicPr>
        <p:blipFill>
          <a:blip r:embed="rId2"/>
          <a:stretch>
            <a:fillRect/>
          </a:stretch>
        </p:blipFill>
        <p:spPr>
          <a:xfrm>
            <a:off x="10146157" y="172004"/>
            <a:ext cx="1781742" cy="669440"/>
          </a:xfrm>
          <a:prstGeom prst="rect">
            <a:avLst/>
          </a:prstGeom>
        </p:spPr>
      </p:pic>
      <p:pic>
        <p:nvPicPr>
          <p:cNvPr id="9" name="Picture 8" descr="Graphical user interface&#10;&#10;Description automatically generated">
            <a:extLst>
              <a:ext uri="{FF2B5EF4-FFF2-40B4-BE49-F238E27FC236}">
                <a16:creationId xmlns:a16="http://schemas.microsoft.com/office/drawing/2014/main" id="{333DC060-C10D-4B33-BC46-37A55C5DC881}"/>
              </a:ext>
            </a:extLst>
          </p:cNvPr>
          <p:cNvPicPr>
            <a:picLocks noChangeAspect="1"/>
          </p:cNvPicPr>
          <p:nvPr userDrawn="1"/>
        </p:nvPicPr>
        <p:blipFill>
          <a:blip r:embed="rId3"/>
          <a:stretch>
            <a:fillRect/>
          </a:stretch>
        </p:blipFill>
        <p:spPr>
          <a:xfrm>
            <a:off x="622949" y="1226254"/>
            <a:ext cx="5083871" cy="1878633"/>
          </a:xfrm>
          <a:prstGeom prst="rect">
            <a:avLst/>
          </a:prstGeom>
        </p:spPr>
      </p:pic>
      <p:pic>
        <p:nvPicPr>
          <p:cNvPr id="10" name="Picture 9">
            <a:extLst>
              <a:ext uri="{FF2B5EF4-FFF2-40B4-BE49-F238E27FC236}">
                <a16:creationId xmlns:a16="http://schemas.microsoft.com/office/drawing/2014/main" id="{372E2C2E-2110-4FFD-AC1A-46C36508F0F9}"/>
              </a:ext>
            </a:extLst>
          </p:cNvPr>
          <p:cNvPicPr>
            <a:picLocks noChangeAspect="1"/>
          </p:cNvPicPr>
          <p:nvPr userDrawn="1"/>
        </p:nvPicPr>
        <p:blipFill>
          <a:blip r:embed="rId4"/>
          <a:srcRect/>
          <a:stretch/>
        </p:blipFill>
        <p:spPr>
          <a:xfrm>
            <a:off x="10042307" y="6332838"/>
            <a:ext cx="1828795" cy="277185"/>
          </a:xfrm>
          <a:prstGeom prst="rect">
            <a:avLst/>
          </a:prstGeom>
        </p:spPr>
      </p:pic>
    </p:spTree>
    <p:extLst>
      <p:ext uri="{BB962C8B-B14F-4D97-AF65-F5344CB8AC3E}">
        <p14:creationId xmlns:p14="http://schemas.microsoft.com/office/powerpoint/2010/main" val="781102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8" name="Slide Number Placeholder 9">
            <a:extLst>
              <a:ext uri="{FF2B5EF4-FFF2-40B4-BE49-F238E27FC236}">
                <a16:creationId xmlns:a16="http://schemas.microsoft.com/office/drawing/2014/main" id="{34C2A8BC-C67D-42ED-9EA0-C79DD391BB0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10" name="Picture 9" descr="Graphical user interface&#10;&#10;Description automatically generated">
            <a:extLst>
              <a:ext uri="{FF2B5EF4-FFF2-40B4-BE49-F238E27FC236}">
                <a16:creationId xmlns:a16="http://schemas.microsoft.com/office/drawing/2014/main" id="{795B297C-704E-4227-9528-3E232A5F5639}"/>
              </a:ext>
            </a:extLst>
          </p:cNvPr>
          <p:cNvPicPr>
            <a:picLocks noChangeAspect="1"/>
          </p:cNvPicPr>
          <p:nvPr userDrawn="1"/>
        </p:nvPicPr>
        <p:blipFill>
          <a:blip r:embed="rId2"/>
          <a:stretch>
            <a:fillRect/>
          </a:stretch>
        </p:blipFill>
        <p:spPr>
          <a:xfrm>
            <a:off x="500273" y="2277374"/>
            <a:ext cx="6302335" cy="2328888"/>
          </a:xfrm>
          <a:prstGeom prst="rect">
            <a:avLst/>
          </a:prstGeom>
        </p:spPr>
      </p:pic>
      <p:pic>
        <p:nvPicPr>
          <p:cNvPr id="11" name="Picture 10">
            <a:extLst>
              <a:ext uri="{FF2B5EF4-FFF2-40B4-BE49-F238E27FC236}">
                <a16:creationId xmlns:a16="http://schemas.microsoft.com/office/drawing/2014/main" id="{01B1076D-C7AC-434F-910B-AE84DD6C78DD}"/>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64572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2" name="Slide Number Placeholder 9">
            <a:extLst>
              <a:ext uri="{FF2B5EF4-FFF2-40B4-BE49-F238E27FC236}">
                <a16:creationId xmlns:a16="http://schemas.microsoft.com/office/drawing/2014/main" id="{FDD1479F-0A68-4DF0-BF85-12C682F689A0}"/>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7" name="Group 16">
            <a:extLst>
              <a:ext uri="{FF2B5EF4-FFF2-40B4-BE49-F238E27FC236}">
                <a16:creationId xmlns:a16="http://schemas.microsoft.com/office/drawing/2014/main" id="{2CCB7CCD-A50F-4298-99FE-E4BB488EC6F9}"/>
              </a:ext>
            </a:extLst>
          </p:cNvPr>
          <p:cNvGrpSpPr/>
          <p:nvPr userDrawn="1"/>
        </p:nvGrpSpPr>
        <p:grpSpPr>
          <a:xfrm>
            <a:off x="7671172" y="2807833"/>
            <a:ext cx="3873128" cy="1393556"/>
            <a:chOff x="1031857" y="164003"/>
            <a:chExt cx="2087582" cy="751114"/>
          </a:xfrm>
        </p:grpSpPr>
        <p:sp>
          <p:nvSpPr>
            <p:cNvPr id="18" name="Rectangle 17">
              <a:extLst>
                <a:ext uri="{FF2B5EF4-FFF2-40B4-BE49-F238E27FC236}">
                  <a16:creationId xmlns:a16="http://schemas.microsoft.com/office/drawing/2014/main" id="{AA541A7E-B84C-4038-A5EF-5B6F1783C2A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AE56669E-8066-4E03-B17A-1B3BB4A7079D}"/>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0" name="Picture 19">
            <a:extLst>
              <a:ext uri="{FF2B5EF4-FFF2-40B4-BE49-F238E27FC236}">
                <a16:creationId xmlns:a16="http://schemas.microsoft.com/office/drawing/2014/main" id="{60905F45-D1D1-414C-BB10-E8DCA8970FE5}"/>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8119191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7" name="Picture 16">
            <a:extLst>
              <a:ext uri="{FF2B5EF4-FFF2-40B4-BE49-F238E27FC236}">
                <a16:creationId xmlns:a16="http://schemas.microsoft.com/office/drawing/2014/main" id="{E573186B-11B9-4D69-B179-C2FC30EE974F}"/>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365637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1" name="Group 10">
            <a:extLst>
              <a:ext uri="{FF2B5EF4-FFF2-40B4-BE49-F238E27FC236}">
                <a16:creationId xmlns:a16="http://schemas.microsoft.com/office/drawing/2014/main" id="{7B9AC658-8184-4969-B530-D1BA7472B4DE}"/>
              </a:ext>
            </a:extLst>
          </p:cNvPr>
          <p:cNvGrpSpPr/>
          <p:nvPr userDrawn="1"/>
        </p:nvGrpSpPr>
        <p:grpSpPr>
          <a:xfrm>
            <a:off x="1031857" y="164003"/>
            <a:ext cx="2087582" cy="751114"/>
            <a:chOff x="1031857" y="164003"/>
            <a:chExt cx="2087582" cy="751114"/>
          </a:xfrm>
        </p:grpSpPr>
        <p:sp>
          <p:nvSpPr>
            <p:cNvPr id="12" name="Rectangle 11">
              <a:extLst>
                <a:ext uri="{FF2B5EF4-FFF2-40B4-BE49-F238E27FC236}">
                  <a16:creationId xmlns:a16="http://schemas.microsoft.com/office/drawing/2014/main" id="{3A40723C-6EFC-43C3-8CE4-32DA8D9A16CC}"/>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descr="Graphical user interface&#10;&#10;Description automatically generated">
              <a:extLst>
                <a:ext uri="{FF2B5EF4-FFF2-40B4-BE49-F238E27FC236}">
                  <a16:creationId xmlns:a16="http://schemas.microsoft.com/office/drawing/2014/main" id="{6AA66A48-0C69-4E9E-A82A-63B372631BC2}"/>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17" name="Picture 16">
            <a:extLst>
              <a:ext uri="{FF2B5EF4-FFF2-40B4-BE49-F238E27FC236}">
                <a16:creationId xmlns:a16="http://schemas.microsoft.com/office/drawing/2014/main" id="{8365D58C-8E2B-44F0-8A7C-783021F0E0A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38550153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pic>
        <p:nvPicPr>
          <p:cNvPr id="10" name="Picture 9">
            <a:extLst>
              <a:ext uri="{FF2B5EF4-FFF2-40B4-BE49-F238E27FC236}">
                <a16:creationId xmlns:a16="http://schemas.microsoft.com/office/drawing/2014/main" id="{4EDA31D8-A201-44D1-8DAE-4790A9C7AAC5}"/>
              </a:ext>
            </a:extLst>
          </p:cNvPr>
          <p:cNvPicPr>
            <a:picLocks noChangeAspect="1"/>
          </p:cNvPicPr>
          <p:nvPr userDrawn="1"/>
        </p:nvPicPr>
        <p:blipFill>
          <a:blip r:embed="rId2"/>
          <a:srcRect l="21845" r="21845"/>
          <a:stretch/>
        </p:blipFill>
        <p:spPr>
          <a:xfrm rot="16200000">
            <a:off x="-2884455" y="3218706"/>
            <a:ext cx="6858003" cy="420589"/>
          </a:xfrm>
          <a:prstGeom prst="rect">
            <a:avLst/>
          </a:prstGeom>
        </p:spPr>
      </p:pic>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4" name="Group 3">
            <a:extLst>
              <a:ext uri="{FF2B5EF4-FFF2-40B4-BE49-F238E27FC236}">
                <a16:creationId xmlns:a16="http://schemas.microsoft.com/office/drawing/2014/main" id="{12DA0763-C5AF-4305-A731-541CCECA1207}"/>
              </a:ext>
            </a:extLst>
          </p:cNvPr>
          <p:cNvGrpSpPr/>
          <p:nvPr userDrawn="1"/>
        </p:nvGrpSpPr>
        <p:grpSpPr>
          <a:xfrm>
            <a:off x="1031857" y="164003"/>
            <a:ext cx="2087582" cy="751114"/>
            <a:chOff x="1031857" y="164003"/>
            <a:chExt cx="2087582" cy="751114"/>
          </a:xfrm>
        </p:grpSpPr>
        <p:sp>
          <p:nvSpPr>
            <p:cNvPr id="19" name="Rectangle 18">
              <a:extLst>
                <a:ext uri="{FF2B5EF4-FFF2-40B4-BE49-F238E27FC236}">
                  <a16:creationId xmlns:a16="http://schemas.microsoft.com/office/drawing/2014/main" id="{0B9213C8-CD9E-486D-A72B-EE461390D21F}"/>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Picture 20" descr="Graphical user interface&#10;&#10;Description automatically generated">
              <a:extLst>
                <a:ext uri="{FF2B5EF4-FFF2-40B4-BE49-F238E27FC236}">
                  <a16:creationId xmlns:a16="http://schemas.microsoft.com/office/drawing/2014/main" id="{EC9486FE-F342-413F-831B-0C0DD5CDCB95}"/>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2" name="Picture 21">
            <a:extLst>
              <a:ext uri="{FF2B5EF4-FFF2-40B4-BE49-F238E27FC236}">
                <a16:creationId xmlns:a16="http://schemas.microsoft.com/office/drawing/2014/main" id="{421A1B6B-CD91-47CC-98DD-FD9342BBF92E}"/>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28442889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8622129-038F-496D-B2FF-01914D62F335}"/>
              </a:ext>
            </a:extLst>
          </p:cNvPr>
          <p:cNvPicPr>
            <a:picLocks noChangeAspect="1"/>
          </p:cNvPicPr>
          <p:nvPr userDrawn="1"/>
        </p:nvPicPr>
        <p:blipFill>
          <a:blip r:embed="rId2"/>
          <a:srcRect l="28727" r="28727"/>
          <a:stretch/>
        </p:blipFill>
        <p:spPr>
          <a:xfrm rot="16200000">
            <a:off x="9057016" y="3447025"/>
            <a:ext cx="5181557" cy="420589"/>
          </a:xfrm>
          <a:prstGeom prst="rect">
            <a:avLst/>
          </a:prstGeom>
        </p:spPr>
      </p:pic>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21" name="Group 20">
            <a:extLst>
              <a:ext uri="{FF2B5EF4-FFF2-40B4-BE49-F238E27FC236}">
                <a16:creationId xmlns:a16="http://schemas.microsoft.com/office/drawing/2014/main" id="{39FD51BE-AED1-49B5-8A0F-CB0772E5EAA2}"/>
              </a:ext>
            </a:extLst>
          </p:cNvPr>
          <p:cNvGrpSpPr/>
          <p:nvPr userDrawn="1"/>
        </p:nvGrpSpPr>
        <p:grpSpPr>
          <a:xfrm>
            <a:off x="322245" y="164003"/>
            <a:ext cx="2087582" cy="751114"/>
            <a:chOff x="1031857" y="164003"/>
            <a:chExt cx="2087582" cy="751114"/>
          </a:xfrm>
        </p:grpSpPr>
        <p:sp>
          <p:nvSpPr>
            <p:cNvPr id="22" name="Rectangle 21">
              <a:extLst>
                <a:ext uri="{FF2B5EF4-FFF2-40B4-BE49-F238E27FC236}">
                  <a16:creationId xmlns:a16="http://schemas.microsoft.com/office/drawing/2014/main" id="{3FCE2E70-7E9B-42B5-BDF2-A1AC5528F502}"/>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3" name="Picture 22" descr="Graphical user interface&#10;&#10;Description automatically generated">
              <a:extLst>
                <a:ext uri="{FF2B5EF4-FFF2-40B4-BE49-F238E27FC236}">
                  <a16:creationId xmlns:a16="http://schemas.microsoft.com/office/drawing/2014/main" id="{172DDFCC-BDC1-4308-B163-9830F31EB69E}"/>
                </a:ext>
              </a:extLst>
            </p:cNvPr>
            <p:cNvPicPr>
              <a:picLocks noChangeAspect="1"/>
            </p:cNvPicPr>
            <p:nvPr userDrawn="1"/>
          </p:nvPicPr>
          <p:blipFill>
            <a:blip r:embed="rId3"/>
            <a:stretch>
              <a:fillRect/>
            </a:stretch>
          </p:blipFill>
          <p:spPr>
            <a:xfrm>
              <a:off x="1031857" y="164003"/>
              <a:ext cx="2032626" cy="751114"/>
            </a:xfrm>
            <a:prstGeom prst="rect">
              <a:avLst/>
            </a:prstGeom>
          </p:spPr>
        </p:pic>
      </p:grpSp>
      <p:pic>
        <p:nvPicPr>
          <p:cNvPr id="24" name="Picture 23">
            <a:extLst>
              <a:ext uri="{FF2B5EF4-FFF2-40B4-BE49-F238E27FC236}">
                <a16:creationId xmlns:a16="http://schemas.microsoft.com/office/drawing/2014/main" id="{975C162C-65AF-4F2B-8B50-A23AD9868355}"/>
              </a:ext>
            </a:extLst>
          </p:cNvPr>
          <p:cNvPicPr>
            <a:picLocks noChangeAspect="1"/>
          </p:cNvPicPr>
          <p:nvPr userDrawn="1"/>
        </p:nvPicPr>
        <p:blipFill>
          <a:blip r:embed="rId4"/>
          <a:srcRect/>
          <a:stretch/>
        </p:blipFill>
        <p:spPr>
          <a:xfrm>
            <a:off x="10042305" y="6333318"/>
            <a:ext cx="1828800" cy="276224"/>
          </a:xfrm>
          <a:prstGeom prst="rect">
            <a:avLst/>
          </a:prstGeom>
        </p:spPr>
      </p:pic>
    </p:spTree>
    <p:extLst>
      <p:ext uri="{BB962C8B-B14F-4D97-AF65-F5344CB8AC3E}">
        <p14:creationId xmlns:p14="http://schemas.microsoft.com/office/powerpoint/2010/main" val="620379485"/>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A6CFC1BB-0A19-4B6A-91E3-3A4AFB5E2BD5}" type="datetime3">
              <a:rPr lang="en-GB" smtClean="0"/>
              <a:t>20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grpSp>
        <p:nvGrpSpPr>
          <p:cNvPr id="12" name="Group 11">
            <a:extLst>
              <a:ext uri="{FF2B5EF4-FFF2-40B4-BE49-F238E27FC236}">
                <a16:creationId xmlns:a16="http://schemas.microsoft.com/office/drawing/2014/main" id="{B252B1BE-689F-4CE4-AE63-F9F0B11BCE47}"/>
              </a:ext>
            </a:extLst>
          </p:cNvPr>
          <p:cNvGrpSpPr/>
          <p:nvPr userDrawn="1"/>
        </p:nvGrpSpPr>
        <p:grpSpPr>
          <a:xfrm>
            <a:off x="322245" y="164003"/>
            <a:ext cx="2087582" cy="751114"/>
            <a:chOff x="1031857" y="164003"/>
            <a:chExt cx="2087582" cy="751114"/>
          </a:xfrm>
        </p:grpSpPr>
        <p:sp>
          <p:nvSpPr>
            <p:cNvPr id="18" name="Rectangle 17">
              <a:extLst>
                <a:ext uri="{FF2B5EF4-FFF2-40B4-BE49-F238E27FC236}">
                  <a16:creationId xmlns:a16="http://schemas.microsoft.com/office/drawing/2014/main" id="{489C47A3-A88C-4000-935C-514AA3E04947}"/>
                </a:ext>
              </a:extLst>
            </p:cNvPr>
            <p:cNvSpPr/>
            <p:nvPr userDrawn="1"/>
          </p:nvSpPr>
          <p:spPr>
            <a:xfrm>
              <a:off x="1577119" y="370689"/>
              <a:ext cx="1542320" cy="314925"/>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Graphical user interface&#10;&#10;Description automatically generated">
              <a:extLst>
                <a:ext uri="{FF2B5EF4-FFF2-40B4-BE49-F238E27FC236}">
                  <a16:creationId xmlns:a16="http://schemas.microsoft.com/office/drawing/2014/main" id="{21886735-A9CC-413F-B943-FF0AA2FBFB78}"/>
                </a:ext>
              </a:extLst>
            </p:cNvPr>
            <p:cNvPicPr>
              <a:picLocks noChangeAspect="1"/>
            </p:cNvPicPr>
            <p:nvPr userDrawn="1"/>
          </p:nvPicPr>
          <p:blipFill>
            <a:blip r:embed="rId2"/>
            <a:stretch>
              <a:fillRect/>
            </a:stretch>
          </p:blipFill>
          <p:spPr>
            <a:xfrm>
              <a:off x="1031857" y="164003"/>
              <a:ext cx="2032626" cy="751114"/>
            </a:xfrm>
            <a:prstGeom prst="rect">
              <a:avLst/>
            </a:prstGeom>
          </p:spPr>
        </p:pic>
      </p:grpSp>
      <p:pic>
        <p:nvPicPr>
          <p:cNvPr id="21" name="Picture 20">
            <a:extLst>
              <a:ext uri="{FF2B5EF4-FFF2-40B4-BE49-F238E27FC236}">
                <a16:creationId xmlns:a16="http://schemas.microsoft.com/office/drawing/2014/main" id="{B97221A9-750E-4405-BB3C-CD107E974C8B}"/>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3764123301"/>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pic>
        <p:nvPicPr>
          <p:cNvPr id="32" name="Picture 31">
            <a:extLst>
              <a:ext uri="{FF2B5EF4-FFF2-40B4-BE49-F238E27FC236}">
                <a16:creationId xmlns:a16="http://schemas.microsoft.com/office/drawing/2014/main" id="{122613E5-5D4B-48E9-838F-C9DC527DFF74}"/>
              </a:ext>
            </a:extLst>
          </p:cNvPr>
          <p:cNvPicPr>
            <a:picLocks noChangeAspect="1"/>
          </p:cNvPicPr>
          <p:nvPr userDrawn="1"/>
        </p:nvPicPr>
        <p:blipFill>
          <a:blip r:embed="rId2"/>
          <a:srcRect/>
          <a:stretch/>
        </p:blipFill>
        <p:spPr>
          <a:xfrm>
            <a:off x="4157" y="5370455"/>
            <a:ext cx="12178801" cy="420589"/>
          </a:xfrm>
          <a:prstGeom prst="rect">
            <a:avLst/>
          </a:prstGeom>
        </p:spPr>
      </p:pic>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pic>
        <p:nvPicPr>
          <p:cNvPr id="20" name="Picture 19">
            <a:extLst>
              <a:ext uri="{FF2B5EF4-FFF2-40B4-BE49-F238E27FC236}">
                <a16:creationId xmlns:a16="http://schemas.microsoft.com/office/drawing/2014/main" id="{B28E8F0F-29F5-4AA6-89CC-6081840EC2FE}"/>
              </a:ext>
            </a:extLst>
          </p:cNvPr>
          <p:cNvPicPr>
            <a:picLocks noChangeAspect="1"/>
          </p:cNvPicPr>
          <p:nvPr userDrawn="1"/>
        </p:nvPicPr>
        <p:blipFill>
          <a:blip r:embed="rId3"/>
          <a:srcRect/>
          <a:stretch/>
        </p:blipFill>
        <p:spPr>
          <a:xfrm>
            <a:off x="10042305" y="6333318"/>
            <a:ext cx="1828800" cy="276224"/>
          </a:xfrm>
          <a:prstGeom prst="rect">
            <a:avLst/>
          </a:prstGeom>
        </p:spPr>
      </p:pic>
    </p:spTree>
    <p:extLst>
      <p:ext uri="{BB962C8B-B14F-4D97-AF65-F5344CB8AC3E}">
        <p14:creationId xmlns:p14="http://schemas.microsoft.com/office/powerpoint/2010/main" val="21139294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6" name="Rectangle 5">
            <a:extLst>
              <a:ext uri="{FF2B5EF4-FFF2-40B4-BE49-F238E27FC236}">
                <a16:creationId xmlns:a16="http://schemas.microsoft.com/office/drawing/2014/main" id="{E05E8317-2C35-46B9-B34F-B6A746F34BF7}"/>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17" name="Picture 16" descr="Graphical user interface&#10;&#10;Description automatically generated">
            <a:extLst>
              <a:ext uri="{FF2B5EF4-FFF2-40B4-BE49-F238E27FC236}">
                <a16:creationId xmlns:a16="http://schemas.microsoft.com/office/drawing/2014/main" id="{355CDED6-5350-419B-8A66-1F8635C93894}"/>
              </a:ext>
            </a:extLst>
          </p:cNvPr>
          <p:cNvPicPr>
            <a:picLocks noChangeAspect="1"/>
          </p:cNvPicPr>
          <p:nvPr userDrawn="1"/>
        </p:nvPicPr>
        <p:blipFill>
          <a:blip r:embed="rId2"/>
          <a:stretch>
            <a:fillRect/>
          </a:stretch>
        </p:blipFill>
        <p:spPr>
          <a:xfrm>
            <a:off x="175033" y="6118835"/>
            <a:ext cx="1812256" cy="669680"/>
          </a:xfrm>
          <a:prstGeom prst="rect">
            <a:avLst/>
          </a:prstGeom>
        </p:spPr>
      </p:pic>
      <p:pic>
        <p:nvPicPr>
          <p:cNvPr id="18" name="Picture 17">
            <a:extLst>
              <a:ext uri="{FF2B5EF4-FFF2-40B4-BE49-F238E27FC236}">
                <a16:creationId xmlns:a16="http://schemas.microsoft.com/office/drawing/2014/main" id="{D7A342FD-D28C-4598-A418-135E69103603}"/>
              </a:ext>
            </a:extLst>
          </p:cNvPr>
          <p:cNvPicPr>
            <a:picLocks noChangeAspect="1"/>
          </p:cNvPicPr>
          <p:nvPr userDrawn="1"/>
        </p:nvPicPr>
        <p:blipFill>
          <a:blip r:embed="rId3"/>
          <a:srcRect/>
          <a:stretch/>
        </p:blipFill>
        <p:spPr>
          <a:xfrm>
            <a:off x="10042307" y="6332838"/>
            <a:ext cx="1828795" cy="277185"/>
          </a:xfrm>
          <a:prstGeom prst="rect">
            <a:avLst/>
          </a:prstGeom>
        </p:spPr>
      </p:pic>
    </p:spTree>
    <p:extLst>
      <p:ext uri="{BB962C8B-B14F-4D97-AF65-F5344CB8AC3E}">
        <p14:creationId xmlns:p14="http://schemas.microsoft.com/office/powerpoint/2010/main" val="16102743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676534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B34DA-92AF-B4CB-65C8-2E76101043D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DE9D0B24-BC43-9D17-3B68-3599623AA6D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FA5C7A61-1847-A1EB-2EE9-5B9E9E0AF0D9}"/>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5" name="Footer Placeholder 4">
            <a:extLst>
              <a:ext uri="{FF2B5EF4-FFF2-40B4-BE49-F238E27FC236}">
                <a16:creationId xmlns:a16="http://schemas.microsoft.com/office/drawing/2014/main" id="{20105E41-F1EA-B2EC-1E55-547504FFE2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17BC3B-FFDE-E98D-5030-1DFBB5437C91}"/>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614862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DCC2D-8F36-E77F-735C-58308695403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7A33290-02E6-9E8B-31B8-8E23CF54996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0415BB1-5A54-5E6D-968E-2751AD3B6A23}"/>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5" name="Footer Placeholder 4">
            <a:extLst>
              <a:ext uri="{FF2B5EF4-FFF2-40B4-BE49-F238E27FC236}">
                <a16:creationId xmlns:a16="http://schemas.microsoft.com/office/drawing/2014/main" id="{D233BFF3-AFB1-D4E4-54B5-86325A7C99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FF6370-E1BF-1D04-9413-E2D3966AFD1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5940158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EA623-CA08-0BEC-E665-7D4E6CA831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94CB0490-D3D1-96C1-2D8C-C6B85D1A5A6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87D25B5-2170-FAD3-3984-BFB5AB4091EC}"/>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5" name="Footer Placeholder 4">
            <a:extLst>
              <a:ext uri="{FF2B5EF4-FFF2-40B4-BE49-F238E27FC236}">
                <a16:creationId xmlns:a16="http://schemas.microsoft.com/office/drawing/2014/main" id="{A4F7D7E5-FC63-7955-0B28-C9B7AFD680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8DB6F6-862C-1C55-D017-1BFF37FC7826}"/>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0974452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D5522-7C87-CF68-D457-4D0630FD51F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B7A5B53-E588-F067-9D88-B014D908033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60938887-A7EF-4E97-6FE6-C113C522FC3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F63219CD-9709-4E47-232C-A45F3D3697B6}"/>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6" name="Footer Placeholder 5">
            <a:extLst>
              <a:ext uri="{FF2B5EF4-FFF2-40B4-BE49-F238E27FC236}">
                <a16:creationId xmlns:a16="http://schemas.microsoft.com/office/drawing/2014/main" id="{3ECDECE2-66D3-3296-D018-D9AEF7C576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D2AFBB-129B-39F0-FC08-918F3143C75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705009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5F30F-EDB3-E127-DF86-F018D97BD699}"/>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E099232-81B5-2938-4CC7-04E5085ADD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EF82FB3-5057-A0AE-2F1E-56942B30399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2DF8488F-39BC-E17C-5AEE-23D6092213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19163D4-C6E2-CB01-BB16-CA8684724F9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757E8E2-44B6-0782-FFA1-81718C604C30}"/>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8" name="Footer Placeholder 7">
            <a:extLst>
              <a:ext uri="{FF2B5EF4-FFF2-40B4-BE49-F238E27FC236}">
                <a16:creationId xmlns:a16="http://schemas.microsoft.com/office/drawing/2014/main" id="{13A15E91-0194-233F-0EA3-B0CAC7EE5B9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BA356B1-34EE-AB0B-3265-DFAB0303001D}"/>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22944892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C2F9A-A9C5-F1AC-E8B5-E4016E52B36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A6286BF-5B00-DBBE-B669-DE6E56CDA902}"/>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4" name="Footer Placeholder 3">
            <a:extLst>
              <a:ext uri="{FF2B5EF4-FFF2-40B4-BE49-F238E27FC236}">
                <a16:creationId xmlns:a16="http://schemas.microsoft.com/office/drawing/2014/main" id="{15C72BF8-75E7-A4A0-2F9E-629668A55D7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B0B17D2-CE21-E619-4237-DD2FE3C741D7}"/>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28063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7DF7E91-A317-4146-8144-90CCB6E9BB60}" type="datetime3">
              <a:rPr lang="en-GB" smtClean="0"/>
              <a:t>20 April, 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7E3F6B-97E6-5086-D9C5-E787A87D940E}"/>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3" name="Footer Placeholder 2">
            <a:extLst>
              <a:ext uri="{FF2B5EF4-FFF2-40B4-BE49-F238E27FC236}">
                <a16:creationId xmlns:a16="http://schemas.microsoft.com/office/drawing/2014/main" id="{7DB35632-90A8-E17D-84B2-800D82804D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93FF6D-9907-9508-B185-EF43B2E641F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048210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E9525-C5AB-1DC6-8588-30E31ECA030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4ACA5F47-8952-0B84-50FB-2F0486FB98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472A041-345F-89A1-4E3D-32AAE934B1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E4809A7-27CC-C89C-DA70-6EEC864739A8}"/>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6" name="Footer Placeholder 5">
            <a:extLst>
              <a:ext uri="{FF2B5EF4-FFF2-40B4-BE49-F238E27FC236}">
                <a16:creationId xmlns:a16="http://schemas.microsoft.com/office/drawing/2014/main" id="{1A04669A-7A60-674E-D906-423E7C60F8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EDA19A-450A-F3B4-AC99-9E7C16E9864E}"/>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6467659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CB6EC-EEC1-5653-9207-7B99F190DF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5B2ED6D-9E5B-4F9F-8090-C31BFFA487F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771F27-CC90-FD2F-0463-18EFCD22B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0969CEC-D228-1EDA-A7D0-9CB8B40780D3}"/>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6" name="Footer Placeholder 5">
            <a:extLst>
              <a:ext uri="{FF2B5EF4-FFF2-40B4-BE49-F238E27FC236}">
                <a16:creationId xmlns:a16="http://schemas.microsoft.com/office/drawing/2014/main" id="{878F56BA-E9DE-66C3-66AE-D442268762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152949-A1F7-138E-0D59-CE25E8C3A378}"/>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39137191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1D540-3838-72DE-9718-CDCE2C4FEF72}"/>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A858F02-5467-ABF4-7A2E-D6A118AFA0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BDFB33C-8F54-69D2-F969-A53D626BDE5D}"/>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5" name="Footer Placeholder 4">
            <a:extLst>
              <a:ext uri="{FF2B5EF4-FFF2-40B4-BE49-F238E27FC236}">
                <a16:creationId xmlns:a16="http://schemas.microsoft.com/office/drawing/2014/main" id="{F7A76348-C113-3315-AEB9-84ECBBF8E6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2BDE4B-AE1D-52C1-E4ED-BBCF37E5B1EF}"/>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12794133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542DBD-E675-34C2-F089-88075ED1C070}"/>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BA8BE4E-3050-31C5-29BA-F7A72129AF2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77F09E7-9275-4C38-439E-5BAAAC6A8123}"/>
              </a:ext>
            </a:extLst>
          </p:cNvPr>
          <p:cNvSpPr>
            <a:spLocks noGrp="1"/>
          </p:cNvSpPr>
          <p:nvPr>
            <p:ph type="dt" sz="half" idx="10"/>
          </p:nvPr>
        </p:nvSpPr>
        <p:spPr/>
        <p:txBody>
          <a:bodyPr/>
          <a:lstStyle/>
          <a:p>
            <a:fld id="{B247D5A0-AA45-4F15-BA65-1F7F7E507669}" type="datetimeFigureOut">
              <a:rPr lang="en-GB" smtClean="0"/>
              <a:t>20/04/2026</a:t>
            </a:fld>
            <a:endParaRPr lang="en-GB"/>
          </a:p>
        </p:txBody>
      </p:sp>
      <p:sp>
        <p:nvSpPr>
          <p:cNvPr id="5" name="Footer Placeholder 4">
            <a:extLst>
              <a:ext uri="{FF2B5EF4-FFF2-40B4-BE49-F238E27FC236}">
                <a16:creationId xmlns:a16="http://schemas.microsoft.com/office/drawing/2014/main" id="{E6B5E068-9A72-AB28-802B-9BE905D383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CA54A-A87A-1FD9-D9DE-53E246E7F209}"/>
              </a:ext>
            </a:extLst>
          </p:cNvPr>
          <p:cNvSpPr>
            <a:spLocks noGrp="1"/>
          </p:cNvSpPr>
          <p:nvPr>
            <p:ph type="sldNum" sz="quarter" idx="12"/>
          </p:nvPr>
        </p:nvSpPr>
        <p:spPr/>
        <p:txBody>
          <a:bodyPr/>
          <a:lstStyle/>
          <a:p>
            <a:fld id="{EF744CB7-24D8-436D-A885-4269A5815261}" type="slidenum">
              <a:rPr lang="en-GB" smtClean="0"/>
              <a:t>‹#›</a:t>
            </a:fld>
            <a:endParaRPr lang="en-GB"/>
          </a:p>
        </p:txBody>
      </p:sp>
    </p:spTree>
    <p:extLst>
      <p:ext uri="{BB962C8B-B14F-4D97-AF65-F5344CB8AC3E}">
        <p14:creationId xmlns:p14="http://schemas.microsoft.com/office/powerpoint/2010/main" val="95141792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87256733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olid Colour A">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8F693A26-6728-44C2-9A92-C4A4B5BF16BF}"/>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2">
            <a:extLst>
              <a:ext uri="{FF2B5EF4-FFF2-40B4-BE49-F238E27FC236}">
                <a16:creationId xmlns:a16="http://schemas.microsoft.com/office/drawing/2014/main" id="{E123E7A9-22EF-4AB4-A68B-733C1722FD41}"/>
              </a:ext>
            </a:extLst>
          </p:cNvPr>
          <p:cNvSpPr>
            <a:spLocks noGrp="1"/>
          </p:cNvSpPr>
          <p:nvPr>
            <p:ph type="body" sz="quarter" idx="16" hasCustomPrompt="1"/>
          </p:nvPr>
        </p:nvSpPr>
        <p:spPr>
          <a:xfrm>
            <a:off x="1426104" y="3275175"/>
            <a:ext cx="8436983" cy="1577801"/>
          </a:xfrm>
          <a:prstGeom prst="rect">
            <a:avLst/>
          </a:prstGeom>
        </p:spPr>
        <p:txBody>
          <a:bodyPr>
            <a:noAutofit/>
          </a:bodyPr>
          <a:lstStyle>
            <a:lvl1pPr marL="0" indent="0" algn="l">
              <a:spcBef>
                <a:spcPts val="600"/>
              </a:spcBef>
              <a:buFont typeface="Arial" panose="020B0604020202020204" pitchFamily="34" charset="0"/>
              <a:buNone/>
              <a:defRPr sz="2000" b="0">
                <a:solidFill>
                  <a:schemeClr val="bg1"/>
                </a:solidFill>
                <a:latin typeface="Network Rail Sans" panose="02000000040000020004" pitchFamily="50" charset="0"/>
                <a:cs typeface="Arial" panose="020B0604020202020204" pitchFamily="34" charset="0"/>
              </a:defRPr>
            </a:lvl1pPr>
          </a:lstStyle>
          <a:p>
            <a:pPr lvl="0"/>
            <a:r>
              <a:rPr lang="en-GB"/>
              <a:t> Text here</a:t>
            </a:r>
          </a:p>
          <a:p>
            <a:pPr lvl="0"/>
            <a:r>
              <a:rPr lang="en-GB"/>
              <a:t> Text here</a:t>
            </a:r>
          </a:p>
          <a:p>
            <a:pPr lvl="0"/>
            <a:r>
              <a:rPr lang="en-GB"/>
              <a:t> Text here</a:t>
            </a:r>
          </a:p>
        </p:txBody>
      </p:sp>
      <p:sp>
        <p:nvSpPr>
          <p:cNvPr id="16" name="Text Placeholder 2">
            <a:extLst>
              <a:ext uri="{FF2B5EF4-FFF2-40B4-BE49-F238E27FC236}">
                <a16:creationId xmlns:a16="http://schemas.microsoft.com/office/drawing/2014/main" id="{8F5F6AEE-BA55-4EA2-9D67-8698B941391B}"/>
              </a:ext>
            </a:extLst>
          </p:cNvPr>
          <p:cNvSpPr>
            <a:spLocks noGrp="1"/>
          </p:cNvSpPr>
          <p:nvPr>
            <p:ph type="body" sz="quarter" idx="17" hasCustomPrompt="1"/>
          </p:nvPr>
        </p:nvSpPr>
        <p:spPr>
          <a:xfrm>
            <a:off x="1426105" y="2170583"/>
            <a:ext cx="8436984"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pic>
        <p:nvPicPr>
          <p:cNvPr id="14" name="Picture 13" descr="Graphical user interface&#10;&#10;Description automatically generated">
            <a:extLst>
              <a:ext uri="{FF2B5EF4-FFF2-40B4-BE49-F238E27FC236}">
                <a16:creationId xmlns:a16="http://schemas.microsoft.com/office/drawing/2014/main" id="{58C02B33-9C16-462B-9828-D0AD58F26FBF}"/>
              </a:ext>
            </a:extLst>
          </p:cNvPr>
          <p:cNvPicPr>
            <a:picLocks noChangeAspect="1"/>
          </p:cNvPicPr>
          <p:nvPr userDrawn="1"/>
        </p:nvPicPr>
        <p:blipFill>
          <a:blip r:embed="rId2"/>
          <a:stretch>
            <a:fillRect/>
          </a:stretch>
        </p:blipFill>
        <p:spPr>
          <a:xfrm>
            <a:off x="357561" y="681487"/>
            <a:ext cx="3111537" cy="1149800"/>
          </a:xfrm>
          <a:prstGeom prst="rect">
            <a:avLst/>
          </a:prstGeom>
        </p:spPr>
      </p:pic>
    </p:spTree>
    <p:extLst>
      <p:ext uri="{BB962C8B-B14F-4D97-AF65-F5344CB8AC3E}">
        <p14:creationId xmlns:p14="http://schemas.microsoft.com/office/powerpoint/2010/main" val="2647321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olid Colour B">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5B9C48-47A5-4BEA-B6EC-BA7F9B5736DD}"/>
              </a:ext>
            </a:extLst>
          </p:cNvPr>
          <p:cNvSpPr/>
          <p:nvPr userDrawn="1"/>
        </p:nvSpPr>
        <p:spPr>
          <a:xfrm>
            <a:off x="1" y="0"/>
            <a:ext cx="121920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2490024" y="2956282"/>
            <a:ext cx="7373065" cy="870057"/>
          </a:xfrm>
          <a:prstGeom prst="rect">
            <a:avLst/>
          </a:prstGeom>
        </p:spPr>
        <p:txBody>
          <a:bodyPr>
            <a:noAutofit/>
          </a:bodyPr>
          <a:lstStyle>
            <a:lvl1pPr marL="0" indent="0" algn="l">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114982638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plit Page A">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7734755" y="3199408"/>
            <a:ext cx="4022905" cy="545204"/>
          </a:xfrm>
          <a:prstGeom prst="rect">
            <a:avLst/>
          </a:prstGeom>
        </p:spPr>
        <p:txBody>
          <a:bodyPr>
            <a:noAutofit/>
          </a:bodyPr>
          <a:lstStyle>
            <a:lvl1pPr marL="0" indent="0" algn="ctr">
              <a:buNone/>
              <a:defRPr sz="32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38167249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plit Page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ABE4B27-F128-47BD-9A0E-6DEC7C719B07}"/>
              </a:ext>
            </a:extLst>
          </p:cNvPr>
          <p:cNvSpPr/>
          <p:nvPr userDrawn="1"/>
        </p:nvSpPr>
        <p:spPr>
          <a:xfrm>
            <a:off x="0" y="0"/>
            <a:ext cx="7213600" cy="6858000"/>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 Placeholder 2"/>
          <p:cNvSpPr>
            <a:spLocks noGrp="1"/>
          </p:cNvSpPr>
          <p:nvPr>
            <p:ph type="body" sz="quarter" idx="13" hasCustomPrompt="1"/>
          </p:nvPr>
        </p:nvSpPr>
        <p:spPr>
          <a:xfrm>
            <a:off x="449943" y="3088989"/>
            <a:ext cx="5957930" cy="885517"/>
          </a:xfrm>
          <a:prstGeom prst="rect">
            <a:avLst/>
          </a:prstGeom>
        </p:spPr>
        <p:txBody>
          <a:bodyPr>
            <a:noAutofit/>
          </a:bodyPr>
          <a:lstStyle>
            <a:lvl1pPr marL="0" indent="0" algn="ctr">
              <a:buNone/>
              <a:defRPr sz="5400" b="1">
                <a:solidFill>
                  <a:schemeClr val="bg1"/>
                </a:solidFill>
                <a:latin typeface="Network Rail Sans" panose="02000000040000020004" pitchFamily="50" charset="0"/>
                <a:cs typeface="Arial" panose="020B0604020202020204" pitchFamily="34" charset="0"/>
              </a:defRPr>
            </a:lvl1pPr>
          </a:lstStyle>
          <a:p>
            <a:pPr lvl="0"/>
            <a:r>
              <a:rPr lang="en-GB"/>
              <a:t>Add heading here</a:t>
            </a:r>
          </a:p>
        </p:txBody>
      </p:sp>
    </p:spTree>
    <p:extLst>
      <p:ext uri="{BB962C8B-B14F-4D97-AF65-F5344CB8AC3E}">
        <p14:creationId xmlns:p14="http://schemas.microsoft.com/office/powerpoint/2010/main" val="1667415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B16DEB11-493B-4CC3-9F7C-ED41717B2147}" type="datetime3">
              <a:rPr lang="en-GB" smtClean="0"/>
              <a:t>20 April,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20"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4732895"/>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0" name="Rectangle 9">
            <a:extLst>
              <a:ext uri="{FF2B5EF4-FFF2-40B4-BE49-F238E27FC236}">
                <a16:creationId xmlns:a16="http://schemas.microsoft.com/office/drawing/2014/main" id="{EA357EA4-FAC0-4990-BAD3-3C83CB98D23D}"/>
              </a:ext>
            </a:extLst>
          </p:cNvPr>
          <p:cNvSpPr/>
          <p:nvPr userDrawn="1"/>
        </p:nvSpPr>
        <p:spPr>
          <a:xfrm>
            <a:off x="0" y="6049351"/>
            <a:ext cx="12191999" cy="808648"/>
          </a:xfrm>
          <a:prstGeom prst="rect">
            <a:avLst/>
          </a:prstGeom>
          <a:solidFill>
            <a:srgbClr val="60ABB7"/>
          </a:solidFill>
          <a:ln>
            <a:solidFill>
              <a:srgbClr val="60AB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Slide Number Placeholder 9">
            <a:extLst>
              <a:ext uri="{FF2B5EF4-FFF2-40B4-BE49-F238E27FC236}">
                <a16:creationId xmlns:a16="http://schemas.microsoft.com/office/drawing/2014/main" id="{F527A68E-AAA8-4930-8924-E08D77DCF907}"/>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pic>
        <p:nvPicPr>
          <p:cNvPr id="9" name="Picture 8" descr="Graphical user interface&#10;&#10;Description automatically generated">
            <a:extLst>
              <a:ext uri="{FF2B5EF4-FFF2-40B4-BE49-F238E27FC236}">
                <a16:creationId xmlns:a16="http://schemas.microsoft.com/office/drawing/2014/main" id="{98F94E87-D4EE-44DD-84F3-A785800B770A}"/>
              </a:ext>
            </a:extLst>
          </p:cNvPr>
          <p:cNvPicPr>
            <a:picLocks noChangeAspect="1"/>
          </p:cNvPicPr>
          <p:nvPr userDrawn="1"/>
        </p:nvPicPr>
        <p:blipFill>
          <a:blip r:embed="rId2"/>
          <a:stretch>
            <a:fillRect/>
          </a:stretch>
        </p:blipFill>
        <p:spPr>
          <a:xfrm>
            <a:off x="175033" y="6118835"/>
            <a:ext cx="1812256" cy="669680"/>
          </a:xfrm>
          <a:prstGeom prst="rect">
            <a:avLst/>
          </a:prstGeom>
        </p:spPr>
      </p:pic>
    </p:spTree>
    <p:extLst>
      <p:ext uri="{BB962C8B-B14F-4D97-AF65-F5344CB8AC3E}">
        <p14:creationId xmlns:p14="http://schemas.microsoft.com/office/powerpoint/2010/main" val="293771073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5" name="Text Placeholder 2"/>
          <p:cNvSpPr>
            <a:spLocks noGrp="1"/>
          </p:cNvSpPr>
          <p:nvPr>
            <p:ph type="body" sz="quarter" idx="14" hasCustomPrompt="1"/>
          </p:nvPr>
        </p:nvSpPr>
        <p:spPr>
          <a:xfrm>
            <a:off x="1069290" y="2543545"/>
            <a:ext cx="10788458"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Text Placeholder 2">
            <a:extLst>
              <a:ext uri="{FF2B5EF4-FFF2-40B4-BE49-F238E27FC236}">
                <a16:creationId xmlns:a16="http://schemas.microsoft.com/office/drawing/2014/main" id="{C452946A-3D41-43C8-9BEB-58F5E6A28395}"/>
              </a:ext>
            </a:extLst>
          </p:cNvPr>
          <p:cNvSpPr>
            <a:spLocks noGrp="1"/>
          </p:cNvSpPr>
          <p:nvPr>
            <p:ph type="body" sz="quarter" idx="13" hasCustomPrompt="1"/>
          </p:nvPr>
        </p:nvSpPr>
        <p:spPr>
          <a:xfrm>
            <a:off x="1069291"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6" name="Slide Number Placeholder 9">
            <a:extLst>
              <a:ext uri="{FF2B5EF4-FFF2-40B4-BE49-F238E27FC236}">
                <a16:creationId xmlns:a16="http://schemas.microsoft.com/office/drawing/2014/main" id="{5E09CD81-988E-4554-9EC6-D192DB1A8BFB}"/>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26192564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_Rail Left - 1 Column">
    <p:spTree>
      <p:nvGrpSpPr>
        <p:cNvPr id="1" name=""/>
        <p:cNvGrpSpPr/>
        <p:nvPr/>
      </p:nvGrpSpPr>
      <p:grpSpPr>
        <a:xfrm>
          <a:off x="0" y="0"/>
          <a:ext cx="0" cy="0"/>
          <a:chOff x="0" y="0"/>
          <a:chExt cx="0" cy="0"/>
        </a:xfrm>
      </p:grpSpPr>
      <p:sp>
        <p:nvSpPr>
          <p:cNvPr id="20" name="Text Placeholder 19"/>
          <p:cNvSpPr>
            <a:spLocks noGrp="1"/>
          </p:cNvSpPr>
          <p:nvPr>
            <p:ph type="body" sz="quarter" idx="10" hasCustomPrompt="1"/>
          </p:nvPr>
        </p:nvSpPr>
        <p:spPr>
          <a:xfrm>
            <a:off x="1069290"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4" name="Text Placeholder 2"/>
          <p:cNvSpPr>
            <a:spLocks noGrp="1"/>
          </p:cNvSpPr>
          <p:nvPr>
            <p:ph type="body" sz="quarter" idx="13" hasCustomPrompt="1"/>
          </p:nvPr>
        </p:nvSpPr>
        <p:spPr>
          <a:xfrm>
            <a:off x="1069291"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1069291"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4" name="Text Placeholder 2">
            <a:extLst>
              <a:ext uri="{FF2B5EF4-FFF2-40B4-BE49-F238E27FC236}">
                <a16:creationId xmlns:a16="http://schemas.microsoft.com/office/drawing/2014/main" id="{400FACAB-7041-46DD-A3B8-26091A643238}"/>
              </a:ext>
            </a:extLst>
          </p:cNvPr>
          <p:cNvSpPr>
            <a:spLocks noGrp="1"/>
          </p:cNvSpPr>
          <p:nvPr>
            <p:ph type="body" sz="quarter" idx="21" hasCustomPrompt="1"/>
          </p:nvPr>
        </p:nvSpPr>
        <p:spPr>
          <a:xfrm>
            <a:off x="4771039"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5" name="Text Placeholder 2">
            <a:extLst>
              <a:ext uri="{FF2B5EF4-FFF2-40B4-BE49-F238E27FC236}">
                <a16:creationId xmlns:a16="http://schemas.microsoft.com/office/drawing/2014/main" id="{EEDECBD3-10B5-4BC8-8B40-8470C90E0E9F}"/>
              </a:ext>
            </a:extLst>
          </p:cNvPr>
          <p:cNvSpPr>
            <a:spLocks noGrp="1"/>
          </p:cNvSpPr>
          <p:nvPr>
            <p:ph type="body" sz="quarter" idx="22" hasCustomPrompt="1"/>
          </p:nvPr>
        </p:nvSpPr>
        <p:spPr>
          <a:xfrm>
            <a:off x="4771039"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8" name="Text Placeholder 2">
            <a:extLst>
              <a:ext uri="{FF2B5EF4-FFF2-40B4-BE49-F238E27FC236}">
                <a16:creationId xmlns:a16="http://schemas.microsoft.com/office/drawing/2014/main" id="{9B13D43D-1AA2-40E7-B00E-91051C239D28}"/>
              </a:ext>
            </a:extLst>
          </p:cNvPr>
          <p:cNvSpPr>
            <a:spLocks noGrp="1"/>
          </p:cNvSpPr>
          <p:nvPr>
            <p:ph type="body" sz="quarter" idx="23" hasCustomPrompt="1"/>
          </p:nvPr>
        </p:nvSpPr>
        <p:spPr>
          <a:xfrm>
            <a:off x="8473267" y="2108702"/>
            <a:ext cx="338729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29" name="Text Placeholder 2">
            <a:extLst>
              <a:ext uri="{FF2B5EF4-FFF2-40B4-BE49-F238E27FC236}">
                <a16:creationId xmlns:a16="http://schemas.microsoft.com/office/drawing/2014/main" id="{F5E75620-5E94-45F3-BF79-40AAEAD8DAA0}"/>
              </a:ext>
            </a:extLst>
          </p:cNvPr>
          <p:cNvSpPr>
            <a:spLocks noGrp="1"/>
          </p:cNvSpPr>
          <p:nvPr>
            <p:ph type="body" sz="quarter" idx="24" hasCustomPrompt="1"/>
          </p:nvPr>
        </p:nvSpPr>
        <p:spPr>
          <a:xfrm>
            <a:off x="8473267" y="2543545"/>
            <a:ext cx="3387299"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8" name="Slide Number Placeholder 9">
            <a:extLst>
              <a:ext uri="{FF2B5EF4-FFF2-40B4-BE49-F238E27FC236}">
                <a16:creationId xmlns:a16="http://schemas.microsoft.com/office/drawing/2014/main" id="{28F4B481-5C94-45F5-A403-71F0421C3878}"/>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16044367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0775181"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9" y="2108702"/>
            <a:ext cx="10788458"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A20DA99-C477-412B-9681-D256AB6BEA11}"/>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354712338"/>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Rail Right - 1 Column">
    <p:spTree>
      <p:nvGrpSpPr>
        <p:cNvPr id="1" name=""/>
        <p:cNvGrpSpPr/>
        <p:nvPr/>
      </p:nvGrpSpPr>
      <p:grpSpPr>
        <a:xfrm>
          <a:off x="0" y="0"/>
          <a:ext cx="0" cy="0"/>
          <a:chOff x="0" y="0"/>
          <a:chExt cx="0" cy="0"/>
        </a:xfrm>
      </p:grpSpPr>
      <p:sp>
        <p:nvSpPr>
          <p:cNvPr id="10" name="Text Placeholder 19">
            <a:extLst>
              <a:ext uri="{FF2B5EF4-FFF2-40B4-BE49-F238E27FC236}">
                <a16:creationId xmlns:a16="http://schemas.microsoft.com/office/drawing/2014/main" id="{DC7B7AC8-B973-4930-B3E7-728FF23A0149}"/>
              </a:ext>
            </a:extLst>
          </p:cNvPr>
          <p:cNvSpPr>
            <a:spLocks noGrp="1"/>
          </p:cNvSpPr>
          <p:nvPr>
            <p:ph type="body" sz="quarter" idx="10" hasCustomPrompt="1"/>
          </p:nvPr>
        </p:nvSpPr>
        <p:spPr>
          <a:xfrm>
            <a:off x="387458" y="1304925"/>
            <a:ext cx="8803284" cy="545204"/>
          </a:xfrm>
          <a:prstGeom prst="rect">
            <a:avLst/>
          </a:prstGeom>
        </p:spPr>
        <p:txBody>
          <a:bodyPr>
            <a:noAutofit/>
          </a:bodyPr>
          <a:lstStyle>
            <a:lvl1pPr marL="0" indent="0">
              <a:buNone/>
              <a:defRPr sz="3600" b="1" baseline="0">
                <a:solidFill>
                  <a:srgbClr val="60ABB7"/>
                </a:solidFill>
                <a:latin typeface="Network Rail Sans" panose="02000000040000020004" pitchFamily="50" charset="0"/>
                <a:cs typeface="Arial" panose="020B0604020202020204" pitchFamily="34" charset="0"/>
              </a:defRPr>
            </a:lvl1pPr>
          </a:lstStyle>
          <a:p>
            <a:pPr lvl="0"/>
            <a:r>
              <a:rPr lang="en-GB"/>
              <a:t>This is a headline.</a:t>
            </a:r>
          </a:p>
        </p:txBody>
      </p:sp>
      <p:sp>
        <p:nvSpPr>
          <p:cNvPr id="11" name="Text Placeholder 2">
            <a:extLst>
              <a:ext uri="{FF2B5EF4-FFF2-40B4-BE49-F238E27FC236}">
                <a16:creationId xmlns:a16="http://schemas.microsoft.com/office/drawing/2014/main" id="{6ED801B5-7542-439D-8AB3-FAF60FA6AF6B}"/>
              </a:ext>
            </a:extLst>
          </p:cNvPr>
          <p:cNvSpPr>
            <a:spLocks noGrp="1"/>
          </p:cNvSpPr>
          <p:nvPr>
            <p:ph type="body" sz="quarter" idx="14" hasCustomPrompt="1"/>
          </p:nvPr>
        </p:nvSpPr>
        <p:spPr>
          <a:xfrm>
            <a:off x="387458" y="2543545"/>
            <a:ext cx="11470290" cy="3724251"/>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20" name="Text Placeholder 2">
            <a:extLst>
              <a:ext uri="{FF2B5EF4-FFF2-40B4-BE49-F238E27FC236}">
                <a16:creationId xmlns:a16="http://schemas.microsoft.com/office/drawing/2014/main" id="{0151C259-3BF2-494D-BCF6-55891EC763BB}"/>
              </a:ext>
            </a:extLst>
          </p:cNvPr>
          <p:cNvSpPr>
            <a:spLocks noGrp="1"/>
          </p:cNvSpPr>
          <p:nvPr>
            <p:ph type="body" sz="quarter" idx="13" hasCustomPrompt="1"/>
          </p:nvPr>
        </p:nvSpPr>
        <p:spPr>
          <a:xfrm>
            <a:off x="387458" y="2108702"/>
            <a:ext cx="11470289" cy="368935"/>
          </a:xfrm>
          <a:prstGeom prst="rect">
            <a:avLst/>
          </a:prstGeom>
        </p:spPr>
        <p:txBody>
          <a:bodyPr>
            <a:noAutofit/>
          </a:bodyPr>
          <a:lstStyle>
            <a:lvl1pPr marL="0" indent="0">
              <a:buNone/>
              <a:defRPr sz="20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7" name="Slide Number Placeholder 9">
            <a:extLst>
              <a:ext uri="{FF2B5EF4-FFF2-40B4-BE49-F238E27FC236}">
                <a16:creationId xmlns:a16="http://schemas.microsoft.com/office/drawing/2014/main" id="{4C8A00BF-2CE1-462E-A6EA-C514D420703F}"/>
              </a:ext>
            </a:extLst>
          </p:cNvPr>
          <p:cNvSpPr>
            <a:spLocks noGrp="1"/>
          </p:cNvSpPr>
          <p:nvPr>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3947760111"/>
      </p:ext>
    </p:extLst>
  </p:cSld>
  <p:clrMapOvr>
    <a:masterClrMapping/>
  </p:clrMapOvr>
  <p:extLst>
    <p:ext uri="{DCECCB84-F9BA-43D5-87BE-67443E8EF086}">
      <p15:sldGuideLst xmlns:p15="http://schemas.microsoft.com/office/powerpoint/2012/main">
        <p15:guide id="1" pos="21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Rail Bottom">
    <p:spTree>
      <p:nvGrpSpPr>
        <p:cNvPr id="1" name=""/>
        <p:cNvGrpSpPr/>
        <p:nvPr/>
      </p:nvGrpSpPr>
      <p:grpSpPr>
        <a:xfrm>
          <a:off x="0" y="0"/>
          <a:ext cx="0" cy="0"/>
          <a:chOff x="0" y="0"/>
          <a:chExt cx="0" cy="0"/>
        </a:xfrm>
      </p:grpSpPr>
      <p:sp>
        <p:nvSpPr>
          <p:cNvPr id="26" name="Text Placeholder 19"/>
          <p:cNvSpPr>
            <a:spLocks noGrp="1"/>
          </p:cNvSpPr>
          <p:nvPr>
            <p:ph type="body" sz="quarter" idx="10" hasCustomPrompt="1"/>
          </p:nvPr>
        </p:nvSpPr>
        <p:spPr>
          <a:xfrm>
            <a:off x="342899" y="1774868"/>
            <a:ext cx="11501572" cy="1840004"/>
          </a:xfrm>
          <a:prstGeom prst="rect">
            <a:avLst/>
          </a:prstGeom>
        </p:spPr>
        <p:txBody>
          <a:bodyPr>
            <a:noAutofit/>
          </a:bodyPr>
          <a:lstStyle>
            <a:lvl1pPr marL="0" indent="0" algn="ctr">
              <a:buNone/>
              <a:defRPr sz="6600" b="1" baseline="0">
                <a:solidFill>
                  <a:srgbClr val="60ABB7"/>
                </a:solidFill>
                <a:latin typeface="Network Rail Sans" panose="02000000040000020004" pitchFamily="50" charset="0"/>
                <a:cs typeface="Arial" panose="020B0604020202020204" pitchFamily="34" charset="0"/>
              </a:defRPr>
            </a:lvl1pPr>
          </a:lstStyle>
          <a:p>
            <a:pPr lvl="0"/>
            <a:r>
              <a:rPr lang="en-GB"/>
              <a:t>This is an example</a:t>
            </a:r>
            <a:br>
              <a:rPr lang="en-GB"/>
            </a:br>
            <a:r>
              <a:rPr lang="en-GB"/>
              <a:t>of a headline.</a:t>
            </a:r>
          </a:p>
        </p:txBody>
      </p:sp>
      <p:sp>
        <p:nvSpPr>
          <p:cNvPr id="11" name="Slide Number Placeholder 9">
            <a:extLst>
              <a:ext uri="{FF2B5EF4-FFF2-40B4-BE49-F238E27FC236}">
                <a16:creationId xmlns:a16="http://schemas.microsoft.com/office/drawing/2014/main" id="{22369542-2ACC-4025-9BEF-5C635782EF45}"/>
              </a:ext>
            </a:extLst>
          </p:cNvPr>
          <p:cNvSpPr>
            <a:spLocks noGrp="1"/>
          </p:cNvSpPr>
          <p:nvPr userDrawn="1">
            <p:ph type="sldNum" sz="quarter" idx="4"/>
          </p:nvPr>
        </p:nvSpPr>
        <p:spPr>
          <a:xfrm>
            <a:off x="11092443" y="6566054"/>
            <a:ext cx="850268" cy="184192"/>
          </a:xfrm>
          <a:prstGeom prst="rect">
            <a:avLst/>
          </a:prstGeom>
        </p:spPr>
        <p:txBody>
          <a:bodyPr anchor="ctr" anchorCtr="0"/>
          <a:lstStyle>
            <a:lvl1pPr algn="r">
              <a:defRPr sz="1200">
                <a:solidFill>
                  <a:srgbClr val="898989"/>
                </a:solidFill>
                <a:latin typeface="Arial" panose="020B0604020202020204" pitchFamily="34" charset="0"/>
                <a:cs typeface="Arial" panose="020B0604020202020204" pitchFamily="34" charset="0"/>
              </a:defRPr>
            </a:lvl1pPr>
          </a:lstStyle>
          <a:p>
            <a:fld id="{229EAAAC-928A-40C1-AC39-D34FD1799CA9}" type="slidenum">
              <a:rPr lang="en-GB" smtClean="0"/>
              <a:pPr/>
              <a:t>‹#›</a:t>
            </a:fld>
            <a:endParaRPr lang="en-GB"/>
          </a:p>
        </p:txBody>
      </p:sp>
    </p:spTree>
    <p:extLst>
      <p:ext uri="{BB962C8B-B14F-4D97-AF65-F5344CB8AC3E}">
        <p14:creationId xmlns:p14="http://schemas.microsoft.com/office/powerpoint/2010/main" val="164460869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Full Page w/ footer">
    <p:spTree>
      <p:nvGrpSpPr>
        <p:cNvPr id="1" name=""/>
        <p:cNvGrpSpPr/>
        <p:nvPr/>
      </p:nvGrpSpPr>
      <p:grpSpPr>
        <a:xfrm>
          <a:off x="0" y="0"/>
          <a:ext cx="0" cy="0"/>
          <a:chOff x="0" y="0"/>
          <a:chExt cx="0" cy="0"/>
        </a:xfrm>
      </p:grpSpPr>
      <p:sp>
        <p:nvSpPr>
          <p:cNvPr id="14" name="Text Placeholder 2"/>
          <p:cNvSpPr>
            <a:spLocks noGrp="1"/>
          </p:cNvSpPr>
          <p:nvPr>
            <p:ph type="body" sz="quarter" idx="13" hasCustomPrompt="1"/>
          </p:nvPr>
        </p:nvSpPr>
        <p:spPr>
          <a:xfrm>
            <a:off x="387455" y="318346"/>
            <a:ext cx="9485119" cy="545204"/>
          </a:xfrm>
          <a:prstGeom prst="rect">
            <a:avLst/>
          </a:prstGeom>
        </p:spPr>
        <p:txBody>
          <a:bodyPr>
            <a:noAutofit/>
          </a:bodyPr>
          <a:lstStyle>
            <a:lvl1pPr marL="0" indent="0">
              <a:buNone/>
              <a:defRPr sz="3600" b="1">
                <a:solidFill>
                  <a:srgbClr val="60ABB7"/>
                </a:solidFill>
                <a:latin typeface="Network Rail Sans" panose="02000000040000020004" pitchFamily="50" charset="0"/>
                <a:cs typeface="Arial" panose="020B0604020202020204" pitchFamily="34" charset="0"/>
              </a:defRPr>
            </a:lvl1pPr>
          </a:lstStyle>
          <a:p>
            <a:pPr lvl="0"/>
            <a:r>
              <a:rPr lang="en-GB"/>
              <a:t>Add heading here</a:t>
            </a:r>
          </a:p>
        </p:txBody>
      </p:sp>
      <p:sp>
        <p:nvSpPr>
          <p:cNvPr id="15" name="Text Placeholder 2"/>
          <p:cNvSpPr>
            <a:spLocks noGrp="1"/>
          </p:cNvSpPr>
          <p:nvPr>
            <p:ph type="body" sz="quarter" idx="14" hasCustomPrompt="1"/>
          </p:nvPr>
        </p:nvSpPr>
        <p:spPr>
          <a:xfrm>
            <a:off x="387458" y="1011718"/>
            <a:ext cx="11457013" cy="995849"/>
          </a:xfrm>
          <a:prstGeom prst="rect">
            <a:avLst/>
          </a:prstGeom>
        </p:spPr>
        <p:txBody>
          <a:bodyPr>
            <a:noAutofit/>
          </a:bodyPr>
          <a:lstStyle>
            <a:lvl1pPr marL="0" indent="0">
              <a:lnSpc>
                <a:spcPct val="100000"/>
              </a:lnSpc>
              <a:spcBef>
                <a:spcPts val="0"/>
              </a:spcBef>
              <a:buNone/>
              <a:defRPr sz="2000" b="0">
                <a:solidFill>
                  <a:schemeClr val="tx1"/>
                </a:solidFill>
                <a:latin typeface="Network Rail Sans" panose="02000000040000020004" pitchFamily="50" charset="0"/>
                <a:cs typeface="Arial" panose="020B0604020202020204" pitchFamily="34" charset="0"/>
              </a:defRPr>
            </a:lvl1pPr>
          </a:lstStyle>
          <a:p>
            <a:pPr lvl="0"/>
            <a:r>
              <a:rPr lang="en-GB"/>
              <a:t>Add body text here</a:t>
            </a:r>
          </a:p>
        </p:txBody>
      </p:sp>
      <p:sp>
        <p:nvSpPr>
          <p:cNvPr id="13" name="Slide Number Placeholder 9">
            <a:extLst>
              <a:ext uri="{FF2B5EF4-FFF2-40B4-BE49-F238E27FC236}">
                <a16:creationId xmlns:a16="http://schemas.microsoft.com/office/drawing/2014/main" id="{FE4F7ABE-BC68-4620-B586-C000C26D214C}"/>
              </a:ext>
            </a:extLst>
          </p:cNvPr>
          <p:cNvSpPr txBox="1">
            <a:spLocks/>
          </p:cNvSpPr>
          <p:nvPr userDrawn="1"/>
        </p:nvSpPr>
        <p:spPr>
          <a:xfrm>
            <a:off x="11092443" y="6566054"/>
            <a:ext cx="850268" cy="184192"/>
          </a:xfrm>
          <a:prstGeom prst="rect">
            <a:avLst/>
          </a:prstGeom>
        </p:spPr>
        <p:txBody>
          <a:bodyPr anchor="ctr" anchorCtr="0"/>
          <a:lstStyle>
            <a:defPPr>
              <a:defRPr lang="en-US"/>
            </a:defPPr>
            <a:lvl1pPr marL="0" algn="r" defTabSz="914400" rtl="0" eaLnBrk="1" latinLnBrk="0" hangingPunct="1">
              <a:defRPr sz="1200" kern="1200">
                <a:solidFill>
                  <a:srgbClr val="898989"/>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9EAAAC-928A-40C1-AC39-D34FD1799CA9}" type="slidenum">
              <a:rPr lang="en-GB" smtClean="0">
                <a:solidFill>
                  <a:schemeClr val="bg1"/>
                </a:solidFill>
              </a:rPr>
              <a:pPr/>
              <a:t>‹#›</a:t>
            </a:fld>
            <a:endParaRPr lang="en-GB">
              <a:solidFill>
                <a:schemeClr val="bg1"/>
              </a:solidFill>
            </a:endParaRPr>
          </a:p>
        </p:txBody>
      </p:sp>
    </p:spTree>
    <p:extLst>
      <p:ext uri="{BB962C8B-B14F-4D97-AF65-F5344CB8AC3E}">
        <p14:creationId xmlns:p14="http://schemas.microsoft.com/office/powerpoint/2010/main" val="366463533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8632576-9DCF-4E08-98CF-D0DDA8A30193}"/>
              </a:ext>
            </a:extLst>
          </p:cNvPr>
          <p:cNvSpPr/>
          <p:nvPr userDrawn="1"/>
        </p:nvSpPr>
        <p:spPr>
          <a:xfrm>
            <a:off x="9144000" y="0"/>
            <a:ext cx="3048000" cy="203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14736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99A47AF-E204-4DE8-8675-4DB33F4CCD16}" type="datetime3">
              <a:rPr lang="en-GB" smtClean="0"/>
              <a:t>20 April, 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9EFD7AD3-74B2-4CE8-A699-B226B4253601}" type="datetime3">
              <a:rPr lang="en-GB" smtClean="0"/>
              <a:t>20 April, 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AE947A-0063-47A9-8D8F-962501075D59}" type="datetime3">
              <a:rPr lang="en-GB" smtClean="0"/>
              <a:t>20 April, 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5A7FE54-85E6-4AF1-84ED-53D322C6514B}" type="datetime3">
              <a:rPr lang="en-GB" smtClean="0"/>
              <a:t>20 April,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56CA1FF-686C-40E2-BE8C-AF5396EF505B}" type="datetime3">
              <a:rPr lang="en-GB" smtClean="0"/>
              <a:t>20 April, 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4B0C725-070A-4E8E-946B-6F0EA338D8D3}" type="datetime3">
              <a:rPr lang="en-GB" smtClean="0"/>
              <a:t>20 April, 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
        <p:nvSpPr>
          <p:cNvPr id="8" name="TextBox 7">
            <a:extLst>
              <a:ext uri="{FF2B5EF4-FFF2-40B4-BE49-F238E27FC236}">
                <a16:creationId xmlns:a16="http://schemas.microsoft.com/office/drawing/2014/main" id="{BE50C29D-AA91-743B-8B50-D81D851527FD}"/>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C38606-6CBD-42B3-9C89-B69A140C1BB5}"/>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t="2517"/>
          <a:stretch/>
        </p:blipFill>
        <p:spPr>
          <a:xfrm>
            <a:off x="9921764" y="-1"/>
            <a:ext cx="2177958" cy="974777"/>
          </a:xfrm>
          <a:prstGeom prst="rect">
            <a:avLst/>
          </a:prstGeom>
        </p:spPr>
      </p:pic>
      <p:sp>
        <p:nvSpPr>
          <p:cNvPr id="2" name="MSIPCMContentMarking" descr="{&quot;HashCode&quot;:-1288984879,&quot;Placement&quot;:&quot;Header&quot;,&quot;Top&quot;:0.0,&quot;Left&quot;:451.105438,&quot;SlideWidth&quot;:960,&quot;SlideHeight&quot;:540}">
            <a:extLst>
              <a:ext uri="{FF2B5EF4-FFF2-40B4-BE49-F238E27FC236}">
                <a16:creationId xmlns:a16="http://schemas.microsoft.com/office/drawing/2014/main" id="{B13AC302-5B53-485C-8F2E-8A02E46DC732}"/>
              </a:ext>
            </a:extLst>
          </p:cNvPr>
          <p:cNvSpPr txBox="1"/>
          <p:nvPr userDrawn="1"/>
        </p:nvSpPr>
        <p:spPr>
          <a:xfrm>
            <a:off x="5729039" y="0"/>
            <a:ext cx="733923"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a:solidFill>
                  <a:srgbClr val="000000"/>
                </a:solidFill>
                <a:latin typeface="Calibri" panose="020F0502020204030204" pitchFamily="34" charset="0"/>
              </a:rPr>
              <a:t>OFFICIAL</a:t>
            </a:r>
          </a:p>
        </p:txBody>
      </p:sp>
    </p:spTree>
    <p:extLst>
      <p:ext uri="{BB962C8B-B14F-4D97-AF65-F5344CB8AC3E}">
        <p14:creationId xmlns:p14="http://schemas.microsoft.com/office/powerpoint/2010/main" val="1042333012"/>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6225AB-983C-A6FF-7959-CFB44EB061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68C33788-A45C-4A3B-C86B-6A99BA7FC5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2021A3-CDF8-AA42-7E2A-C2925E07F3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47D5A0-AA45-4F15-BA65-1F7F7E507669}" type="datetimeFigureOut">
              <a:rPr lang="en-GB" smtClean="0"/>
              <a:t>20/04/2026</a:t>
            </a:fld>
            <a:endParaRPr lang="en-GB"/>
          </a:p>
        </p:txBody>
      </p:sp>
      <p:sp>
        <p:nvSpPr>
          <p:cNvPr id="5" name="Footer Placeholder 4">
            <a:extLst>
              <a:ext uri="{FF2B5EF4-FFF2-40B4-BE49-F238E27FC236}">
                <a16:creationId xmlns:a16="http://schemas.microsoft.com/office/drawing/2014/main" id="{407ADFC2-CAE6-DC93-9B7B-5877AD57E2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24F5D27-53BF-68B6-F912-FD0D6CCE3B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744CB7-24D8-436D-A885-4269A5815261}" type="slidenum">
              <a:rPr lang="en-GB" smtClean="0"/>
              <a:t>‹#›</a:t>
            </a:fld>
            <a:endParaRPr lang="en-GB"/>
          </a:p>
        </p:txBody>
      </p:sp>
      <p:sp>
        <p:nvSpPr>
          <p:cNvPr id="8" name="TextBox 7">
            <a:extLst>
              <a:ext uri="{FF2B5EF4-FFF2-40B4-BE49-F238E27FC236}">
                <a16:creationId xmlns:a16="http://schemas.microsoft.com/office/drawing/2014/main" id="{08ADE87C-9182-75AB-A6E9-F773321954B5}"/>
              </a:ext>
            </a:extLst>
          </p:cNvPr>
          <p:cNvSpPr txBox="1"/>
          <p:nvPr userDrawn="1">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94160713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13AC302-5B53-485C-8F2E-8A02E46DC732}"/>
              </a:ext>
            </a:extLst>
          </p:cNvPr>
          <p:cNvSpPr txBox="1"/>
          <p:nvPr>
            <p:extLst>
              <p:ext uri="{1162E1C5-73C7-4A58-AE30-91384D911F3F}">
                <p184:classification xmlns:p184="http://schemas.microsoft.com/office/powerpoint/2018/4/main" val="hdr"/>
              </p:ext>
            </p:extLst>
          </p:nvPr>
        </p:nvSpPr>
        <p:spPr>
          <a:xfrm>
            <a:off x="5836412" y="190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1932673573"/>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65">
          <p15:clr>
            <a:srgbClr val="F26B43"/>
          </p15:clr>
        </p15:guide>
        <p15:guide id="2" pos="746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1.xml.rels><?xml version="1.0" encoding="UTF-8" standalone="yes"?>
<Relationships xmlns="http://schemas.openxmlformats.org/package/2006/relationships"><Relationship Id="rId3" Type="http://schemas.openxmlformats.org/officeDocument/2006/relationships/hyperlink" Target="https://publications.parliament.uk/pa/bills/cbill/59-01/0325/en/240325en.pdf" TargetMode="External"/><Relationship Id="rId2" Type="http://schemas.openxmlformats.org/officeDocument/2006/relationships/notesSlide" Target="../notesSlides/notesSlide6.xml"/><Relationship Id="rId1" Type="http://schemas.openxmlformats.org/officeDocument/2006/relationships/slideLayout" Target="../slideLayouts/slideLayout47.xml"/><Relationship Id="rId5" Type="http://schemas.openxmlformats.org/officeDocument/2006/relationships/image" Target="../media/image30.sv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8" Type="http://schemas.openxmlformats.org/officeDocument/2006/relationships/image" Target="../media/image36.sv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svg"/><Relationship Id="rId2" Type="http://schemas.openxmlformats.org/officeDocument/2006/relationships/notesSlide" Target="../notesSlides/notesSlide7.xml"/><Relationship Id="rId1" Type="http://schemas.openxmlformats.org/officeDocument/2006/relationships/slideLayout" Target="../slideLayouts/slideLayout47.xml"/><Relationship Id="rId6" Type="http://schemas.openxmlformats.org/officeDocument/2006/relationships/image" Target="../media/image34.svg"/><Relationship Id="rId11" Type="http://schemas.openxmlformats.org/officeDocument/2006/relationships/image" Target="../media/image39.pn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s>
</file>

<file path=ppt/slides/_rels/slide13.xml.rels><?xml version="1.0" encoding="UTF-8" standalone="yes"?>
<Relationships xmlns="http://schemas.openxmlformats.org/package/2006/relationships"><Relationship Id="rId8" Type="http://schemas.openxmlformats.org/officeDocument/2006/relationships/image" Target="../media/image47.png"/><Relationship Id="rId3" Type="http://schemas.openxmlformats.org/officeDocument/2006/relationships/image" Target="../media/image42.svg"/><Relationship Id="rId7" Type="http://schemas.openxmlformats.org/officeDocument/2006/relationships/image" Target="../media/image46.svg"/><Relationship Id="rId2" Type="http://schemas.openxmlformats.org/officeDocument/2006/relationships/image" Target="../media/image41.png"/><Relationship Id="rId1" Type="http://schemas.openxmlformats.org/officeDocument/2006/relationships/slideLayout" Target="../slideLayouts/slideLayout47.xml"/><Relationship Id="rId6" Type="http://schemas.openxmlformats.org/officeDocument/2006/relationships/image" Target="../media/image45.png"/><Relationship Id="rId11" Type="http://schemas.openxmlformats.org/officeDocument/2006/relationships/image" Target="../media/image50.svg"/><Relationship Id="rId5" Type="http://schemas.openxmlformats.org/officeDocument/2006/relationships/image" Target="../media/image44.svg"/><Relationship Id="rId10" Type="http://schemas.openxmlformats.org/officeDocument/2006/relationships/image" Target="../media/image49.png"/><Relationship Id="rId4" Type="http://schemas.openxmlformats.org/officeDocument/2006/relationships/image" Target="../media/image43.png"/><Relationship Id="rId9" Type="http://schemas.openxmlformats.org/officeDocument/2006/relationships/image" Target="../media/image48.sv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5.xml.rels><?xml version="1.0" encoding="UTF-8" standalone="yes"?>
<Relationships xmlns="http://schemas.openxmlformats.org/package/2006/relationships"><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1.xml"/></Relationships>
</file>

<file path=ppt/slides/_rels/slide1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hyperlink" Target="mailto:chargesandperformanceschemes@networkrail.co.uk" TargetMode="External"/><Relationship Id="rId7" Type="http://schemas.openxmlformats.org/officeDocument/2006/relationships/diagramColors" Target="../diagrams/colors1.xml"/><Relationship Id="rId2" Type="http://schemas.openxmlformats.org/officeDocument/2006/relationships/hyperlink" Target="https://www.networkrail.co.uk/industry-and-commercial/developing-gbrs-charges-and-performance-schemes/" TargetMode="External"/><Relationship Id="rId1" Type="http://schemas.openxmlformats.org/officeDocument/2006/relationships/slideLayout" Target="../slideLayouts/slideLayout4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notesSlide" Target="../notesSlides/notesSlide2.xml"/><Relationship Id="rId16" Type="http://schemas.openxmlformats.org/officeDocument/2006/relationships/image" Target="../media/image20.svg"/><Relationship Id="rId1" Type="http://schemas.openxmlformats.org/officeDocument/2006/relationships/slideLayout" Target="../slideLayouts/slideLayout23.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5" Type="http://schemas.openxmlformats.org/officeDocument/2006/relationships/image" Target="../media/image1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3.xml"/><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4.xml"/><Relationship Id="rId1" Type="http://schemas.openxmlformats.org/officeDocument/2006/relationships/slideLayout" Target="../slideLayouts/slideLayout23.xml"/><Relationship Id="rId6" Type="http://schemas.openxmlformats.org/officeDocument/2006/relationships/image" Target="../media/image24.sv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60ABB7"/>
        </a:solidFill>
        <a:effectLst/>
      </p:bgPr>
    </p:bg>
    <p:spTree>
      <p:nvGrpSpPr>
        <p:cNvPr id="1" name=""/>
        <p:cNvGrpSpPr/>
        <p:nvPr/>
      </p:nvGrpSpPr>
      <p:grpSpPr>
        <a:xfrm>
          <a:off x="0" y="0"/>
          <a:ext cx="0" cy="0"/>
          <a:chOff x="0" y="0"/>
          <a:chExt cx="0" cy="0"/>
        </a:xfrm>
      </p:grpSpPr>
      <p:sp>
        <p:nvSpPr>
          <p:cNvPr id="4" name="Text Placeholder 1">
            <a:extLst>
              <a:ext uri="{FF2B5EF4-FFF2-40B4-BE49-F238E27FC236}">
                <a16:creationId xmlns:a16="http://schemas.microsoft.com/office/drawing/2014/main" id="{DE3A3F45-9DFE-FA9E-27C2-C187D6AE415E}"/>
              </a:ext>
            </a:extLst>
          </p:cNvPr>
          <p:cNvSpPr txBox="1">
            <a:spLocks/>
          </p:cNvSpPr>
          <p:nvPr/>
        </p:nvSpPr>
        <p:spPr>
          <a:xfrm>
            <a:off x="380060" y="1349672"/>
            <a:ext cx="11431879" cy="305575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Defining Planned &amp; Unplanned Disruption</a:t>
            </a:r>
          </a:p>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Criteria for bespoke Performance Schemes</a:t>
            </a:r>
          </a:p>
          <a:p>
            <a:pPr marL="0" indent="0">
              <a:spcBef>
                <a:spcPts val="1200"/>
              </a:spcBef>
              <a:spcAft>
                <a:spcPts val="600"/>
              </a:spcAft>
              <a:buNone/>
            </a:pPr>
            <a:r>
              <a:rPr lang="en-GB" sz="4800" b="1">
                <a:solidFill>
                  <a:schemeClr val="bg1"/>
                </a:solidFill>
                <a:latin typeface="Network Rail Sans" panose="02000000040000020004" pitchFamily="50" charset="0"/>
                <a:cs typeface="Arial" panose="020B0604020202020204" pitchFamily="34" charset="0"/>
              </a:rPr>
              <a:t>Passenger operators</a:t>
            </a:r>
          </a:p>
        </p:txBody>
      </p:sp>
      <p:sp>
        <p:nvSpPr>
          <p:cNvPr id="6" name="TextBox 5">
            <a:extLst>
              <a:ext uri="{FF2B5EF4-FFF2-40B4-BE49-F238E27FC236}">
                <a16:creationId xmlns:a16="http://schemas.microsoft.com/office/drawing/2014/main" id="{F78C9C79-920D-7F45-104C-DA930469A250}"/>
              </a:ext>
            </a:extLst>
          </p:cNvPr>
          <p:cNvSpPr txBox="1"/>
          <p:nvPr/>
        </p:nvSpPr>
        <p:spPr>
          <a:xfrm>
            <a:off x="3971544" y="6320703"/>
            <a:ext cx="8220456" cy="400110"/>
          </a:xfrm>
          <a:prstGeom prst="rect">
            <a:avLst/>
          </a:prstGeom>
          <a:noFill/>
        </p:spPr>
        <p:txBody>
          <a:bodyPr wrap="square" rtlCol="0">
            <a:spAutoFit/>
          </a:bodyPr>
          <a:lstStyle/>
          <a:p>
            <a:pPr algn="r"/>
            <a:r>
              <a:rPr lang="en-GB" sz="2000">
                <a:solidFill>
                  <a:schemeClr val="bg1"/>
                </a:solidFill>
                <a:latin typeface="Network Rail Sans" panose="02000000040000020004" pitchFamily="2" charset="0"/>
              </a:rPr>
              <a:t>Please note, these slides will be published online and will be available, </a:t>
            </a:r>
            <a:r>
              <a:rPr lang="en-GB" sz="2000">
                <a:solidFill>
                  <a:schemeClr val="accent2"/>
                </a:solidFill>
                <a:latin typeface="Network Rail Sans" panose="02000000040000020004" pitchFamily="2" charset="0"/>
                <a:hlinkClick r:id="rId2">
                  <a:extLst>
                    <a:ext uri="{A12FA001-AC4F-418D-AE19-62706E023703}">
                      <ahyp:hlinkClr xmlns:ahyp="http://schemas.microsoft.com/office/drawing/2018/hyperlinkcolor" val="tx"/>
                    </a:ext>
                  </a:extLst>
                </a:hlinkClick>
              </a:rPr>
              <a:t>here</a:t>
            </a:r>
            <a:r>
              <a:rPr lang="en-GB" sz="2000">
                <a:solidFill>
                  <a:schemeClr val="bg1"/>
                </a:solidFill>
                <a:latin typeface="Network Rail Sans" panose="02000000040000020004" pitchFamily="2" charset="0"/>
              </a:rPr>
              <a:t>.</a:t>
            </a:r>
          </a:p>
        </p:txBody>
      </p:sp>
      <p:sp>
        <p:nvSpPr>
          <p:cNvPr id="8" name="Slide Number Placeholder 7">
            <a:extLst>
              <a:ext uri="{FF2B5EF4-FFF2-40B4-BE49-F238E27FC236}">
                <a16:creationId xmlns:a16="http://schemas.microsoft.com/office/drawing/2014/main" id="{08E862C7-6828-9378-9B80-1694C105A409}"/>
              </a:ext>
            </a:extLst>
          </p:cNvPr>
          <p:cNvSpPr>
            <a:spLocks noGrp="1"/>
          </p:cNvSpPr>
          <p:nvPr>
            <p:ph type="sldNum" sz="quarter" idx="12"/>
          </p:nvPr>
        </p:nvSpPr>
        <p:spPr/>
        <p:txBody>
          <a:bodyPr/>
          <a:lstStyle/>
          <a:p>
            <a:fld id="{330EA680-D336-4FF7-8B7A-9848BB0A1C32}" type="slidenum">
              <a:rPr lang="en-GB" smtClean="0"/>
              <a:t>1</a:t>
            </a:fld>
            <a:endParaRPr lang="en-GB"/>
          </a:p>
        </p:txBody>
      </p:sp>
      <p:sp>
        <p:nvSpPr>
          <p:cNvPr id="3" name="Text Placeholder 1">
            <a:extLst>
              <a:ext uri="{FF2B5EF4-FFF2-40B4-BE49-F238E27FC236}">
                <a16:creationId xmlns:a16="http://schemas.microsoft.com/office/drawing/2014/main" id="{00A7B049-B257-D514-2EA4-191593727706}"/>
              </a:ext>
            </a:extLst>
          </p:cNvPr>
          <p:cNvSpPr txBox="1">
            <a:spLocks/>
          </p:cNvSpPr>
          <p:nvPr/>
        </p:nvSpPr>
        <p:spPr>
          <a:xfrm>
            <a:off x="380059" y="4989101"/>
            <a:ext cx="9029163" cy="400110"/>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t>28 April 2026</a:t>
            </a:r>
          </a:p>
        </p:txBody>
      </p:sp>
    </p:spTree>
    <p:extLst>
      <p:ext uri="{BB962C8B-B14F-4D97-AF65-F5344CB8AC3E}">
        <p14:creationId xmlns:p14="http://schemas.microsoft.com/office/powerpoint/2010/main" val="272974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64DBD-B8B8-EC69-2E84-1F380EC48157}"/>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E79B7358-EDFF-D2D8-A0BB-1ADF7FA5F4C9}"/>
              </a:ext>
            </a:extLst>
          </p:cNvPr>
          <p:cNvSpPr>
            <a:spLocks noGrp="1"/>
          </p:cNvSpPr>
          <p:nvPr>
            <p:ph type="body" sz="quarter" idx="13"/>
          </p:nvPr>
        </p:nvSpPr>
        <p:spPr>
          <a:xfrm>
            <a:off x="0" y="2543483"/>
            <a:ext cx="6420573" cy="885517"/>
          </a:xfrm>
        </p:spPr>
        <p:txBody>
          <a:bodyPr/>
          <a:lstStyle/>
          <a:p>
            <a:pPr algn="r"/>
            <a:r>
              <a:rPr lang="en-GB" sz="4400"/>
              <a:t>Bespoke performance schemes</a:t>
            </a:r>
          </a:p>
        </p:txBody>
      </p:sp>
      <p:sp>
        <p:nvSpPr>
          <p:cNvPr id="8" name="Text Placeholder 1">
            <a:extLst>
              <a:ext uri="{FF2B5EF4-FFF2-40B4-BE49-F238E27FC236}">
                <a16:creationId xmlns:a16="http://schemas.microsoft.com/office/drawing/2014/main" id="{09880274-8B27-9964-53D3-5E4F7A47A29E}"/>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Rachel Grashion</a:t>
            </a:r>
          </a:p>
        </p:txBody>
      </p:sp>
    </p:spTree>
    <p:extLst>
      <p:ext uri="{BB962C8B-B14F-4D97-AF65-F5344CB8AC3E}">
        <p14:creationId xmlns:p14="http://schemas.microsoft.com/office/powerpoint/2010/main" val="4215869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34B3B-33A0-F76F-8633-1B6149A963A3}"/>
            </a:ext>
          </a:extLst>
        </p:cNvPr>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2C3294CE-10EE-F659-CFDB-A0B5DB657C8C}"/>
              </a:ext>
            </a:extLst>
          </p:cNvPr>
          <p:cNvSpPr/>
          <p:nvPr/>
        </p:nvSpPr>
        <p:spPr>
          <a:xfrm>
            <a:off x="2025856" y="1154081"/>
            <a:ext cx="9727468" cy="1373078"/>
          </a:xfrm>
          <a:prstGeom prst="round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The Railways Bill does not preclude GBR from entering into bespoke performance schemes with users of its network.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The </a:t>
            </a: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hlinkClick r:id="rId3">
                  <a:extLst>
                    <a:ext uri="{A12FA001-AC4F-418D-AE19-62706E023703}">
                      <ahyp:hlinkClr xmlns:ahyp="http://schemas.microsoft.com/office/drawing/2018/hyperlinkcolor" val="tx"/>
                    </a:ext>
                  </a:extLst>
                </a:hlinkClick>
              </a:rPr>
              <a:t>explanatory notes </a:t>
            </a: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to the Bill (paragraph 174) states that the performance scheme “will not be constrained to a one-size-fits-all approach and enables GBR to apply bespoke arrangements where appropriate to do so.”</a:t>
            </a:r>
          </a:p>
        </p:txBody>
      </p:sp>
      <p:sp>
        <p:nvSpPr>
          <p:cNvPr id="3" name="Text Placeholder 1">
            <a:extLst>
              <a:ext uri="{FF2B5EF4-FFF2-40B4-BE49-F238E27FC236}">
                <a16:creationId xmlns:a16="http://schemas.microsoft.com/office/drawing/2014/main" id="{AA29CB23-F366-032B-97D1-00796A038B51}"/>
              </a:ext>
            </a:extLst>
          </p:cNvPr>
          <p:cNvSpPr txBox="1">
            <a:spLocks/>
          </p:cNvSpPr>
          <p:nvPr/>
        </p:nvSpPr>
        <p:spPr>
          <a:xfrm>
            <a:off x="573315" y="14674"/>
            <a:ext cx="10195088" cy="7422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40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Background</a:t>
            </a:r>
          </a:p>
        </p:txBody>
      </p:sp>
      <p:sp>
        <p:nvSpPr>
          <p:cNvPr id="32" name="Text Placeholder 1">
            <a:extLst>
              <a:ext uri="{FF2B5EF4-FFF2-40B4-BE49-F238E27FC236}">
                <a16:creationId xmlns:a16="http://schemas.microsoft.com/office/drawing/2014/main" id="{B6197269-4FE1-1F5A-08EF-9B9AFADB109B}"/>
              </a:ext>
            </a:extLst>
          </p:cNvPr>
          <p:cNvSpPr txBox="1">
            <a:spLocks/>
          </p:cNvSpPr>
          <p:nvPr/>
        </p:nvSpPr>
        <p:spPr>
          <a:xfrm>
            <a:off x="573315" y="2652961"/>
            <a:ext cx="10195088" cy="3800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Why we are addressing bespoke schemes in the AUP</a:t>
            </a:r>
          </a:p>
        </p:txBody>
      </p:sp>
      <p:sp>
        <p:nvSpPr>
          <p:cNvPr id="4" name="Text Placeholder 1">
            <a:extLst>
              <a:ext uri="{FF2B5EF4-FFF2-40B4-BE49-F238E27FC236}">
                <a16:creationId xmlns:a16="http://schemas.microsoft.com/office/drawing/2014/main" id="{4015099F-A059-04B5-FAF4-D4239CDC8C1D}"/>
              </a:ext>
            </a:extLst>
          </p:cNvPr>
          <p:cNvSpPr txBox="1">
            <a:spLocks/>
          </p:cNvSpPr>
          <p:nvPr/>
        </p:nvSpPr>
        <p:spPr>
          <a:xfrm>
            <a:off x="636832" y="698287"/>
            <a:ext cx="10195088" cy="38002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Legislative context</a:t>
            </a:r>
          </a:p>
        </p:txBody>
      </p:sp>
      <p:grpSp>
        <p:nvGrpSpPr>
          <p:cNvPr id="9" name="Group 8">
            <a:extLst>
              <a:ext uri="{FF2B5EF4-FFF2-40B4-BE49-F238E27FC236}">
                <a16:creationId xmlns:a16="http://schemas.microsoft.com/office/drawing/2014/main" id="{BEB5655F-6A3A-6CE8-BD48-08D76BFBF6D7}"/>
              </a:ext>
            </a:extLst>
          </p:cNvPr>
          <p:cNvGrpSpPr/>
          <p:nvPr/>
        </p:nvGrpSpPr>
        <p:grpSpPr>
          <a:xfrm>
            <a:off x="573315" y="1154082"/>
            <a:ext cx="1659410" cy="1377322"/>
            <a:chOff x="149368" y="3103257"/>
            <a:chExt cx="849891" cy="808033"/>
          </a:xfrm>
        </p:grpSpPr>
        <p:sp>
          <p:nvSpPr>
            <p:cNvPr id="6" name="Rectangle: Top Corners Rounded 5">
              <a:extLst>
                <a:ext uri="{FF2B5EF4-FFF2-40B4-BE49-F238E27FC236}">
                  <a16:creationId xmlns:a16="http://schemas.microsoft.com/office/drawing/2014/main" id="{4D0CA0D6-D348-3D9B-AF47-983BB0043034}"/>
                </a:ext>
              </a:extLst>
            </p:cNvPr>
            <p:cNvSpPr/>
            <p:nvPr/>
          </p:nvSpPr>
          <p:spPr bwMode="auto">
            <a:xfrm rot="16200000">
              <a:off x="170297" y="3082328"/>
              <a:ext cx="808033" cy="849891"/>
            </a:xfrm>
            <a:prstGeom prst="round2SameRect">
              <a:avLst/>
            </a:prstGeom>
            <a:solidFill>
              <a:schemeClr val="accent6"/>
            </a:solidFill>
            <a:ln>
              <a:noFill/>
            </a:ln>
          </p:spPr>
          <p:txBody>
            <a:bodyPr vert="horz" wrap="square" lIns="91440" tIns="45720" rIns="91440" bIns="45720" numCol="1" rtlCol="0"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Oval 6">
              <a:extLst>
                <a:ext uri="{FF2B5EF4-FFF2-40B4-BE49-F238E27FC236}">
                  <a16:creationId xmlns:a16="http://schemas.microsoft.com/office/drawing/2014/main" id="{03921A5B-9BFD-07DD-E665-2F1CB256878D}"/>
                </a:ext>
              </a:extLst>
            </p:cNvPr>
            <p:cNvSpPr/>
            <p:nvPr/>
          </p:nvSpPr>
          <p:spPr bwMode="auto">
            <a:xfrm>
              <a:off x="255318" y="3262160"/>
              <a:ext cx="637990" cy="490225"/>
            </a:xfrm>
            <a:prstGeom prst="ellipse">
              <a:avLst/>
            </a:prstGeom>
            <a:solidFill>
              <a:schemeClr val="bg1">
                <a:alpha val="15000"/>
              </a:schemeClr>
            </a:solidFill>
            <a:ln w="19050">
              <a:solidFill>
                <a:schemeClr val="bg1">
                  <a:alpha val="50000"/>
                </a:schemeClr>
              </a:solidFill>
            </a:ln>
          </p:spPr>
          <p:txBody>
            <a:bodyPr vert="horz" wrap="square" lIns="91440" tIns="45720" rIns="91440" bIns="45720" numCol="1" rtlCol="0"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pic>
        <p:nvPicPr>
          <p:cNvPr id="11" name="Graphic 10" descr="Puzzle with solid fill">
            <a:extLst>
              <a:ext uri="{FF2B5EF4-FFF2-40B4-BE49-F238E27FC236}">
                <a16:creationId xmlns:a16="http://schemas.microsoft.com/office/drawing/2014/main" id="{40E6B965-731A-C165-4F1E-179D3AF25AE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52607" y="1496413"/>
            <a:ext cx="700824" cy="700824"/>
          </a:xfrm>
          <a:prstGeom prst="rect">
            <a:avLst/>
          </a:prstGeom>
        </p:spPr>
      </p:pic>
      <p:sp>
        <p:nvSpPr>
          <p:cNvPr id="15" name="TextBox 14">
            <a:extLst>
              <a:ext uri="{FF2B5EF4-FFF2-40B4-BE49-F238E27FC236}">
                <a16:creationId xmlns:a16="http://schemas.microsoft.com/office/drawing/2014/main" id="{0E81C46C-7FED-F63B-81FE-E21B907579D5}"/>
              </a:ext>
            </a:extLst>
          </p:cNvPr>
          <p:cNvSpPr txBox="1"/>
          <p:nvPr/>
        </p:nvSpPr>
        <p:spPr>
          <a:xfrm>
            <a:off x="573315" y="3154544"/>
            <a:ext cx="11257275" cy="3539430"/>
          </a:xfrm>
          <a:prstGeom prst="rect">
            <a:avLst/>
          </a:prstGeom>
          <a:solidFill>
            <a:schemeClr val="bg2"/>
          </a:solidFill>
        </p:spPr>
        <p:txBody>
          <a:bodyPr wrap="square">
            <a:spAutoFit/>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The legislation allows GBR to enter into bespoke Performance Schemes. We therefore consider it important to set out clear governance and guidance around them in the AUP.</a:t>
            </a:r>
          </a:p>
          <a:p>
            <a:pPr marL="0" marR="0" lvl="0" indent="0" algn="l" defTabSz="914400" rtl="0" eaLnBrk="1" fontAlgn="t"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This is intended to:</a:t>
            </a:r>
          </a:p>
          <a:p>
            <a:pPr marL="0" marR="0" lvl="0" indent="0" algn="l" defTabSz="914400" rtl="0" eaLnBrk="1" fontAlgn="t"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285750" marR="0" lvl="0" indent="-2857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Provide assurance to operators who do not wish to enter bespoke arrangements that bespoke schemes will not lead to preferential treatment or undermine the standard scheme; and</a:t>
            </a:r>
          </a:p>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endPar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285750" marR="0" lvl="0" indent="-2857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Set clear guiding principles for any operators who do wish to explore bespoke arrangements, so expectations and constraints are understood upfront.</a:t>
            </a:r>
          </a:p>
          <a:p>
            <a:pPr marL="0" marR="0" lvl="0" indent="0" algn="l"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In doing so, the AUP will permit bespoke schemes, whilst seeking to ensure consistency, transparency and appropriate control over how they are considered.</a:t>
            </a:r>
          </a:p>
          <a:p>
            <a:pPr marL="0" marR="0" lvl="0" indent="0" algn="l" defTabSz="914400" rtl="0" eaLnBrk="1" fontAlgn="t"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endParaRPr>
          </a:p>
          <a:p>
            <a:pPr marL="0" marR="0" lvl="0" indent="0" algn="l" defTabSz="914400" rtl="0" eaLnBrk="1" fontAlgn="t"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Network Rail Sans"/>
                <a:ea typeface="+mn-ea"/>
                <a:cs typeface="+mn-cs"/>
              </a:rPr>
              <a:t>We are therefore seeking your views on how bespoke performance schemes could work in practice, including any key features / principles which would be desirable to ensure that bespoke schemes are fair, reasonable and practicable.</a:t>
            </a:r>
          </a:p>
        </p:txBody>
      </p:sp>
    </p:spTree>
    <p:extLst>
      <p:ext uri="{BB962C8B-B14F-4D97-AF65-F5344CB8AC3E}">
        <p14:creationId xmlns:p14="http://schemas.microsoft.com/office/powerpoint/2010/main" val="2057944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Shape 2">
            <a:extLst>
              <a:ext uri="{FF2B5EF4-FFF2-40B4-BE49-F238E27FC236}">
                <a16:creationId xmlns:a16="http://schemas.microsoft.com/office/drawing/2014/main" id="{7AF5D08E-DE98-9EDD-591E-4E958D3F559A}"/>
              </a:ext>
            </a:extLst>
          </p:cNvPr>
          <p:cNvSpPr/>
          <p:nvPr/>
        </p:nvSpPr>
        <p:spPr>
          <a:xfrm>
            <a:off x="451822"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0" marR="0" lvl="0" indent="0" algn="l" defTabSz="914400" rtl="0" eaLnBrk="1" fontAlgn="base" latinLnBrk="0" hangingPunct="1">
              <a:lnSpc>
                <a:spcPct val="100000"/>
              </a:lnSpc>
              <a:spcBef>
                <a:spcPts val="120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Should bespoke schemes be financially neutral on expectation?</a:t>
            </a:r>
          </a:p>
        </p:txBody>
      </p:sp>
      <p:sp>
        <p:nvSpPr>
          <p:cNvPr id="3" name="Freeform: Shape 3">
            <a:extLst>
              <a:ext uri="{FF2B5EF4-FFF2-40B4-BE49-F238E27FC236}">
                <a16:creationId xmlns:a16="http://schemas.microsoft.com/office/drawing/2014/main" id="{FDDF58D5-7D6E-5A23-4A29-E98CA70187B3}"/>
              </a:ext>
            </a:extLst>
          </p:cNvPr>
          <p:cNvSpPr/>
          <p:nvPr/>
        </p:nvSpPr>
        <p:spPr>
          <a:xfrm>
            <a:off x="4424346"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0" marR="0" lvl="0" indent="0" algn="l" defTabSz="914400" rtl="0" eaLnBrk="1" fontAlgn="base" latinLnBrk="0" hangingPunct="1">
              <a:lnSpc>
                <a:spcPct val="100000"/>
              </a:lnSpc>
              <a:spcBef>
                <a:spcPts val="120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Bespoke s</a:t>
            </a: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chemes should not impact on the amounts available to operators through the standard scheme offering.</a:t>
            </a:r>
            <a:r>
              <a:rPr kumimoji="0" lang="en-US"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 </a:t>
            </a:r>
            <a:endParaRPr kumimoji="0" lang="en-US" sz="1400" b="0" i="0" u="none" strike="noStrike" kern="1200" cap="none" spc="0" normalizeH="0" baseline="0" noProof="1">
              <a:ln>
                <a:noFill/>
              </a:ln>
              <a:solidFill>
                <a:prstClr val="black"/>
              </a:solidFill>
              <a:effectLst/>
              <a:uLnTx/>
              <a:uFillTx/>
              <a:latin typeface="Network Rail Sans" panose="02000000040000020004" pitchFamily="2" charset="0"/>
              <a:ea typeface="+mn-ea"/>
              <a:cs typeface="+mn-cs"/>
            </a:endParaRPr>
          </a:p>
        </p:txBody>
      </p:sp>
      <p:sp>
        <p:nvSpPr>
          <p:cNvPr id="4" name="Freeform: Shape 4">
            <a:extLst>
              <a:ext uri="{FF2B5EF4-FFF2-40B4-BE49-F238E27FC236}">
                <a16:creationId xmlns:a16="http://schemas.microsoft.com/office/drawing/2014/main" id="{00AB5836-BC36-CDB7-951D-1EA0D09A5279}"/>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0" marR="0" lvl="0" indent="0" algn="l" defTabSz="914400" rtl="0" eaLnBrk="1" fontAlgn="base" latinLnBrk="0" hangingPunct="1">
              <a:lnSpc>
                <a:spcPct val="100000"/>
              </a:lnSpc>
              <a:spcBef>
                <a:spcPts val="120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Should operators within the same market be offered the same bespoke schemes?</a:t>
            </a:r>
            <a:endParaRPr kumimoji="0" lang="en-US" sz="1400" b="0" i="0" u="none" strike="noStrike" kern="1200" cap="none" spc="0" normalizeH="0" baseline="0" noProof="1">
              <a:ln>
                <a:noFill/>
              </a:ln>
              <a:solidFill>
                <a:prstClr val="black"/>
              </a:solidFill>
              <a:effectLst/>
              <a:uLnTx/>
              <a:uFillTx/>
              <a:latin typeface="Network Rail Sans" panose="02000000040000020004" pitchFamily="2" charset="0"/>
              <a:ea typeface="+mn-ea"/>
              <a:cs typeface="+mn-cs"/>
            </a:endParaRPr>
          </a:p>
        </p:txBody>
      </p:sp>
      <p:sp>
        <p:nvSpPr>
          <p:cNvPr id="5" name="Freeform: Shape 5">
            <a:extLst>
              <a:ext uri="{FF2B5EF4-FFF2-40B4-BE49-F238E27FC236}">
                <a16:creationId xmlns:a16="http://schemas.microsoft.com/office/drawing/2014/main" id="{BA348B55-A9DF-DA80-B2DD-9F115D61F696}"/>
              </a:ext>
            </a:extLst>
          </p:cNvPr>
          <p:cNvSpPr/>
          <p:nvPr/>
        </p:nvSpPr>
        <p:spPr>
          <a:xfrm>
            <a:off x="451822" y="24763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Financial neutrality</a:t>
            </a:r>
          </a:p>
        </p:txBody>
      </p:sp>
      <p:sp>
        <p:nvSpPr>
          <p:cNvPr id="6" name="Freeform: Shape 6">
            <a:extLst>
              <a:ext uri="{FF2B5EF4-FFF2-40B4-BE49-F238E27FC236}">
                <a16:creationId xmlns:a16="http://schemas.microsoft.com/office/drawing/2014/main" id="{5D313D9A-8404-F105-6A46-AF3B664E4F35}"/>
              </a:ext>
            </a:extLst>
          </p:cNvPr>
          <p:cNvSpPr/>
          <p:nvPr/>
        </p:nvSpPr>
        <p:spPr>
          <a:xfrm>
            <a:off x="4424346" y="24763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Impact on standard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schemes</a:t>
            </a:r>
          </a:p>
        </p:txBody>
      </p:sp>
      <p:sp>
        <p:nvSpPr>
          <p:cNvPr id="7" name="Freeform: Shape 7">
            <a:extLst>
              <a:ext uri="{FF2B5EF4-FFF2-40B4-BE49-F238E27FC236}">
                <a16:creationId xmlns:a16="http://schemas.microsoft.com/office/drawing/2014/main" id="{A54593EA-B164-E7B8-AA3C-A9D8587EC5EA}"/>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Non-discrimination</a:t>
            </a:r>
          </a:p>
        </p:txBody>
      </p:sp>
      <p:sp>
        <p:nvSpPr>
          <p:cNvPr id="8" name="Freeform: Shape 8">
            <a:extLst>
              <a:ext uri="{FF2B5EF4-FFF2-40B4-BE49-F238E27FC236}">
                <a16:creationId xmlns:a16="http://schemas.microsoft.com/office/drawing/2014/main" id="{0C878208-C48C-087E-A1E5-219BD2D84A55}"/>
              </a:ext>
            </a:extLst>
          </p:cNvPr>
          <p:cNvSpPr/>
          <p:nvPr/>
        </p:nvSpPr>
        <p:spPr>
          <a:xfrm>
            <a:off x="2425850" y="4939497"/>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0" marR="0" lvl="0" indent="0" algn="l" defTabSz="914400" rtl="0" eaLnBrk="1" fontAlgn="base" latinLnBrk="0" hangingPunct="1">
              <a:lnSpc>
                <a:spcPct val="100000"/>
              </a:lnSpc>
              <a:spcBef>
                <a:spcPts val="1200"/>
              </a:spcBef>
              <a:spcAft>
                <a:spcPts val="0"/>
              </a:spcAft>
              <a:buClrTx/>
              <a:buSzTx/>
              <a:buFontTx/>
              <a:buNone/>
              <a:tabLst/>
              <a:defRPr/>
            </a:pPr>
            <a:r>
              <a:rPr kumimoji="0" lang="en-GB" sz="1400" b="0" i="0" u="none" strike="noStrike" kern="1200" cap="none" spc="0" normalizeH="0" baseline="0" noProof="0">
                <a:ln>
                  <a:noFill/>
                </a:ln>
                <a:solidFill>
                  <a:prstClr val="black"/>
                </a:solidFill>
                <a:effectLst/>
                <a:uLnTx/>
                <a:uFillTx/>
                <a:latin typeface="Network Rail Sans" panose="02000000040000020004" pitchFamily="2" charset="0"/>
                <a:ea typeface="+mn-ea"/>
                <a:cs typeface="+mn-cs"/>
              </a:rPr>
              <a:t>Bespoke schemes should not be used to provide any cross subsidy to users of the GBR network. </a:t>
            </a:r>
            <a:endParaRPr kumimoji="0" lang="en-US" sz="1400" b="0" i="0" u="none" strike="noStrike" kern="1200" cap="none" spc="0" normalizeH="0" baseline="0" noProof="1">
              <a:ln>
                <a:noFill/>
              </a:ln>
              <a:solidFill>
                <a:prstClr val="black"/>
              </a:solidFill>
              <a:effectLst/>
              <a:uLnTx/>
              <a:uFillTx/>
              <a:latin typeface="Network Rail Sans" panose="02000000040000020004" pitchFamily="2" charset="0"/>
              <a:ea typeface="+mn-ea"/>
              <a:cs typeface="+mn-cs"/>
            </a:endParaRPr>
          </a:p>
        </p:txBody>
      </p:sp>
      <p:sp>
        <p:nvSpPr>
          <p:cNvPr id="9" name="Freeform: Shape 9">
            <a:extLst>
              <a:ext uri="{FF2B5EF4-FFF2-40B4-BE49-F238E27FC236}">
                <a16:creationId xmlns:a16="http://schemas.microsoft.com/office/drawing/2014/main" id="{ADEB3580-104C-29D2-793F-DC16F10A5780}"/>
              </a:ext>
            </a:extLst>
          </p:cNvPr>
          <p:cNvSpPr/>
          <p:nvPr/>
        </p:nvSpPr>
        <p:spPr>
          <a:xfrm>
            <a:off x="6398374" y="4939497"/>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1">
                <a:ln>
                  <a:noFill/>
                </a:ln>
                <a:solidFill>
                  <a:prstClr val="black"/>
                </a:solidFill>
                <a:effectLst/>
                <a:uLnTx/>
                <a:uFillTx/>
                <a:latin typeface="Network Rail Sans" panose="02000000040000020004" pitchFamily="2" charset="0"/>
                <a:ea typeface="+mn-ea"/>
                <a:cs typeface="+mn-cs"/>
              </a:rPr>
              <a:t>How long should bespoke schemes be in place for? Should there be a minimum term?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1">
              <a:ln>
                <a:noFill/>
              </a:ln>
              <a:solidFill>
                <a:prstClr val="black"/>
              </a:solidFill>
              <a:effectLst/>
              <a:uLnTx/>
              <a:uFillTx/>
              <a:latin typeface="Network Rail Sans" panose="02000000040000020004"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1">
                <a:ln>
                  <a:noFill/>
                </a:ln>
                <a:solidFill>
                  <a:prstClr val="black"/>
                </a:solidFill>
                <a:effectLst/>
                <a:uLnTx/>
                <a:uFillTx/>
                <a:latin typeface="Network Rail Sans" panose="02000000040000020004" pitchFamily="2" charset="0"/>
                <a:ea typeface="+mn-ea"/>
                <a:cs typeface="+mn-cs"/>
              </a:rPr>
              <a:t>Should parties have the right to terminate bespoke schemes at any time, or just at certain points?</a:t>
            </a:r>
          </a:p>
        </p:txBody>
      </p:sp>
      <p:sp>
        <p:nvSpPr>
          <p:cNvPr id="11" name="Freeform: Shape 11">
            <a:extLst>
              <a:ext uri="{FF2B5EF4-FFF2-40B4-BE49-F238E27FC236}">
                <a16:creationId xmlns:a16="http://schemas.microsoft.com/office/drawing/2014/main" id="{55189EC4-48A4-AC9E-4F82-0C5F23E33AC1}"/>
              </a:ext>
            </a:extLst>
          </p:cNvPr>
          <p:cNvSpPr/>
          <p:nvPr/>
        </p:nvSpPr>
        <p:spPr>
          <a:xfrm>
            <a:off x="2425850"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No cross subsidy</a:t>
            </a:r>
          </a:p>
        </p:txBody>
      </p:sp>
      <p:sp>
        <p:nvSpPr>
          <p:cNvPr id="12" name="Freeform: Shape 12">
            <a:extLst>
              <a:ext uri="{FF2B5EF4-FFF2-40B4-BE49-F238E27FC236}">
                <a16:creationId xmlns:a16="http://schemas.microsoft.com/office/drawing/2014/main" id="{B86B7D2F-CDCF-13C9-B607-354FC752CD3A}"/>
              </a:ext>
            </a:extLst>
          </p:cNvPr>
          <p:cNvSpPr/>
          <p:nvPr/>
        </p:nvSpPr>
        <p:spPr>
          <a:xfrm>
            <a:off x="6398374"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Duration and review</a:t>
            </a:r>
          </a:p>
        </p:txBody>
      </p:sp>
      <p:pic>
        <p:nvPicPr>
          <p:cNvPr id="14" name="Graphic 13" descr="Weights Uneven with solid fill">
            <a:extLst>
              <a:ext uri="{FF2B5EF4-FFF2-40B4-BE49-F238E27FC236}">
                <a16:creationId xmlns:a16="http://schemas.microsoft.com/office/drawing/2014/main" id="{B98229EE-B9E6-B08A-1B00-FEBE8B4CE95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651055" y="2464000"/>
            <a:ext cx="555557" cy="498637"/>
          </a:xfrm>
          <a:prstGeom prst="rect">
            <a:avLst/>
          </a:prstGeom>
        </p:spPr>
      </p:pic>
      <p:pic>
        <p:nvPicPr>
          <p:cNvPr id="15" name="Graphic 14" descr="Scales of justice with solid fill">
            <a:extLst>
              <a:ext uri="{FF2B5EF4-FFF2-40B4-BE49-F238E27FC236}">
                <a16:creationId xmlns:a16="http://schemas.microsoft.com/office/drawing/2014/main" id="{134E31F2-4AC5-7EBD-F5F8-8219FA9C99C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706009" y="2452450"/>
            <a:ext cx="555557" cy="555557"/>
          </a:xfrm>
          <a:prstGeom prst="rect">
            <a:avLst/>
          </a:prstGeom>
        </p:spPr>
      </p:pic>
      <p:pic>
        <p:nvPicPr>
          <p:cNvPr id="17" name="Graphic 16" descr="Clipboard Partially Ticked with solid fill">
            <a:extLst>
              <a:ext uri="{FF2B5EF4-FFF2-40B4-BE49-F238E27FC236}">
                <a16:creationId xmlns:a16="http://schemas.microsoft.com/office/drawing/2014/main" id="{44FA41E5-C23C-5C63-D42C-F3179731AFA9}"/>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6574087" y="4724857"/>
            <a:ext cx="492795" cy="492795"/>
          </a:xfrm>
          <a:prstGeom prst="rect">
            <a:avLst/>
          </a:prstGeom>
        </p:spPr>
      </p:pic>
      <p:pic>
        <p:nvPicPr>
          <p:cNvPr id="18" name="Graphic 17" descr="Piggy Bank with solid fill">
            <a:extLst>
              <a:ext uri="{FF2B5EF4-FFF2-40B4-BE49-F238E27FC236}">
                <a16:creationId xmlns:a16="http://schemas.microsoft.com/office/drawing/2014/main" id="{B5440DB2-0126-3B8E-B6D4-AD36F27D2CCC}"/>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2680036" y="4702483"/>
            <a:ext cx="555557" cy="555557"/>
          </a:xfrm>
          <a:prstGeom prst="rect">
            <a:avLst/>
          </a:prstGeom>
        </p:spPr>
      </p:pic>
      <p:pic>
        <p:nvPicPr>
          <p:cNvPr id="19" name="Graphic 18" descr="Coins outline">
            <a:extLst>
              <a:ext uri="{FF2B5EF4-FFF2-40B4-BE49-F238E27FC236}">
                <a16:creationId xmlns:a16="http://schemas.microsoft.com/office/drawing/2014/main" id="{AC04C418-632C-7454-3DBA-D1B38834D047}"/>
              </a:ext>
            </a:extLst>
          </p:cNvPr>
          <p:cNvPicPr>
            <a:picLocks noChangeAspect="1"/>
          </p:cNvPicPr>
          <p:nvPr/>
        </p:nvPicPr>
        <p:blipFill>
          <a:blip r:embed="rId11">
            <a:extLst>
              <a:ext uri="{96DAC541-7B7A-43D3-8B79-37D633B846F1}">
                <asvg:svgBlip xmlns:asvg="http://schemas.microsoft.com/office/drawing/2016/SVG/main" r:embed="rId12"/>
              </a:ext>
            </a:extLst>
          </a:blip>
          <a:srcRect/>
          <a:stretch/>
        </p:blipFill>
        <p:spPr>
          <a:xfrm>
            <a:off x="4588872" y="2492837"/>
            <a:ext cx="515170" cy="515170"/>
          </a:xfrm>
          <a:prstGeom prst="rect">
            <a:avLst/>
          </a:prstGeom>
        </p:spPr>
      </p:pic>
      <p:sp>
        <p:nvSpPr>
          <p:cNvPr id="21" name="Rectangle: Rounded Corners 20">
            <a:extLst>
              <a:ext uri="{FF2B5EF4-FFF2-40B4-BE49-F238E27FC236}">
                <a16:creationId xmlns:a16="http://schemas.microsoft.com/office/drawing/2014/main" id="{E92C5293-F31F-A82E-7F48-997C181F1FCD}"/>
              </a:ext>
            </a:extLst>
          </p:cNvPr>
          <p:cNvSpPr/>
          <p:nvPr/>
        </p:nvSpPr>
        <p:spPr>
          <a:xfrm>
            <a:off x="374065" y="936619"/>
            <a:ext cx="11537106" cy="1285539"/>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005172"/>
                </a:solidFill>
                <a:effectLst/>
                <a:uLnTx/>
                <a:uFillTx/>
                <a:latin typeface="Network Rail Sans" panose="02000000040000020004" pitchFamily="2" charset="0"/>
                <a:ea typeface="+mn-ea"/>
                <a:cs typeface="+mn-cs"/>
              </a:rPr>
              <a:t>In GBR’s AUP, we propose including a set of principles which must be satisfied for any bespoke performance scheme. We have undertaken some early thinking on high-level principles that could be included within the AUP (see below).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a:ln>
                <a:noFill/>
              </a:ln>
              <a:solidFill>
                <a:srgbClr val="005172"/>
              </a:solidFill>
              <a:effectLst/>
              <a:uLnTx/>
              <a:uFillTx/>
              <a:latin typeface="Network Rail Sans" panose="02000000040000020004"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srgbClr val="005172"/>
                </a:solidFill>
                <a:effectLst/>
                <a:uLnTx/>
                <a:uFillTx/>
                <a:latin typeface="Network Rail Sans" panose="02000000040000020004" pitchFamily="2" charset="0"/>
                <a:ea typeface="+mn-ea"/>
                <a:cs typeface="+mn-cs"/>
              </a:rPr>
              <a:t>Are we missing anything here? What are your key concerns regarding bespoke performance schemes?</a:t>
            </a:r>
          </a:p>
        </p:txBody>
      </p:sp>
      <p:sp>
        <p:nvSpPr>
          <p:cNvPr id="22" name="Text Placeholder 1">
            <a:extLst>
              <a:ext uri="{FF2B5EF4-FFF2-40B4-BE49-F238E27FC236}">
                <a16:creationId xmlns:a16="http://schemas.microsoft.com/office/drawing/2014/main" id="{AD0C65E8-4441-8208-DA10-2134241843CB}"/>
              </a:ext>
            </a:extLst>
          </p:cNvPr>
          <p:cNvSpPr txBox="1">
            <a:spLocks/>
          </p:cNvSpPr>
          <p:nvPr/>
        </p:nvSpPr>
        <p:spPr>
          <a:xfrm>
            <a:off x="374065" y="215153"/>
            <a:ext cx="10195088" cy="5159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Bespoke performance scheme principles</a:t>
            </a:r>
          </a:p>
        </p:txBody>
      </p:sp>
    </p:spTree>
    <p:extLst>
      <p:ext uri="{BB962C8B-B14F-4D97-AF65-F5344CB8AC3E}">
        <p14:creationId xmlns:p14="http://schemas.microsoft.com/office/powerpoint/2010/main" val="2401291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 Placeholder 1">
            <a:extLst>
              <a:ext uri="{FF2B5EF4-FFF2-40B4-BE49-F238E27FC236}">
                <a16:creationId xmlns:a16="http://schemas.microsoft.com/office/drawing/2014/main" id="{D994BD00-C025-34C2-F1FF-C8DE685BE108}"/>
              </a:ext>
            </a:extLst>
          </p:cNvPr>
          <p:cNvSpPr txBox="1">
            <a:spLocks/>
          </p:cNvSpPr>
          <p:nvPr/>
        </p:nvSpPr>
        <p:spPr>
          <a:xfrm>
            <a:off x="183351" y="139898"/>
            <a:ext cx="10195088" cy="5159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2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Commitments to non-GBR operators – bespoke schemes</a:t>
            </a:r>
          </a:p>
        </p:txBody>
      </p:sp>
      <p:sp>
        <p:nvSpPr>
          <p:cNvPr id="58" name="Rectangle: Rounded Corners 57">
            <a:extLst>
              <a:ext uri="{FF2B5EF4-FFF2-40B4-BE49-F238E27FC236}">
                <a16:creationId xmlns:a16="http://schemas.microsoft.com/office/drawing/2014/main" id="{C49797AE-8571-74F1-ADD4-BA84F411BBA9}"/>
              </a:ext>
            </a:extLst>
          </p:cNvPr>
          <p:cNvSpPr/>
          <p:nvPr/>
        </p:nvSpPr>
        <p:spPr>
          <a:xfrm>
            <a:off x="183351" y="785227"/>
            <a:ext cx="11825298" cy="779374"/>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5172"/>
                </a:solidFill>
                <a:effectLst/>
                <a:uLnTx/>
                <a:uFillTx/>
                <a:latin typeface="Network Rail Sans" panose="02000000040000020004" pitchFamily="2" charset="0"/>
                <a:ea typeface="Calibri" panose="020F0502020204030204" pitchFamily="34" charset="0"/>
                <a:cs typeface="Times New Roman" panose="02020603050405020304" pitchFamily="18" charset="0"/>
              </a:rPr>
              <a:t>Alongside the general principles of bespoke performance schemes, there are also several commitments that we feel GBR should make to non-GBR operators in respect of bespoke performance schemes, such as:</a:t>
            </a:r>
          </a:p>
        </p:txBody>
      </p:sp>
      <p:sp>
        <p:nvSpPr>
          <p:cNvPr id="61" name="Thought Bubble: Cloud 60">
            <a:extLst>
              <a:ext uri="{FF2B5EF4-FFF2-40B4-BE49-F238E27FC236}">
                <a16:creationId xmlns:a16="http://schemas.microsoft.com/office/drawing/2014/main" id="{F766F5F0-4118-7257-4E07-284670423138}"/>
              </a:ext>
            </a:extLst>
          </p:cNvPr>
          <p:cNvSpPr/>
          <p:nvPr/>
        </p:nvSpPr>
        <p:spPr>
          <a:xfrm>
            <a:off x="9326563" y="1621475"/>
            <a:ext cx="2597938" cy="2400476"/>
          </a:xfrm>
          <a:prstGeom prst="cloudCallout">
            <a:avLst>
              <a:gd name="adj1" fmla="val -84822"/>
              <a:gd name="adj2" fmla="val 55498"/>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300" b="1"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Are there any other commitments which you would expect GBR to make in respect of bespoke performance schemes?</a:t>
            </a:r>
          </a:p>
        </p:txBody>
      </p:sp>
      <p:sp>
        <p:nvSpPr>
          <p:cNvPr id="2" name="Freeform: Shape 127">
            <a:extLst>
              <a:ext uri="{FF2B5EF4-FFF2-40B4-BE49-F238E27FC236}">
                <a16:creationId xmlns:a16="http://schemas.microsoft.com/office/drawing/2014/main" id="{0C2504B3-25B0-54DE-F262-D631622D7F96}"/>
              </a:ext>
            </a:extLst>
          </p:cNvPr>
          <p:cNvSpPr/>
          <p:nvPr/>
        </p:nvSpPr>
        <p:spPr>
          <a:xfrm>
            <a:off x="575534" y="2002310"/>
            <a:ext cx="2014189" cy="2342062"/>
          </a:xfrm>
          <a:custGeom>
            <a:avLst/>
            <a:gdLst>
              <a:gd name="connsiteX0" fmla="*/ 24751 w 1754795"/>
              <a:gd name="connsiteY0" fmla="*/ 0 h 2293366"/>
              <a:gd name="connsiteX1" fmla="*/ 1754678 w 1754795"/>
              <a:gd name="connsiteY1" fmla="*/ 0 h 2293366"/>
              <a:gd name="connsiteX2" fmla="*/ 1754678 w 1754795"/>
              <a:gd name="connsiteY2" fmla="*/ 2170691 h 2293366"/>
              <a:gd name="connsiteX3" fmla="*/ 1631960 w 1754795"/>
              <a:gd name="connsiteY3" fmla="*/ 2293366 h 2293366"/>
              <a:gd name="connsiteX4" fmla="*/ 125811 w 1754795"/>
              <a:gd name="connsiteY4" fmla="*/ 2293366 h 2293366"/>
              <a:gd name="connsiteX5" fmla="*/ 0 w 1754795"/>
              <a:gd name="connsiteY5" fmla="*/ 2167567 h 2293366"/>
              <a:gd name="connsiteX6" fmla="*/ 0 w 1754795"/>
              <a:gd name="connsiteY6" fmla="*/ 139885 h 2293366"/>
              <a:gd name="connsiteX7" fmla="*/ 9041 w 1754795"/>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795" h="2293366">
                <a:moveTo>
                  <a:pt x="24751" y="0"/>
                </a:moveTo>
                <a:lnTo>
                  <a:pt x="1754678" y="0"/>
                </a:lnTo>
                <a:lnTo>
                  <a:pt x="1754678" y="2170691"/>
                </a:lnTo>
                <a:cubicBezTo>
                  <a:pt x="1757771" y="2238096"/>
                  <a:pt x="1699504" y="2293366"/>
                  <a:pt x="1631960" y="2293366"/>
                </a:cubicBezTo>
                <a:lnTo>
                  <a:pt x="125811" y="2293366"/>
                </a:lnTo>
                <a:cubicBezTo>
                  <a:pt x="58267" y="2293366"/>
                  <a:pt x="0" y="2238096"/>
                  <a:pt x="0" y="2167567"/>
                </a:cubicBezTo>
                <a:lnTo>
                  <a:pt x="0" y="139885"/>
                </a:lnTo>
                <a:cubicBezTo>
                  <a:pt x="0" y="109202"/>
                  <a:pt x="3116" y="79286"/>
                  <a:pt x="9041" y="50425"/>
                </a:cubicBezTo>
                <a:close/>
              </a:path>
            </a:pathLst>
          </a:custGeom>
          <a:solidFill>
            <a:schemeClr val="accent4"/>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 name="TextBox 4">
            <a:extLst>
              <a:ext uri="{FF2B5EF4-FFF2-40B4-BE49-F238E27FC236}">
                <a16:creationId xmlns:a16="http://schemas.microsoft.com/office/drawing/2014/main" id="{55BA57D8-A90D-E3C3-14D9-03599D72DC2A}"/>
              </a:ext>
            </a:extLst>
          </p:cNvPr>
          <p:cNvSpPr txBox="1"/>
          <p:nvPr/>
        </p:nvSpPr>
        <p:spPr>
          <a:xfrm>
            <a:off x="706034" y="2572131"/>
            <a:ext cx="1769890" cy="1708160"/>
          </a:xfrm>
          <a:prstGeom prst="rect">
            <a:avLst/>
          </a:prstGeom>
          <a:noFill/>
        </p:spPr>
        <p:txBody>
          <a:bodyPr wrap="square" lIns="0" rIns="0" rtlCol="0" anchor="t">
            <a:spAutoFit/>
          </a:bodyPr>
          <a:lstStyle/>
          <a:p>
            <a:pPr marL="0" marR="0" lvl="0" indent="0" algn="l" defTabSz="914400" rtl="0" eaLnBrk="1" fontAlgn="auto" latinLnBrk="0" hangingPunct="1">
              <a:lnSpc>
                <a:spcPct val="100000"/>
              </a:lnSpc>
              <a:spcBef>
                <a:spcPts val="1200"/>
              </a:spcBef>
              <a:spcAft>
                <a:spcPts val="1200"/>
              </a:spcAft>
              <a:buClrTx/>
              <a:buSzTx/>
              <a:buFontTx/>
              <a:buNone/>
              <a:tabLst/>
              <a:defRPr/>
            </a:pPr>
            <a:r>
              <a:rPr kumimoji="0" lang="en-GB" sz="1050" b="0" i="0" u="none" strike="noStrike" kern="1200" cap="none" spc="0" normalizeH="0" baseline="0" noProof="0">
                <a:ln>
                  <a:noFill/>
                </a:ln>
                <a:solidFill>
                  <a:prstClr val="white"/>
                </a:solidFill>
                <a:effectLst/>
                <a:uLnTx/>
                <a:uFillTx/>
                <a:latin typeface="Network Rail Sans" panose="02000000040000020004" pitchFamily="2" charset="0"/>
                <a:ea typeface="Calibri" panose="020F0502020204030204" pitchFamily="34" charset="0"/>
                <a:cs typeface="Times New Roman" panose="02020603050405020304" pitchFamily="18" charset="0"/>
              </a:rPr>
              <a:t>GBR must publish, at a high-level, the details and the methodology for all bespoke performance schemes in its Performance Scheme Statement and publish any changes or replacements made to them.</a:t>
            </a:r>
          </a:p>
        </p:txBody>
      </p:sp>
      <p:sp>
        <p:nvSpPr>
          <p:cNvPr id="6" name="Freeform: Shape 82">
            <a:extLst>
              <a:ext uri="{FF2B5EF4-FFF2-40B4-BE49-F238E27FC236}">
                <a16:creationId xmlns:a16="http://schemas.microsoft.com/office/drawing/2014/main" id="{B14470D9-3EDA-9FBB-DD53-068323C87CAF}"/>
              </a:ext>
            </a:extLst>
          </p:cNvPr>
          <p:cNvSpPr/>
          <p:nvPr/>
        </p:nvSpPr>
        <p:spPr>
          <a:xfrm>
            <a:off x="3216415" y="2002310"/>
            <a:ext cx="2014213" cy="2342062"/>
          </a:xfrm>
          <a:custGeom>
            <a:avLst/>
            <a:gdLst>
              <a:gd name="connsiteX0" fmla="*/ 24751 w 1754816"/>
              <a:gd name="connsiteY0" fmla="*/ 0 h 2293366"/>
              <a:gd name="connsiteX1" fmla="*/ 1754693 w 1754816"/>
              <a:gd name="connsiteY1" fmla="*/ 0 h 2293366"/>
              <a:gd name="connsiteX2" fmla="*/ 1754693 w 1754816"/>
              <a:gd name="connsiteY2" fmla="*/ 2170691 h 2293366"/>
              <a:gd name="connsiteX3" fmla="*/ 1631974 w 1754816"/>
              <a:gd name="connsiteY3" fmla="*/ 2293366 h 2293366"/>
              <a:gd name="connsiteX4" fmla="*/ 125812 w 1754816"/>
              <a:gd name="connsiteY4" fmla="*/ 2293366 h 2293366"/>
              <a:gd name="connsiteX5" fmla="*/ 0 w 1754816"/>
              <a:gd name="connsiteY5" fmla="*/ 2167567 h 2293366"/>
              <a:gd name="connsiteX6" fmla="*/ 0 w 1754816"/>
              <a:gd name="connsiteY6" fmla="*/ 139885 h 2293366"/>
              <a:gd name="connsiteX7" fmla="*/ 9041 w 1754816"/>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816" h="2293366">
                <a:moveTo>
                  <a:pt x="24751" y="0"/>
                </a:moveTo>
                <a:lnTo>
                  <a:pt x="1754693" y="0"/>
                </a:lnTo>
                <a:lnTo>
                  <a:pt x="1754693" y="2170691"/>
                </a:lnTo>
                <a:cubicBezTo>
                  <a:pt x="1757786" y="2238096"/>
                  <a:pt x="1702530" y="2293366"/>
                  <a:pt x="1631974" y="2293366"/>
                </a:cubicBezTo>
                <a:lnTo>
                  <a:pt x="125812" y="2293366"/>
                </a:lnTo>
                <a:cubicBezTo>
                  <a:pt x="58268" y="2293366"/>
                  <a:pt x="0" y="2238096"/>
                  <a:pt x="0" y="2167567"/>
                </a:cubicBezTo>
                <a:lnTo>
                  <a:pt x="0" y="139885"/>
                </a:lnTo>
                <a:cubicBezTo>
                  <a:pt x="0" y="109202"/>
                  <a:pt x="3116" y="79286"/>
                  <a:pt x="9041" y="50425"/>
                </a:cubicBezTo>
                <a:close/>
              </a:path>
            </a:pathLst>
          </a:custGeom>
          <a:solidFill>
            <a:schemeClr val="accent5"/>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2907EAA7-AD34-CD17-7CC0-56EDD9ECC16D}"/>
              </a:ext>
            </a:extLst>
          </p:cNvPr>
          <p:cNvSpPr txBox="1"/>
          <p:nvPr/>
        </p:nvSpPr>
        <p:spPr>
          <a:xfrm>
            <a:off x="3348891" y="2640331"/>
            <a:ext cx="1769890" cy="900246"/>
          </a:xfrm>
          <a:prstGeom prst="rect">
            <a:avLst/>
          </a:prstGeom>
          <a:noFill/>
        </p:spPr>
        <p:txBody>
          <a:bodyPr wrap="square" lIns="0" rIns="0" rtlCol="0" anchor="t">
            <a:spAutoFit/>
          </a:bodyPr>
          <a:lstStyle/>
          <a:p>
            <a:pPr marL="0" marR="0" lvl="0" indent="0" algn="l" defTabSz="914400" rtl="0" eaLnBrk="1" fontAlgn="auto" latinLnBrk="0" hangingPunct="1">
              <a:lnSpc>
                <a:spcPct val="100000"/>
              </a:lnSpc>
              <a:spcBef>
                <a:spcPts val="1200"/>
              </a:spcBef>
              <a:spcAft>
                <a:spcPts val="1200"/>
              </a:spcAft>
              <a:buClrTx/>
              <a:buSzTx/>
              <a:buFontTx/>
              <a:buNone/>
              <a:tabLst/>
              <a:defRPr/>
            </a:pPr>
            <a:r>
              <a:rPr kumimoji="0" lang="en-GB" sz="1050" b="0" i="0" u="none" strike="noStrike" kern="1200" cap="none" spc="0" normalizeH="0" baseline="0" noProof="0">
                <a:ln>
                  <a:noFill/>
                </a:ln>
                <a:solidFill>
                  <a:prstClr val="white"/>
                </a:solidFill>
                <a:effectLst/>
                <a:uLnTx/>
                <a:uFillTx/>
                <a:latin typeface="Network Rail Sans" panose="02000000040000020004" pitchFamily="2" charset="0"/>
                <a:ea typeface="Calibri" panose="020F0502020204030204" pitchFamily="34" charset="0"/>
                <a:cs typeface="Times New Roman" panose="02020603050405020304" pitchFamily="18" charset="0"/>
              </a:rPr>
              <a:t>GBR will set out why it believes that each bespoke scheme is consistent with the bespoke scheme principles set out in the AUP, and relevant legislation.</a:t>
            </a:r>
          </a:p>
        </p:txBody>
      </p:sp>
      <p:sp>
        <p:nvSpPr>
          <p:cNvPr id="10" name="Freeform: Shape 84">
            <a:extLst>
              <a:ext uri="{FF2B5EF4-FFF2-40B4-BE49-F238E27FC236}">
                <a16:creationId xmlns:a16="http://schemas.microsoft.com/office/drawing/2014/main" id="{16EB2191-3D52-D37D-98DC-7B20F227A6C3}"/>
              </a:ext>
            </a:extLst>
          </p:cNvPr>
          <p:cNvSpPr/>
          <p:nvPr/>
        </p:nvSpPr>
        <p:spPr>
          <a:xfrm>
            <a:off x="5962932" y="2002310"/>
            <a:ext cx="2014206" cy="2342062"/>
          </a:xfrm>
          <a:custGeom>
            <a:avLst/>
            <a:gdLst>
              <a:gd name="connsiteX0" fmla="*/ 24751 w 1754809"/>
              <a:gd name="connsiteY0" fmla="*/ 0 h 2293366"/>
              <a:gd name="connsiteX1" fmla="*/ 1754686 w 1754809"/>
              <a:gd name="connsiteY1" fmla="*/ 0 h 2293366"/>
              <a:gd name="connsiteX2" fmla="*/ 1754686 w 1754809"/>
              <a:gd name="connsiteY2" fmla="*/ 2170691 h 2293366"/>
              <a:gd name="connsiteX3" fmla="*/ 1632049 w 1754809"/>
              <a:gd name="connsiteY3" fmla="*/ 2293366 h 2293366"/>
              <a:gd name="connsiteX4" fmla="*/ 125812 w 1754809"/>
              <a:gd name="connsiteY4" fmla="*/ 2293366 h 2293366"/>
              <a:gd name="connsiteX5" fmla="*/ 0 w 1754809"/>
              <a:gd name="connsiteY5" fmla="*/ 2167567 h 2293366"/>
              <a:gd name="connsiteX6" fmla="*/ 0 w 1754809"/>
              <a:gd name="connsiteY6" fmla="*/ 139885 h 2293366"/>
              <a:gd name="connsiteX7" fmla="*/ 9041 w 1754809"/>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809" h="2293366">
                <a:moveTo>
                  <a:pt x="24751" y="0"/>
                </a:moveTo>
                <a:lnTo>
                  <a:pt x="1754686" y="0"/>
                </a:lnTo>
                <a:lnTo>
                  <a:pt x="1754686" y="2170691"/>
                </a:lnTo>
                <a:cubicBezTo>
                  <a:pt x="1757779" y="2238096"/>
                  <a:pt x="1702523" y="2293366"/>
                  <a:pt x="1632049" y="2293366"/>
                </a:cubicBezTo>
                <a:lnTo>
                  <a:pt x="125812" y="2293366"/>
                </a:lnTo>
                <a:cubicBezTo>
                  <a:pt x="58267" y="2293366"/>
                  <a:pt x="0" y="2238096"/>
                  <a:pt x="0" y="2167567"/>
                </a:cubicBezTo>
                <a:lnTo>
                  <a:pt x="0" y="139885"/>
                </a:lnTo>
                <a:cubicBezTo>
                  <a:pt x="0" y="109202"/>
                  <a:pt x="3116" y="79286"/>
                  <a:pt x="9041" y="50425"/>
                </a:cubicBezTo>
                <a:close/>
              </a:path>
            </a:pathLst>
          </a:custGeom>
          <a:solidFill>
            <a:schemeClr val="accent3"/>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13" name="TextBox 12">
            <a:extLst>
              <a:ext uri="{FF2B5EF4-FFF2-40B4-BE49-F238E27FC236}">
                <a16:creationId xmlns:a16="http://schemas.microsoft.com/office/drawing/2014/main" id="{1CD66806-8ED1-ED08-E1B8-B6EF8E5219A9}"/>
              </a:ext>
            </a:extLst>
          </p:cNvPr>
          <p:cNvSpPr txBox="1"/>
          <p:nvPr/>
        </p:nvSpPr>
        <p:spPr>
          <a:xfrm>
            <a:off x="6173100" y="2654321"/>
            <a:ext cx="1769890" cy="1223412"/>
          </a:xfrm>
          <a:prstGeom prst="rect">
            <a:avLst/>
          </a:prstGeom>
          <a:noFill/>
        </p:spPr>
        <p:txBody>
          <a:bodyPr wrap="square" lIns="0" rIns="0" rtlCol="0" anchor="t">
            <a:spAutoFit/>
          </a:bodyPr>
          <a:lstStyle/>
          <a:p>
            <a:pPr marL="0" marR="0" lvl="0" indent="0" algn="l" defTabSz="914400" rtl="0" eaLnBrk="1" fontAlgn="auto" latinLnBrk="0" hangingPunct="1">
              <a:lnSpc>
                <a:spcPct val="100000"/>
              </a:lnSpc>
              <a:spcBef>
                <a:spcPts val="1200"/>
              </a:spcBef>
              <a:spcAft>
                <a:spcPts val="1200"/>
              </a:spcAft>
              <a:buClrTx/>
              <a:buSzTx/>
              <a:buFontTx/>
              <a:buNone/>
              <a:tabLst/>
              <a:defRPr/>
            </a:pPr>
            <a:r>
              <a:rPr kumimoji="0" lang="en-GB" sz="1050" b="0" i="0" u="none" strike="noStrike" kern="1200" cap="none" spc="0" normalizeH="0" baseline="0" noProof="0">
                <a:ln>
                  <a:noFill/>
                </a:ln>
                <a:solidFill>
                  <a:prstClr val="white"/>
                </a:solidFill>
                <a:effectLst/>
                <a:uLnTx/>
                <a:uFillTx/>
                <a:latin typeface="Network Rail Sans" panose="02000000040000020004" pitchFamily="2" charset="0"/>
                <a:ea typeface="Calibri" panose="020F0502020204030204" pitchFamily="34" charset="0"/>
                <a:cs typeface="Times New Roman" panose="02020603050405020304" pitchFamily="18" charset="0"/>
              </a:rPr>
              <a:t>GBR will ensure that bespoke performance schemes are applied consistently across the GBR network unless there is clear evidence to support a geographically tailored approach.</a:t>
            </a:r>
          </a:p>
        </p:txBody>
      </p:sp>
      <p:sp>
        <p:nvSpPr>
          <p:cNvPr id="26" name="Freeform: Shape 126">
            <a:extLst>
              <a:ext uri="{FF2B5EF4-FFF2-40B4-BE49-F238E27FC236}">
                <a16:creationId xmlns:a16="http://schemas.microsoft.com/office/drawing/2014/main" id="{525F70DA-D2B6-AC09-685C-B95E8856D9D5}"/>
              </a:ext>
            </a:extLst>
          </p:cNvPr>
          <p:cNvSpPr/>
          <p:nvPr/>
        </p:nvSpPr>
        <p:spPr>
          <a:xfrm>
            <a:off x="575533" y="2002311"/>
            <a:ext cx="2014055"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7" name="Freeform: Shape 128">
            <a:extLst>
              <a:ext uri="{FF2B5EF4-FFF2-40B4-BE49-F238E27FC236}">
                <a16:creationId xmlns:a16="http://schemas.microsoft.com/office/drawing/2014/main" id="{ADA80AB8-EEC6-B99A-8817-D80527F6572D}"/>
              </a:ext>
            </a:extLst>
          </p:cNvPr>
          <p:cNvSpPr/>
          <p:nvPr/>
        </p:nvSpPr>
        <p:spPr>
          <a:xfrm>
            <a:off x="3216415" y="2002311"/>
            <a:ext cx="2014055"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8" name="Freeform: Shape 129">
            <a:extLst>
              <a:ext uri="{FF2B5EF4-FFF2-40B4-BE49-F238E27FC236}">
                <a16:creationId xmlns:a16="http://schemas.microsoft.com/office/drawing/2014/main" id="{30E7755D-2F3F-FBC8-2997-FE75B0DA97AA}"/>
              </a:ext>
            </a:extLst>
          </p:cNvPr>
          <p:cNvSpPr/>
          <p:nvPr/>
        </p:nvSpPr>
        <p:spPr>
          <a:xfrm>
            <a:off x="5962932" y="2002311"/>
            <a:ext cx="2014055"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9" name="Freeform: Shape 77">
            <a:extLst>
              <a:ext uri="{FF2B5EF4-FFF2-40B4-BE49-F238E27FC236}">
                <a16:creationId xmlns:a16="http://schemas.microsoft.com/office/drawing/2014/main" id="{629770E6-8438-20AE-2CE9-BC53BEE5B7C7}"/>
              </a:ext>
            </a:extLst>
          </p:cNvPr>
          <p:cNvSpPr/>
          <p:nvPr/>
        </p:nvSpPr>
        <p:spPr>
          <a:xfrm>
            <a:off x="3216416" y="1693987"/>
            <a:ext cx="2290630"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5">
              <a:lumMod val="75000"/>
            </a:schemeClr>
          </a:solidFill>
          <a:ln w="12700">
            <a:miter lim="400000"/>
          </a:ln>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0" name="Circle">
            <a:extLst>
              <a:ext uri="{FF2B5EF4-FFF2-40B4-BE49-F238E27FC236}">
                <a16:creationId xmlns:a16="http://schemas.microsoft.com/office/drawing/2014/main" id="{327A7905-651D-F9E4-0B74-F943E51E1951}"/>
              </a:ext>
            </a:extLst>
          </p:cNvPr>
          <p:cNvSpPr/>
          <p:nvPr/>
        </p:nvSpPr>
        <p:spPr>
          <a:xfrm>
            <a:off x="3322051" y="1787972"/>
            <a:ext cx="753530"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1" name="TextBox 30">
            <a:extLst>
              <a:ext uri="{FF2B5EF4-FFF2-40B4-BE49-F238E27FC236}">
                <a16:creationId xmlns:a16="http://schemas.microsoft.com/office/drawing/2014/main" id="{4B4CD4AC-51E7-5E8F-A0BA-782B863FC8E0}"/>
              </a:ext>
            </a:extLst>
          </p:cNvPr>
          <p:cNvSpPr txBox="1"/>
          <p:nvPr/>
        </p:nvSpPr>
        <p:spPr>
          <a:xfrm>
            <a:off x="4172405" y="1871506"/>
            <a:ext cx="1255823" cy="261610"/>
          </a:xfrm>
          <a:prstGeom prst="rect">
            <a:avLst/>
          </a:prstGeom>
          <a:noFill/>
        </p:spPr>
        <p:txBody>
          <a:bodyPr wrap="square" lIns="0" r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1">
                <a:ln>
                  <a:noFill/>
                </a:ln>
                <a:solidFill>
                  <a:prstClr val="white"/>
                </a:solidFill>
                <a:effectLst/>
                <a:uLnTx/>
                <a:uFillTx/>
                <a:latin typeface="Network Rail Sans" panose="02000000040000020004" pitchFamily="2" charset="0"/>
                <a:ea typeface="+mn-ea"/>
                <a:cs typeface="+mn-cs"/>
              </a:rPr>
              <a:t>Compliance</a:t>
            </a:r>
          </a:p>
        </p:txBody>
      </p:sp>
      <p:pic>
        <p:nvPicPr>
          <p:cNvPr id="32" name="Graphic 31" descr="Badge Tick with solid fill">
            <a:extLst>
              <a:ext uri="{FF2B5EF4-FFF2-40B4-BE49-F238E27FC236}">
                <a16:creationId xmlns:a16="http://schemas.microsoft.com/office/drawing/2014/main" id="{68AE73B5-EF16-D1F3-37F7-51CAE42C162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3432100" y="1900370"/>
            <a:ext cx="533432" cy="445629"/>
          </a:xfrm>
          <a:prstGeom prst="rect">
            <a:avLst/>
          </a:prstGeom>
        </p:spPr>
      </p:pic>
      <p:sp>
        <p:nvSpPr>
          <p:cNvPr id="33" name="Freeform: Shape 76">
            <a:extLst>
              <a:ext uri="{FF2B5EF4-FFF2-40B4-BE49-F238E27FC236}">
                <a16:creationId xmlns:a16="http://schemas.microsoft.com/office/drawing/2014/main" id="{AC0EC3D6-4FE5-05BB-EB93-9EC5306C2019}"/>
              </a:ext>
            </a:extLst>
          </p:cNvPr>
          <p:cNvSpPr/>
          <p:nvPr/>
        </p:nvSpPr>
        <p:spPr>
          <a:xfrm>
            <a:off x="575534" y="1693987"/>
            <a:ext cx="2290630"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4">
              <a:lumMod val="75000"/>
            </a:schemeClr>
          </a:solidFill>
          <a:ln w="12700">
            <a:miter lim="400000"/>
          </a:ln>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4" name="Circle">
            <a:extLst>
              <a:ext uri="{FF2B5EF4-FFF2-40B4-BE49-F238E27FC236}">
                <a16:creationId xmlns:a16="http://schemas.microsoft.com/office/drawing/2014/main" id="{47862B49-F36E-FFC5-DD9B-BCF279A68BB3}"/>
              </a:ext>
            </a:extLst>
          </p:cNvPr>
          <p:cNvSpPr/>
          <p:nvPr/>
        </p:nvSpPr>
        <p:spPr>
          <a:xfrm>
            <a:off x="681171" y="1787972"/>
            <a:ext cx="753530"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5" name="TextBox 34">
            <a:extLst>
              <a:ext uri="{FF2B5EF4-FFF2-40B4-BE49-F238E27FC236}">
                <a16:creationId xmlns:a16="http://schemas.microsoft.com/office/drawing/2014/main" id="{A1EAC83D-A05E-98BC-088B-086137032CA0}"/>
              </a:ext>
            </a:extLst>
          </p:cNvPr>
          <p:cNvSpPr txBox="1"/>
          <p:nvPr/>
        </p:nvSpPr>
        <p:spPr>
          <a:xfrm>
            <a:off x="1531523" y="1871506"/>
            <a:ext cx="1255823" cy="261610"/>
          </a:xfrm>
          <a:prstGeom prst="rect">
            <a:avLst/>
          </a:prstGeom>
          <a:noFill/>
        </p:spPr>
        <p:txBody>
          <a:bodyPr wrap="square" lIns="0" r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1">
                <a:ln>
                  <a:noFill/>
                </a:ln>
                <a:solidFill>
                  <a:prstClr val="white"/>
                </a:solidFill>
                <a:effectLst/>
                <a:uLnTx/>
                <a:uFillTx/>
                <a:latin typeface="Network Rail Sans" panose="02000000040000020004" pitchFamily="2" charset="0"/>
                <a:ea typeface="+mn-ea"/>
                <a:cs typeface="+mn-cs"/>
              </a:rPr>
              <a:t>Transparency</a:t>
            </a:r>
          </a:p>
        </p:txBody>
      </p:sp>
      <p:pic>
        <p:nvPicPr>
          <p:cNvPr id="36" name="Graphic 35" descr="Blog with solid fill">
            <a:extLst>
              <a:ext uri="{FF2B5EF4-FFF2-40B4-BE49-F238E27FC236}">
                <a16:creationId xmlns:a16="http://schemas.microsoft.com/office/drawing/2014/main" id="{5CE11027-D063-FE53-7940-3AE176EBAF87}"/>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791220" y="1900370"/>
            <a:ext cx="533432" cy="445629"/>
          </a:xfrm>
          <a:prstGeom prst="rect">
            <a:avLst/>
          </a:prstGeom>
        </p:spPr>
      </p:pic>
      <p:sp>
        <p:nvSpPr>
          <p:cNvPr id="37" name="Freeform: Shape 78">
            <a:extLst>
              <a:ext uri="{FF2B5EF4-FFF2-40B4-BE49-F238E27FC236}">
                <a16:creationId xmlns:a16="http://schemas.microsoft.com/office/drawing/2014/main" id="{4288E72C-9ECE-8973-B399-3C4C7158CD42}"/>
              </a:ext>
            </a:extLst>
          </p:cNvPr>
          <p:cNvSpPr/>
          <p:nvPr/>
        </p:nvSpPr>
        <p:spPr>
          <a:xfrm>
            <a:off x="5962932" y="1693987"/>
            <a:ext cx="2290630"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3">
              <a:lumMod val="75000"/>
            </a:schemeClr>
          </a:solidFill>
          <a:ln w="12700">
            <a:miter lim="400000"/>
          </a:ln>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8" name="Circle">
            <a:extLst>
              <a:ext uri="{FF2B5EF4-FFF2-40B4-BE49-F238E27FC236}">
                <a16:creationId xmlns:a16="http://schemas.microsoft.com/office/drawing/2014/main" id="{FFEA98DF-4B87-79AF-D9EE-6452E4AF9808}"/>
              </a:ext>
            </a:extLst>
          </p:cNvPr>
          <p:cNvSpPr/>
          <p:nvPr/>
        </p:nvSpPr>
        <p:spPr>
          <a:xfrm>
            <a:off x="6068567" y="1787972"/>
            <a:ext cx="753530"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9" name="TextBox 38">
            <a:extLst>
              <a:ext uri="{FF2B5EF4-FFF2-40B4-BE49-F238E27FC236}">
                <a16:creationId xmlns:a16="http://schemas.microsoft.com/office/drawing/2014/main" id="{91892E50-1112-8C9D-5DCE-B154C0606F9D}"/>
              </a:ext>
            </a:extLst>
          </p:cNvPr>
          <p:cNvSpPr txBox="1"/>
          <p:nvPr/>
        </p:nvSpPr>
        <p:spPr>
          <a:xfrm>
            <a:off x="6918922" y="1871506"/>
            <a:ext cx="1255823" cy="261610"/>
          </a:xfrm>
          <a:prstGeom prst="rect">
            <a:avLst/>
          </a:prstGeom>
          <a:noFill/>
        </p:spPr>
        <p:txBody>
          <a:bodyPr wrap="square" lIns="0" r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1">
                <a:ln>
                  <a:noFill/>
                </a:ln>
                <a:solidFill>
                  <a:prstClr val="white"/>
                </a:solidFill>
                <a:effectLst/>
                <a:uLnTx/>
                <a:uFillTx/>
                <a:latin typeface="Network Rail Sans" panose="02000000040000020004" pitchFamily="2" charset="0"/>
                <a:ea typeface="+mn-ea"/>
                <a:cs typeface="+mn-cs"/>
              </a:rPr>
              <a:t>Consistency</a:t>
            </a:r>
          </a:p>
        </p:txBody>
      </p:sp>
      <p:pic>
        <p:nvPicPr>
          <p:cNvPr id="40" name="Graphic 39" descr="Compass with solid fill">
            <a:extLst>
              <a:ext uri="{FF2B5EF4-FFF2-40B4-BE49-F238E27FC236}">
                <a16:creationId xmlns:a16="http://schemas.microsoft.com/office/drawing/2014/main" id="{DC510421-38FD-3EAD-66FC-D4AB12B2C902}"/>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178616" y="1900370"/>
            <a:ext cx="533432" cy="445629"/>
          </a:xfrm>
          <a:prstGeom prst="rect">
            <a:avLst/>
          </a:prstGeom>
        </p:spPr>
      </p:pic>
      <p:grpSp>
        <p:nvGrpSpPr>
          <p:cNvPr id="3" name="Group 2">
            <a:extLst>
              <a:ext uri="{FF2B5EF4-FFF2-40B4-BE49-F238E27FC236}">
                <a16:creationId xmlns:a16="http://schemas.microsoft.com/office/drawing/2014/main" id="{BF97DDF3-6054-B9BF-69F4-37A5C16C070C}"/>
              </a:ext>
            </a:extLst>
          </p:cNvPr>
          <p:cNvGrpSpPr/>
          <p:nvPr/>
        </p:nvGrpSpPr>
        <p:grpSpPr>
          <a:xfrm>
            <a:off x="1568171" y="4021951"/>
            <a:ext cx="2290764" cy="2620578"/>
            <a:chOff x="4463612" y="3996654"/>
            <a:chExt cx="1913706" cy="2620578"/>
          </a:xfrm>
        </p:grpSpPr>
        <p:sp>
          <p:nvSpPr>
            <p:cNvPr id="18" name="Freeform: Shape 96">
              <a:extLst>
                <a:ext uri="{FF2B5EF4-FFF2-40B4-BE49-F238E27FC236}">
                  <a16:creationId xmlns:a16="http://schemas.microsoft.com/office/drawing/2014/main" id="{1FCDC483-3E8A-9743-FE8C-CC367765B0A0}"/>
                </a:ext>
              </a:extLst>
            </p:cNvPr>
            <p:cNvSpPr/>
            <p:nvPr/>
          </p:nvSpPr>
          <p:spPr>
            <a:xfrm>
              <a:off x="4463612" y="4275170"/>
              <a:ext cx="1682655" cy="2342062"/>
            </a:xfrm>
            <a:custGeom>
              <a:avLst/>
              <a:gdLst>
                <a:gd name="connsiteX0" fmla="*/ 24751 w 1754795"/>
                <a:gd name="connsiteY0" fmla="*/ 0 h 2293366"/>
                <a:gd name="connsiteX1" fmla="*/ 1754678 w 1754795"/>
                <a:gd name="connsiteY1" fmla="*/ 0 h 2293366"/>
                <a:gd name="connsiteX2" fmla="*/ 1754678 w 1754795"/>
                <a:gd name="connsiteY2" fmla="*/ 2170691 h 2293366"/>
                <a:gd name="connsiteX3" fmla="*/ 1631960 w 1754795"/>
                <a:gd name="connsiteY3" fmla="*/ 2293366 h 2293366"/>
                <a:gd name="connsiteX4" fmla="*/ 125811 w 1754795"/>
                <a:gd name="connsiteY4" fmla="*/ 2293366 h 2293366"/>
                <a:gd name="connsiteX5" fmla="*/ 0 w 1754795"/>
                <a:gd name="connsiteY5" fmla="*/ 2167567 h 2293366"/>
                <a:gd name="connsiteX6" fmla="*/ 0 w 1754795"/>
                <a:gd name="connsiteY6" fmla="*/ 139885 h 2293366"/>
                <a:gd name="connsiteX7" fmla="*/ 9041 w 1754795"/>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795" h="2293366">
                  <a:moveTo>
                    <a:pt x="24751" y="0"/>
                  </a:moveTo>
                  <a:lnTo>
                    <a:pt x="1754678" y="0"/>
                  </a:lnTo>
                  <a:lnTo>
                    <a:pt x="1754678" y="2170691"/>
                  </a:lnTo>
                  <a:cubicBezTo>
                    <a:pt x="1757771" y="2238096"/>
                    <a:pt x="1699504" y="2293366"/>
                    <a:pt x="1631960" y="2293366"/>
                  </a:cubicBezTo>
                  <a:lnTo>
                    <a:pt x="125811" y="2293366"/>
                  </a:lnTo>
                  <a:cubicBezTo>
                    <a:pt x="58267" y="2293366"/>
                    <a:pt x="0" y="2238096"/>
                    <a:pt x="0" y="2167567"/>
                  </a:cubicBezTo>
                  <a:lnTo>
                    <a:pt x="0" y="139885"/>
                  </a:lnTo>
                  <a:cubicBezTo>
                    <a:pt x="0" y="109202"/>
                    <a:pt x="3116" y="79286"/>
                    <a:pt x="9041" y="50425"/>
                  </a:cubicBezTo>
                  <a:close/>
                </a:path>
              </a:pathLst>
            </a:custGeom>
            <a:solidFill>
              <a:schemeClr val="accent2"/>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1" name="TextBox 20">
              <a:extLst>
                <a:ext uri="{FF2B5EF4-FFF2-40B4-BE49-F238E27FC236}">
                  <a16:creationId xmlns:a16="http://schemas.microsoft.com/office/drawing/2014/main" id="{CE2CA67D-F606-6FB0-71E0-637CF7D46BAC}"/>
                </a:ext>
              </a:extLst>
            </p:cNvPr>
            <p:cNvSpPr txBox="1"/>
            <p:nvPr/>
          </p:nvSpPr>
          <p:spPr>
            <a:xfrm>
              <a:off x="4565711" y="4986564"/>
              <a:ext cx="1478567" cy="1223412"/>
            </a:xfrm>
            <a:prstGeom prst="rect">
              <a:avLst/>
            </a:prstGeom>
            <a:noFill/>
          </p:spPr>
          <p:txBody>
            <a:bodyPr wrap="square" lIns="0" rIns="0" rtlCol="0" anchor="t">
              <a:spAutoFit/>
            </a:bodyPr>
            <a:lstStyle/>
            <a:p>
              <a:pPr marL="0" marR="0" lvl="0" indent="0" algn="l" defTabSz="914400" rtl="0" eaLnBrk="1" fontAlgn="auto" latinLnBrk="0" hangingPunct="1">
                <a:lnSpc>
                  <a:spcPct val="100000"/>
                </a:lnSpc>
                <a:spcBef>
                  <a:spcPts val="1200"/>
                </a:spcBef>
                <a:spcAft>
                  <a:spcPts val="1200"/>
                </a:spcAft>
                <a:buClrTx/>
                <a:buSzTx/>
                <a:buFontTx/>
                <a:buNone/>
                <a:tabLst/>
                <a:defRPr/>
              </a:pPr>
              <a:r>
                <a:rPr kumimoji="0" lang="en-GB" sz="1050" b="0" i="0" u="none" strike="noStrike" kern="1200" cap="none" spc="0" normalizeH="0" baseline="0" noProof="0">
                  <a:ln>
                    <a:noFill/>
                  </a:ln>
                  <a:solidFill>
                    <a:prstClr val="white"/>
                  </a:solidFill>
                  <a:effectLst/>
                  <a:uLnTx/>
                  <a:uFillTx/>
                  <a:latin typeface="Network Rail Sans" panose="02000000040000020004" pitchFamily="2" charset="0"/>
                  <a:ea typeface="Calibri" panose="020F0502020204030204" pitchFamily="34" charset="0"/>
                  <a:cs typeface="Times New Roman" panose="02020603050405020304" pitchFamily="18" charset="0"/>
                </a:rPr>
                <a:t>GBR will review requests for bespoke schemes in a timely manner and discuss all requests with the relevant operator before taking a decision on whether to proceed with the bespoke scheme.</a:t>
              </a:r>
            </a:p>
          </p:txBody>
        </p:sp>
        <p:sp>
          <p:nvSpPr>
            <p:cNvPr id="42" name="Freeform: Shape 131">
              <a:extLst>
                <a:ext uri="{FF2B5EF4-FFF2-40B4-BE49-F238E27FC236}">
                  <a16:creationId xmlns:a16="http://schemas.microsoft.com/office/drawing/2014/main" id="{3E279BDA-A60F-8CFE-7AE8-319836409877}"/>
                </a:ext>
              </a:extLst>
            </p:cNvPr>
            <p:cNvSpPr/>
            <p:nvPr/>
          </p:nvSpPr>
          <p:spPr>
            <a:xfrm>
              <a:off x="4463724" y="4323722"/>
              <a:ext cx="1682543"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accent2">
                <a:lumMod val="50000"/>
                <a:alpha val="70000"/>
              </a:schemeClr>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48" name="Freeform: Shape 97">
              <a:extLst>
                <a:ext uri="{FF2B5EF4-FFF2-40B4-BE49-F238E27FC236}">
                  <a16:creationId xmlns:a16="http://schemas.microsoft.com/office/drawing/2014/main" id="{58F23573-0A1B-3D9A-54A5-B9901F717072}"/>
                </a:ext>
              </a:extLst>
            </p:cNvPr>
            <p:cNvSpPr/>
            <p:nvPr/>
          </p:nvSpPr>
          <p:spPr>
            <a:xfrm>
              <a:off x="4463724" y="3996654"/>
              <a:ext cx="1913594"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accent2"/>
            </a:solidFill>
            <a:ln w="12700">
              <a:miter lim="400000"/>
            </a:ln>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49" name="Circle">
              <a:extLst>
                <a:ext uri="{FF2B5EF4-FFF2-40B4-BE49-F238E27FC236}">
                  <a16:creationId xmlns:a16="http://schemas.microsoft.com/office/drawing/2014/main" id="{7D57335E-0329-1543-5EEC-B486B32D54C7}"/>
                </a:ext>
              </a:extLst>
            </p:cNvPr>
            <p:cNvSpPr/>
            <p:nvPr/>
          </p:nvSpPr>
          <p:spPr>
            <a:xfrm>
              <a:off x="4551973" y="4090639"/>
              <a:ext cx="629499"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0" name="TextBox 49">
              <a:extLst>
                <a:ext uri="{FF2B5EF4-FFF2-40B4-BE49-F238E27FC236}">
                  <a16:creationId xmlns:a16="http://schemas.microsoft.com/office/drawing/2014/main" id="{686282E0-324E-8814-0832-9970C5DB9BB8}"/>
                </a:ext>
              </a:extLst>
            </p:cNvPr>
            <p:cNvSpPr txBox="1"/>
            <p:nvPr/>
          </p:nvSpPr>
          <p:spPr>
            <a:xfrm>
              <a:off x="5262359" y="4089535"/>
              <a:ext cx="1049115" cy="430887"/>
            </a:xfrm>
            <a:prstGeom prst="rect">
              <a:avLst/>
            </a:prstGeom>
            <a:noFill/>
          </p:spPr>
          <p:txBody>
            <a:bodyPr wrap="square" lIns="0" r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1">
                  <a:ln>
                    <a:noFill/>
                  </a:ln>
                  <a:solidFill>
                    <a:prstClr val="white"/>
                  </a:solidFill>
                  <a:effectLst/>
                  <a:uLnTx/>
                  <a:uFillTx/>
                  <a:latin typeface="Network Rail Sans" panose="02000000040000020004" pitchFamily="2" charset="0"/>
                  <a:ea typeface="+mn-ea"/>
                  <a:cs typeface="+mn-cs"/>
                </a:rPr>
                <a:t>Review and discussion</a:t>
              </a:r>
            </a:p>
          </p:txBody>
        </p:sp>
        <p:pic>
          <p:nvPicPr>
            <p:cNvPr id="54" name="Graphic 53" descr="Customer review with solid fill">
              <a:extLst>
                <a:ext uri="{FF2B5EF4-FFF2-40B4-BE49-F238E27FC236}">
                  <a16:creationId xmlns:a16="http://schemas.microsoft.com/office/drawing/2014/main" id="{16FA79C3-2327-3DEA-83F9-CB3C5BBA588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4680582" y="4203039"/>
              <a:ext cx="372279" cy="445629"/>
            </a:xfrm>
            <a:prstGeom prst="rect">
              <a:avLst/>
            </a:prstGeom>
          </p:spPr>
        </p:pic>
      </p:grpSp>
      <p:grpSp>
        <p:nvGrpSpPr>
          <p:cNvPr id="4" name="Group 3">
            <a:extLst>
              <a:ext uri="{FF2B5EF4-FFF2-40B4-BE49-F238E27FC236}">
                <a16:creationId xmlns:a16="http://schemas.microsoft.com/office/drawing/2014/main" id="{A2B71140-83A1-6B0F-C090-9CDA83411C75}"/>
              </a:ext>
            </a:extLst>
          </p:cNvPr>
          <p:cNvGrpSpPr/>
          <p:nvPr/>
        </p:nvGrpSpPr>
        <p:grpSpPr>
          <a:xfrm>
            <a:off x="4479831" y="4021951"/>
            <a:ext cx="2290630" cy="2650385"/>
            <a:chOff x="6763567" y="3996654"/>
            <a:chExt cx="1913594" cy="2650385"/>
          </a:xfrm>
        </p:grpSpPr>
        <p:sp>
          <p:nvSpPr>
            <p:cNvPr id="22" name="Freeform: Shape 105">
              <a:extLst>
                <a:ext uri="{FF2B5EF4-FFF2-40B4-BE49-F238E27FC236}">
                  <a16:creationId xmlns:a16="http://schemas.microsoft.com/office/drawing/2014/main" id="{7491D59D-049E-5435-DB86-AAFADA9A2156}"/>
                </a:ext>
              </a:extLst>
            </p:cNvPr>
            <p:cNvSpPr/>
            <p:nvPr/>
          </p:nvSpPr>
          <p:spPr>
            <a:xfrm>
              <a:off x="6763567" y="4304977"/>
              <a:ext cx="1682655" cy="2342062"/>
            </a:xfrm>
            <a:custGeom>
              <a:avLst/>
              <a:gdLst>
                <a:gd name="connsiteX0" fmla="*/ 24751 w 1754795"/>
                <a:gd name="connsiteY0" fmla="*/ 0 h 2293366"/>
                <a:gd name="connsiteX1" fmla="*/ 1754678 w 1754795"/>
                <a:gd name="connsiteY1" fmla="*/ 0 h 2293366"/>
                <a:gd name="connsiteX2" fmla="*/ 1754678 w 1754795"/>
                <a:gd name="connsiteY2" fmla="*/ 2170691 h 2293366"/>
                <a:gd name="connsiteX3" fmla="*/ 1631960 w 1754795"/>
                <a:gd name="connsiteY3" fmla="*/ 2293366 h 2293366"/>
                <a:gd name="connsiteX4" fmla="*/ 125811 w 1754795"/>
                <a:gd name="connsiteY4" fmla="*/ 2293366 h 2293366"/>
                <a:gd name="connsiteX5" fmla="*/ 0 w 1754795"/>
                <a:gd name="connsiteY5" fmla="*/ 2167567 h 2293366"/>
                <a:gd name="connsiteX6" fmla="*/ 0 w 1754795"/>
                <a:gd name="connsiteY6" fmla="*/ 139885 h 2293366"/>
                <a:gd name="connsiteX7" fmla="*/ 9041 w 1754795"/>
                <a:gd name="connsiteY7" fmla="*/ 50425 h 2293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54795" h="2293366">
                  <a:moveTo>
                    <a:pt x="24751" y="0"/>
                  </a:moveTo>
                  <a:lnTo>
                    <a:pt x="1754678" y="0"/>
                  </a:lnTo>
                  <a:lnTo>
                    <a:pt x="1754678" y="2170691"/>
                  </a:lnTo>
                  <a:cubicBezTo>
                    <a:pt x="1757771" y="2238096"/>
                    <a:pt x="1699504" y="2293366"/>
                    <a:pt x="1631960" y="2293366"/>
                  </a:cubicBezTo>
                  <a:lnTo>
                    <a:pt x="125811" y="2293366"/>
                  </a:lnTo>
                  <a:cubicBezTo>
                    <a:pt x="58267" y="2293366"/>
                    <a:pt x="0" y="2238096"/>
                    <a:pt x="0" y="2167567"/>
                  </a:cubicBezTo>
                  <a:lnTo>
                    <a:pt x="0" y="139885"/>
                  </a:lnTo>
                  <a:cubicBezTo>
                    <a:pt x="0" y="109202"/>
                    <a:pt x="3116" y="79286"/>
                    <a:pt x="9041" y="50425"/>
                  </a:cubicBezTo>
                  <a:close/>
                </a:path>
              </a:pathLst>
            </a:custGeom>
            <a:solidFill>
              <a:schemeClr val="bg2">
                <a:lumMod val="75000"/>
              </a:schemeClr>
            </a:solidFill>
            <a:ln w="12700">
              <a:miter lim="400000"/>
            </a:ln>
          </p:spPr>
          <p:txBody>
            <a:bodyPr wrap="square" lIns="38100" tIns="38100" rIns="38100" bIns="3810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30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25" name="TextBox 24">
              <a:extLst>
                <a:ext uri="{FF2B5EF4-FFF2-40B4-BE49-F238E27FC236}">
                  <a16:creationId xmlns:a16="http://schemas.microsoft.com/office/drawing/2014/main" id="{76A77AC4-4543-830C-A58E-02E23CC0D6EE}"/>
                </a:ext>
              </a:extLst>
            </p:cNvPr>
            <p:cNvSpPr txBox="1"/>
            <p:nvPr/>
          </p:nvSpPr>
          <p:spPr>
            <a:xfrm>
              <a:off x="6851816" y="4966600"/>
              <a:ext cx="1508220" cy="1061829"/>
            </a:xfrm>
            <a:prstGeom prst="rect">
              <a:avLst/>
            </a:prstGeom>
            <a:noFill/>
          </p:spPr>
          <p:txBody>
            <a:bodyPr wrap="square" lIns="0" rIns="0" rtlCol="0" anchor="t">
              <a:spAutoFit/>
            </a:bodyPr>
            <a:lstStyle/>
            <a:p>
              <a:pPr marL="0" marR="0" lvl="0" indent="0" algn="l" defTabSz="914400" rtl="0" eaLnBrk="1" fontAlgn="auto" latinLnBrk="0" hangingPunct="1">
                <a:lnSpc>
                  <a:spcPct val="100000"/>
                </a:lnSpc>
                <a:spcBef>
                  <a:spcPts val="1200"/>
                </a:spcBef>
                <a:spcAft>
                  <a:spcPts val="1200"/>
                </a:spcAft>
                <a:buClrTx/>
                <a:buSzTx/>
                <a:buFontTx/>
                <a:buNone/>
                <a:tabLst/>
                <a:defRPr/>
              </a:pPr>
              <a:r>
                <a:rPr kumimoji="0" lang="en-GB" sz="1050" b="0" i="0" u="none" strike="noStrike" kern="1200" cap="none" spc="0" normalizeH="0" baseline="0" noProof="0">
                  <a:ln>
                    <a:noFill/>
                  </a:ln>
                  <a:solidFill>
                    <a:prstClr val="white"/>
                  </a:solidFill>
                  <a:effectLst/>
                  <a:uLnTx/>
                  <a:uFillTx/>
                  <a:latin typeface="Network Rail Sans" panose="02000000040000020004" pitchFamily="2" charset="0"/>
                  <a:ea typeface="+mn-ea"/>
                  <a:cs typeface="+mn-cs"/>
                </a:rPr>
                <a:t>GBR will only enter bespoke performance scheme arrangements where there is a clear, demonstrable need or where improved outcomes have been identified.</a:t>
              </a:r>
              <a:endParaRPr kumimoji="0" lang="en-GB" sz="1050" b="0" i="0" u="none" strike="noStrike" kern="1200" cap="none" spc="0" normalizeH="0" baseline="0" noProof="0">
                <a:ln>
                  <a:noFill/>
                </a:ln>
                <a:solidFill>
                  <a:prstClr val="white"/>
                </a:solidFill>
                <a:effectLst/>
                <a:uLnTx/>
                <a:uFillTx/>
                <a:latin typeface="Network Rail Sans" panose="02000000040000020004" pitchFamily="2" charset="0"/>
                <a:ea typeface="Calibri" panose="020F0502020204030204" pitchFamily="34" charset="0"/>
                <a:cs typeface="Times New Roman" panose="02020603050405020304" pitchFamily="18" charset="0"/>
              </a:endParaRPr>
            </a:p>
          </p:txBody>
        </p:sp>
        <p:sp>
          <p:nvSpPr>
            <p:cNvPr id="43" name="Freeform: Shape 132">
              <a:extLst>
                <a:ext uri="{FF2B5EF4-FFF2-40B4-BE49-F238E27FC236}">
                  <a16:creationId xmlns:a16="http://schemas.microsoft.com/office/drawing/2014/main" id="{73A8C956-A821-695D-475A-AC1CF17C0B33}"/>
                </a:ext>
              </a:extLst>
            </p:cNvPr>
            <p:cNvSpPr/>
            <p:nvPr/>
          </p:nvSpPr>
          <p:spPr>
            <a:xfrm>
              <a:off x="6763567" y="4323722"/>
              <a:ext cx="1682543" cy="624132"/>
            </a:xfrm>
            <a:custGeom>
              <a:avLst/>
              <a:gdLst>
                <a:gd name="connsiteX0" fmla="*/ 24751 w 1754678"/>
                <a:gd name="connsiteY0" fmla="*/ 0 h 611156"/>
                <a:gd name="connsiteX1" fmla="*/ 1754678 w 1754678"/>
                <a:gd name="connsiteY1" fmla="*/ 0 h 611156"/>
                <a:gd name="connsiteX2" fmla="*/ 1754678 w 1754678"/>
                <a:gd name="connsiteY2" fmla="*/ 365140 h 611156"/>
                <a:gd name="connsiteX3" fmla="*/ 960227 w 1754678"/>
                <a:gd name="connsiteY3" fmla="*/ 365140 h 611156"/>
                <a:gd name="connsiteX4" fmla="*/ 768380 w 1754678"/>
                <a:gd name="connsiteY4" fmla="*/ 454618 h 611156"/>
                <a:gd name="connsiteX5" fmla="*/ 758429 w 1754678"/>
                <a:gd name="connsiteY5" fmla="*/ 463992 h 611156"/>
                <a:gd name="connsiteX6" fmla="*/ 746660 w 1754678"/>
                <a:gd name="connsiteY6" fmla="*/ 478040 h 611156"/>
                <a:gd name="connsiteX7" fmla="*/ 420375 w 1754678"/>
                <a:gd name="connsiteY7" fmla="*/ 611156 h 611156"/>
                <a:gd name="connsiteX8" fmla="*/ 37744 w 1754678"/>
                <a:gd name="connsiteY8" fmla="*/ 410778 h 611156"/>
                <a:gd name="connsiteX9" fmla="*/ 0 w 1754678"/>
                <a:gd name="connsiteY9" fmla="*/ 342287 h 611156"/>
                <a:gd name="connsiteX10" fmla="*/ 0 w 1754678"/>
                <a:gd name="connsiteY10" fmla="*/ 139885 h 611156"/>
                <a:gd name="connsiteX11" fmla="*/ 9041 w 1754678"/>
                <a:gd name="connsiteY11" fmla="*/ 50425 h 611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754678" h="611156">
                  <a:moveTo>
                    <a:pt x="24751" y="0"/>
                  </a:moveTo>
                  <a:lnTo>
                    <a:pt x="1754678" y="0"/>
                  </a:lnTo>
                  <a:lnTo>
                    <a:pt x="1754678" y="365140"/>
                  </a:lnTo>
                  <a:lnTo>
                    <a:pt x="960227" y="365140"/>
                  </a:lnTo>
                  <a:cubicBezTo>
                    <a:pt x="886125" y="365140"/>
                    <a:pt x="815498" y="398253"/>
                    <a:pt x="768380" y="454618"/>
                  </a:cubicBezTo>
                  <a:lnTo>
                    <a:pt x="758429" y="463992"/>
                  </a:lnTo>
                  <a:lnTo>
                    <a:pt x="746660" y="478040"/>
                  </a:lnTo>
                  <a:cubicBezTo>
                    <a:pt x="663156" y="560286"/>
                    <a:pt x="547797" y="611156"/>
                    <a:pt x="420375" y="611156"/>
                  </a:cubicBezTo>
                  <a:cubicBezTo>
                    <a:pt x="261097" y="611156"/>
                    <a:pt x="120668" y="531672"/>
                    <a:pt x="37744" y="410778"/>
                  </a:cubicBezTo>
                  <a:lnTo>
                    <a:pt x="0" y="342287"/>
                  </a:lnTo>
                  <a:lnTo>
                    <a:pt x="0" y="139885"/>
                  </a:lnTo>
                  <a:cubicBezTo>
                    <a:pt x="0" y="109202"/>
                    <a:pt x="3116" y="79286"/>
                    <a:pt x="9041" y="50425"/>
                  </a:cubicBezTo>
                  <a:close/>
                </a:path>
              </a:pathLst>
            </a:custGeom>
            <a:solidFill>
              <a:schemeClr val="tx1">
                <a:alpha val="70000"/>
              </a:schemeClr>
            </a:solidFill>
            <a:ln w="12700">
              <a:miter lim="400000"/>
            </a:ln>
          </p:spPr>
          <p:txBody>
            <a:bodyPr wrap="square" lIns="28575" tIns="28575" rIns="28575" bIns="28575"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1" name="Freeform: Shape 106">
              <a:extLst>
                <a:ext uri="{FF2B5EF4-FFF2-40B4-BE49-F238E27FC236}">
                  <a16:creationId xmlns:a16="http://schemas.microsoft.com/office/drawing/2014/main" id="{3EC83F2A-628F-DB11-1A49-B5AC30CD2CC9}"/>
                </a:ext>
              </a:extLst>
            </p:cNvPr>
            <p:cNvSpPr/>
            <p:nvPr/>
          </p:nvSpPr>
          <p:spPr>
            <a:xfrm>
              <a:off x="6763567" y="3996654"/>
              <a:ext cx="1913594" cy="859108"/>
            </a:xfrm>
            <a:custGeom>
              <a:avLst/>
              <a:gdLst>
                <a:gd name="connsiteX0" fmla="*/ 420594 w 1995635"/>
                <a:gd name="connsiteY0" fmla="*/ 0 h 841245"/>
                <a:gd name="connsiteX1" fmla="*/ 1872946 w 1995635"/>
                <a:gd name="connsiteY1" fmla="*/ 0 h 841245"/>
                <a:gd name="connsiteX2" fmla="*/ 1920561 w 1995635"/>
                <a:gd name="connsiteY2" fmla="*/ 9682 h 841245"/>
                <a:gd name="connsiteX3" fmla="*/ 1995635 w 1995635"/>
                <a:gd name="connsiteY3" fmla="*/ 122702 h 841245"/>
                <a:gd name="connsiteX4" fmla="*/ 1995635 w 1995635"/>
                <a:gd name="connsiteY4" fmla="*/ 490854 h 841245"/>
                <a:gd name="connsiteX5" fmla="*/ 1872931 w 1995635"/>
                <a:gd name="connsiteY5" fmla="*/ 613558 h 841245"/>
                <a:gd name="connsiteX6" fmla="*/ 912728 w 1995635"/>
                <a:gd name="connsiteY6" fmla="*/ 613558 h 841245"/>
                <a:gd name="connsiteX7" fmla="*/ 737849 w 1995635"/>
                <a:gd name="connsiteY7" fmla="*/ 696370 h 841245"/>
                <a:gd name="connsiteX8" fmla="*/ 728778 w 1995635"/>
                <a:gd name="connsiteY8" fmla="*/ 705045 h 841245"/>
                <a:gd name="connsiteX9" fmla="*/ 718050 w 1995635"/>
                <a:gd name="connsiteY9" fmla="*/ 718047 h 841245"/>
                <a:gd name="connsiteX10" fmla="*/ 420624 w 1995635"/>
                <a:gd name="connsiteY10" fmla="*/ 841245 h 841245"/>
                <a:gd name="connsiteX11" fmla="*/ 0 w 1995635"/>
                <a:gd name="connsiteY11" fmla="*/ 420621 h 841245"/>
                <a:gd name="connsiteX12" fmla="*/ 335854 w 1995635"/>
                <a:gd name="connsiteY12" fmla="*/ 8543 h 84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995635" h="841245">
                  <a:moveTo>
                    <a:pt x="420594" y="0"/>
                  </a:moveTo>
                  <a:lnTo>
                    <a:pt x="1872946" y="0"/>
                  </a:lnTo>
                  <a:lnTo>
                    <a:pt x="1920561" y="9682"/>
                  </a:lnTo>
                  <a:cubicBezTo>
                    <a:pt x="1964558" y="28379"/>
                    <a:pt x="1995635" y="72100"/>
                    <a:pt x="1995635" y="122702"/>
                  </a:cubicBezTo>
                  <a:lnTo>
                    <a:pt x="1995635" y="490854"/>
                  </a:lnTo>
                  <a:cubicBezTo>
                    <a:pt x="1995635" y="558323"/>
                    <a:pt x="1940386" y="613558"/>
                    <a:pt x="1872931" y="613558"/>
                  </a:cubicBezTo>
                  <a:lnTo>
                    <a:pt x="912728" y="613558"/>
                  </a:lnTo>
                  <a:cubicBezTo>
                    <a:pt x="845180" y="613558"/>
                    <a:pt x="780800" y="644204"/>
                    <a:pt x="737849" y="696370"/>
                  </a:cubicBezTo>
                  <a:lnTo>
                    <a:pt x="728778" y="705045"/>
                  </a:lnTo>
                  <a:lnTo>
                    <a:pt x="718050" y="718047"/>
                  </a:lnTo>
                  <a:cubicBezTo>
                    <a:pt x="641932" y="794165"/>
                    <a:pt x="536776" y="841245"/>
                    <a:pt x="420624" y="841245"/>
                  </a:cubicBezTo>
                  <a:cubicBezTo>
                    <a:pt x="188320" y="841245"/>
                    <a:pt x="0" y="652925"/>
                    <a:pt x="0" y="420621"/>
                  </a:cubicBezTo>
                  <a:cubicBezTo>
                    <a:pt x="0" y="217355"/>
                    <a:pt x="144183" y="47765"/>
                    <a:pt x="335854" y="8543"/>
                  </a:cubicBezTo>
                  <a:close/>
                </a:path>
              </a:pathLst>
            </a:custGeom>
            <a:solidFill>
              <a:schemeClr val="bg2">
                <a:lumMod val="50000"/>
              </a:schemeClr>
            </a:solidFill>
            <a:ln w="12700">
              <a:miter lim="400000"/>
            </a:ln>
          </p:spPr>
          <p:txBody>
            <a:bodyPr lIns="38100" tIns="38100" rIns="38100" bIns="3810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30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2" name="Circle">
              <a:extLst>
                <a:ext uri="{FF2B5EF4-FFF2-40B4-BE49-F238E27FC236}">
                  <a16:creationId xmlns:a16="http://schemas.microsoft.com/office/drawing/2014/main" id="{106BEDCA-452E-F183-4E6A-C51C4D9752CB}"/>
                </a:ext>
              </a:extLst>
            </p:cNvPr>
            <p:cNvSpPr/>
            <p:nvPr/>
          </p:nvSpPr>
          <p:spPr>
            <a:xfrm>
              <a:off x="6851816" y="4090639"/>
              <a:ext cx="629499" cy="670428"/>
            </a:xfrm>
            <a:prstGeom prst="ellipse">
              <a:avLst/>
            </a:prstGeom>
            <a:solidFill>
              <a:schemeClr val="bg1"/>
            </a:solidFill>
            <a:ln w="12700">
              <a:miter lim="400000"/>
            </a:ln>
            <a:effectLst>
              <a:outerShdw blurRad="50800" dist="38100" dir="2700000" algn="tl" rotWithShape="0">
                <a:prstClr val="black">
                  <a:alpha val="40000"/>
                </a:prstClr>
              </a:outerShdw>
            </a:effectLst>
          </p:spPr>
          <p:txBody>
            <a:bodyPr lIns="28575" tIns="28575" rIns="28575" bIns="28575" anchor="ctr"/>
            <a:lstStyle/>
            <a:p>
              <a:pPr marL="0" marR="0" lvl="0" indent="0" algn="l" defTabSz="914400" rtl="0" eaLnBrk="1" fontAlgn="auto" latinLnBrk="0" hangingPunct="1">
                <a:lnSpc>
                  <a:spcPct val="100000"/>
                </a:lnSpc>
                <a:spcBef>
                  <a:spcPts val="0"/>
                </a:spcBef>
                <a:spcAft>
                  <a:spcPts val="0"/>
                </a:spcAft>
                <a:buClrTx/>
                <a:buSzTx/>
                <a:buFontTx/>
                <a:buNone/>
                <a:tabLst/>
                <a:defRPr sz="3000">
                  <a:solidFill>
                    <a:srgbClr val="FFFFFF"/>
                  </a:solidFill>
                </a:defRPr>
              </a:pPr>
              <a:endParaRPr kumimoji="0"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53" name="TextBox 52">
              <a:extLst>
                <a:ext uri="{FF2B5EF4-FFF2-40B4-BE49-F238E27FC236}">
                  <a16:creationId xmlns:a16="http://schemas.microsoft.com/office/drawing/2014/main" id="{9E6E3F21-43BA-A3AC-55EE-2BF0CF8B78ED}"/>
                </a:ext>
              </a:extLst>
            </p:cNvPr>
            <p:cNvSpPr txBox="1"/>
            <p:nvPr/>
          </p:nvSpPr>
          <p:spPr>
            <a:xfrm>
              <a:off x="7562202" y="4174173"/>
              <a:ext cx="1049115" cy="261610"/>
            </a:xfrm>
            <a:prstGeom prst="rect">
              <a:avLst/>
            </a:prstGeom>
            <a:noFill/>
          </p:spPr>
          <p:txBody>
            <a:bodyPr wrap="square" lIns="0" rIns="0"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1">
                  <a:ln>
                    <a:noFill/>
                  </a:ln>
                  <a:solidFill>
                    <a:prstClr val="white"/>
                  </a:solidFill>
                  <a:effectLst/>
                  <a:uLnTx/>
                  <a:uFillTx/>
                  <a:latin typeface="Network Rail Sans" panose="02000000040000020004" pitchFamily="2" charset="0"/>
                  <a:ea typeface="+mn-ea"/>
                  <a:cs typeface="+mn-cs"/>
                </a:rPr>
                <a:t>Outcomes</a:t>
              </a:r>
            </a:p>
          </p:txBody>
        </p:sp>
        <p:pic>
          <p:nvPicPr>
            <p:cNvPr id="55" name="Graphic 54" descr="Universal access with solid fill">
              <a:extLst>
                <a:ext uri="{FF2B5EF4-FFF2-40B4-BE49-F238E27FC236}">
                  <a16:creationId xmlns:a16="http://schemas.microsoft.com/office/drawing/2014/main" id="{CF1FC2CB-FE71-E7DC-5AE2-7FFA1DB47C9E}"/>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6943751" y="4203039"/>
              <a:ext cx="445629" cy="445629"/>
            </a:xfrm>
            <a:prstGeom prst="rect">
              <a:avLst/>
            </a:prstGeom>
          </p:spPr>
        </p:pic>
      </p:grpSp>
    </p:spTree>
    <p:extLst>
      <p:ext uri="{BB962C8B-B14F-4D97-AF65-F5344CB8AC3E}">
        <p14:creationId xmlns:p14="http://schemas.microsoft.com/office/powerpoint/2010/main" val="2110409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D513-1CD5-E57D-50E5-2C4F059EBB08}"/>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FB9549E0-0EDC-9048-8209-88C89BD92F09}"/>
              </a:ext>
            </a:extLst>
          </p:cNvPr>
          <p:cNvSpPr>
            <a:spLocks noGrp="1"/>
          </p:cNvSpPr>
          <p:nvPr>
            <p:ph type="body" sz="quarter" idx="13"/>
          </p:nvPr>
        </p:nvSpPr>
        <p:spPr/>
        <p:txBody>
          <a:bodyPr/>
          <a:lstStyle/>
          <a:p>
            <a:pPr algn="r"/>
            <a:r>
              <a:rPr lang="en-GB" sz="4400"/>
              <a:t>Next steps</a:t>
            </a:r>
          </a:p>
        </p:txBody>
      </p:sp>
      <p:sp>
        <p:nvSpPr>
          <p:cNvPr id="7" name="Text Placeholder 1">
            <a:extLst>
              <a:ext uri="{FF2B5EF4-FFF2-40B4-BE49-F238E27FC236}">
                <a16:creationId xmlns:a16="http://schemas.microsoft.com/office/drawing/2014/main" id="{E349E0A2-4907-8E7B-821B-314576561C1E}"/>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828763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69DDBF8-7151-4641-048D-2B9042F310DD}"/>
              </a:ext>
            </a:extLst>
          </p:cNvPr>
          <p:cNvSpPr>
            <a:spLocks noGrp="1"/>
          </p:cNvSpPr>
          <p:nvPr>
            <p:ph type="body" sz="quarter" idx="14"/>
          </p:nvPr>
        </p:nvSpPr>
        <p:spPr>
          <a:xfrm>
            <a:off x="831185" y="1344957"/>
            <a:ext cx="5644736" cy="4444307"/>
          </a:xfrm>
        </p:spPr>
        <p:txBody>
          <a:bodyPr/>
          <a:lstStyle/>
          <a:p>
            <a:pPr marL="285750" indent="-285750">
              <a:spcBef>
                <a:spcPts val="600"/>
              </a:spcBef>
              <a:spcAft>
                <a:spcPts val="600"/>
              </a:spcAft>
              <a:buFont typeface="Courier New" panose="02070309020205020404" pitchFamily="49" charset="0"/>
              <a:buChar char="o"/>
            </a:pPr>
            <a:r>
              <a:rPr lang="en-GB" sz="1800" dirty="0"/>
              <a:t>It is our intention that the AUP will set out the distinction between planned and unplanned disruption schemes and the key principles and commitments to operators regarding bespoke performance schemes.</a:t>
            </a:r>
          </a:p>
          <a:p>
            <a:pPr marL="285750" indent="-285750">
              <a:spcBef>
                <a:spcPts val="600"/>
              </a:spcBef>
              <a:spcAft>
                <a:spcPts val="600"/>
              </a:spcAft>
              <a:buFont typeface="Courier New" panose="02070309020205020404" pitchFamily="49" charset="0"/>
              <a:buChar char="o"/>
            </a:pPr>
            <a:r>
              <a:rPr lang="en-GB" sz="1800" dirty="0"/>
              <a:t>We will reflect on the feedback and discussions in this workshop to develop the relevant sections of our draft AUP. We currently expect to formally consult on this in  Autumn 2026. </a:t>
            </a:r>
          </a:p>
          <a:p>
            <a:pPr marL="285750" indent="-285750">
              <a:spcBef>
                <a:spcPts val="600"/>
              </a:spcBef>
              <a:spcAft>
                <a:spcPts val="600"/>
              </a:spcAft>
              <a:buFont typeface="Courier New" panose="02070309020205020404" pitchFamily="49" charset="0"/>
              <a:buChar char="o"/>
            </a:pPr>
            <a:r>
              <a:rPr lang="en-GB" sz="1800" dirty="0"/>
              <a:t>Stakeholders will have the opportunity to respond to the draft AUP consultation to provide further feedback on these topics.</a:t>
            </a:r>
          </a:p>
        </p:txBody>
      </p:sp>
      <p:sp>
        <p:nvSpPr>
          <p:cNvPr id="3" name="Slide Number Placeholder 2">
            <a:extLst>
              <a:ext uri="{FF2B5EF4-FFF2-40B4-BE49-F238E27FC236}">
                <a16:creationId xmlns:a16="http://schemas.microsoft.com/office/drawing/2014/main" id="{1C7BFA49-5B97-7179-FC9B-3EC83A536EAC}"/>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graphicFrame>
        <p:nvGraphicFramePr>
          <p:cNvPr id="5" name="Table 4">
            <a:extLst>
              <a:ext uri="{FF2B5EF4-FFF2-40B4-BE49-F238E27FC236}">
                <a16:creationId xmlns:a16="http://schemas.microsoft.com/office/drawing/2014/main" id="{76503D64-15F8-4C35-8D15-A27DE0C4DCFF}"/>
              </a:ext>
            </a:extLst>
          </p:cNvPr>
          <p:cNvGraphicFramePr>
            <a:graphicFrameLocks noGrp="1"/>
          </p:cNvGraphicFramePr>
          <p:nvPr/>
        </p:nvGraphicFramePr>
        <p:xfrm>
          <a:off x="6961953" y="767260"/>
          <a:ext cx="4796714" cy="3870960"/>
        </p:xfrm>
        <a:graphic>
          <a:graphicData uri="http://schemas.openxmlformats.org/drawingml/2006/table">
            <a:tbl>
              <a:tblPr firstRow="1" bandRow="1">
                <a:tableStyleId>{5C22544A-7EE6-4342-B048-85BDC9FD1C3A}</a:tableStyleId>
              </a:tblPr>
              <a:tblGrid>
                <a:gridCol w="4796714">
                  <a:extLst>
                    <a:ext uri="{9D8B030D-6E8A-4147-A177-3AD203B41FA5}">
                      <a16:colId xmlns:a16="http://schemas.microsoft.com/office/drawing/2014/main" val="3408449150"/>
                    </a:ext>
                  </a:extLst>
                </a:gridCol>
              </a:tblGrid>
              <a:tr h="482488">
                <a:tc>
                  <a:txBody>
                    <a:bodyPr/>
                    <a:lstStyle/>
                    <a:p>
                      <a:r>
                        <a:rPr lang="en-GB" sz="1400">
                          <a:latin typeface="Network Rail Sans" panose="02000000040000020004" pitchFamily="2" charset="0"/>
                        </a:rPr>
                        <a:t>Key dates / Look ahead – upcoming performance workshops </a:t>
                      </a:r>
                    </a:p>
                  </a:txBody>
                  <a:tcPr/>
                </a:tc>
                <a:extLst>
                  <a:ext uri="{0D108BD9-81ED-4DB2-BD59-A6C34878D82A}">
                    <a16:rowId xmlns:a16="http://schemas.microsoft.com/office/drawing/2014/main" val="3337840236"/>
                  </a:ext>
                </a:extLst>
              </a:tr>
              <a:tr h="424872">
                <a:tc>
                  <a:txBody>
                    <a:bodyPr/>
                    <a:lstStyle/>
                    <a:p>
                      <a:r>
                        <a:rPr lang="en-GB" sz="1400" b="1">
                          <a:latin typeface="Network Rail Sans" panose="02000000040000020004" pitchFamily="2" charset="0"/>
                        </a:rPr>
                        <a:t>AUP objectives and trade-offs on 13 May </a:t>
                      </a:r>
                      <a:r>
                        <a:rPr lang="en-GB" sz="1400">
                          <a:latin typeface="Network Rail Sans" panose="02000000040000020004" pitchFamily="2" charset="0"/>
                        </a:rPr>
                        <a:t>– this will be an opportunity to discuss the development of the AUP and to highlight important trade-offs or tensions.</a:t>
                      </a:r>
                    </a:p>
                  </a:txBody>
                  <a:tcPr/>
                </a:tc>
                <a:extLst>
                  <a:ext uri="{0D108BD9-81ED-4DB2-BD59-A6C34878D82A}">
                    <a16:rowId xmlns:a16="http://schemas.microsoft.com/office/drawing/2014/main" val="188333954"/>
                  </a:ext>
                </a:extLst>
              </a:tr>
              <a:tr h="424872">
                <a:tc>
                  <a:txBody>
                    <a:bodyPr/>
                    <a:lstStyle/>
                    <a:p>
                      <a:r>
                        <a:rPr lang="en-GB" sz="1400" b="1" dirty="0">
                          <a:latin typeface="Network Rail Sans" panose="02000000040000020004" pitchFamily="2" charset="0"/>
                        </a:rPr>
                        <a:t>Performance metrics and measurement on 30 June </a:t>
                      </a:r>
                      <a:r>
                        <a:rPr lang="en-GB" sz="1400" dirty="0">
                          <a:latin typeface="Network Rail Sans" panose="02000000040000020004" pitchFamily="2" charset="0"/>
                        </a:rPr>
                        <a:t>– this will be an opportunity to explore different performance metrics and to understand how these can be used within a future performance scheme.</a:t>
                      </a:r>
                    </a:p>
                  </a:txBody>
                  <a:tcPr/>
                </a:tc>
                <a:extLst>
                  <a:ext uri="{0D108BD9-81ED-4DB2-BD59-A6C34878D82A}">
                    <a16:rowId xmlns:a16="http://schemas.microsoft.com/office/drawing/2014/main" val="1890758752"/>
                  </a:ext>
                </a:extLst>
              </a:tr>
              <a:tr h="424872">
                <a:tc>
                  <a:txBody>
                    <a:bodyPr/>
                    <a:lstStyle/>
                    <a:p>
                      <a:r>
                        <a:rPr lang="en-GB" sz="1400" b="1" dirty="0">
                          <a:latin typeface="Network Rail Sans" panose="02000000040000020004" pitchFamily="2" charset="0"/>
                        </a:rPr>
                        <a:t>Disruption outside of GBR’s control on 16 July </a:t>
                      </a:r>
                      <a:r>
                        <a:rPr lang="en-GB" sz="1400" dirty="0">
                          <a:latin typeface="Network Rail Sans" panose="02000000040000020004" pitchFamily="2" charset="0"/>
                        </a:rPr>
                        <a:t>– we will discuss options for defining disruption outside of GBR’s control in the context of performance schemes.</a:t>
                      </a:r>
                    </a:p>
                  </a:txBody>
                  <a:tcPr/>
                </a:tc>
                <a:extLst>
                  <a:ext uri="{0D108BD9-81ED-4DB2-BD59-A6C34878D82A}">
                    <a16:rowId xmlns:a16="http://schemas.microsoft.com/office/drawing/2014/main" val="1166138290"/>
                  </a:ext>
                </a:extLst>
              </a:tr>
              <a:tr h="424872">
                <a:tc>
                  <a:txBody>
                    <a:bodyPr/>
                    <a:lstStyle/>
                    <a:p>
                      <a:r>
                        <a:rPr lang="en-GB" sz="1400" b="1" dirty="0">
                          <a:latin typeface="Network Rail Sans" panose="02000000040000020004" pitchFamily="2" charset="0"/>
                        </a:rPr>
                        <a:t>Performance Expectations and Granularity on 25 August </a:t>
                      </a:r>
                      <a:r>
                        <a:rPr lang="en-GB" sz="1400" dirty="0">
                          <a:latin typeface="Network Rail Sans" panose="02000000040000020004" pitchFamily="2" charset="0"/>
                        </a:rPr>
                        <a:t>– How to set performance expectations / targets within the schemes and at what level of granularity (e.g. operator, service group, service code etc.) the schemes could work at.</a:t>
                      </a:r>
                    </a:p>
                  </a:txBody>
                  <a:tcPr/>
                </a:tc>
                <a:extLst>
                  <a:ext uri="{0D108BD9-81ED-4DB2-BD59-A6C34878D82A}">
                    <a16:rowId xmlns:a16="http://schemas.microsoft.com/office/drawing/2014/main" val="3552967221"/>
                  </a:ext>
                </a:extLst>
              </a:tr>
            </a:tbl>
          </a:graphicData>
        </a:graphic>
      </p:graphicFrame>
      <p:sp>
        <p:nvSpPr>
          <p:cNvPr id="12" name="Text Placeholder 3">
            <a:extLst>
              <a:ext uri="{FF2B5EF4-FFF2-40B4-BE49-F238E27FC236}">
                <a16:creationId xmlns:a16="http://schemas.microsoft.com/office/drawing/2014/main" id="{83C10200-AA86-DCE7-EA5D-47A1A7EEA2A9}"/>
              </a:ext>
            </a:extLst>
          </p:cNvPr>
          <p:cNvSpPr txBox="1">
            <a:spLocks/>
          </p:cNvSpPr>
          <p:nvPr/>
        </p:nvSpPr>
        <p:spPr>
          <a:xfrm>
            <a:off x="626733" y="598359"/>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Summary and next steps</a:t>
            </a:r>
          </a:p>
        </p:txBody>
      </p:sp>
      <p:sp>
        <p:nvSpPr>
          <p:cNvPr id="13" name="Text Placeholder 2">
            <a:extLst>
              <a:ext uri="{FF2B5EF4-FFF2-40B4-BE49-F238E27FC236}">
                <a16:creationId xmlns:a16="http://schemas.microsoft.com/office/drawing/2014/main" id="{EC363CDF-42C2-A29A-8C9A-5C68A768F7B5}"/>
              </a:ext>
            </a:extLst>
          </p:cNvPr>
          <p:cNvSpPr txBox="1">
            <a:spLocks/>
          </p:cNvSpPr>
          <p:nvPr/>
        </p:nvSpPr>
        <p:spPr>
          <a:xfrm>
            <a:off x="6961953" y="4638220"/>
            <a:ext cx="4796714" cy="949650"/>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charges and performance workshops,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GBR's Charges and Performance Schemes</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Tree>
    <p:extLst>
      <p:ext uri="{BB962C8B-B14F-4D97-AF65-F5344CB8AC3E}">
        <p14:creationId xmlns:p14="http://schemas.microsoft.com/office/powerpoint/2010/main" val="223595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996BB6E9-FF68-DE02-3891-1FF70575FCF9}"/>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9EAAAC-928A-40C1-AC39-D34FD1799CA9}" type="slidenum">
              <a:rPr kumimoji="0" lang="en-GB" sz="1200" b="0" i="0" u="none" strike="noStrike" kern="1200" cap="none" spc="0" normalizeH="0" baseline="0" noProof="0" smtClean="0">
                <a:ln>
                  <a:noFill/>
                </a:ln>
                <a:solidFill>
                  <a:srgbClr val="898989"/>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
        <p:nvSpPr>
          <p:cNvPr id="8" name="Text Placeholder 3">
            <a:extLst>
              <a:ext uri="{FF2B5EF4-FFF2-40B4-BE49-F238E27FC236}">
                <a16:creationId xmlns:a16="http://schemas.microsoft.com/office/drawing/2014/main" id="{4E7575D1-85B8-20B3-8E63-BF5FD5C716BF}"/>
              </a:ext>
            </a:extLst>
          </p:cNvPr>
          <p:cNvSpPr txBox="1">
            <a:spLocks/>
          </p:cNvSpPr>
          <p:nvPr/>
        </p:nvSpPr>
        <p:spPr>
          <a:xfrm>
            <a:off x="574474" y="606078"/>
            <a:ext cx="10285310" cy="54520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3600" b="1" kern="1200" baseline="0">
                <a:solidFill>
                  <a:srgbClr val="60ABB7"/>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3600" b="1" i="0" u="none" strike="noStrike" kern="1200" cap="none" spc="0" normalizeH="0" baseline="0" noProof="0">
                <a:ln>
                  <a:noFill/>
                </a:ln>
                <a:solidFill>
                  <a:srgbClr val="005172"/>
                </a:solidFill>
                <a:effectLst/>
                <a:uLnTx/>
                <a:uFillTx/>
                <a:latin typeface="Network Rail Sans" panose="02000000040000020004" pitchFamily="50" charset="0"/>
                <a:ea typeface="+mn-ea"/>
                <a:cs typeface="Arial" panose="020B0604020202020204" pitchFamily="34" charset="0"/>
              </a:rPr>
              <a:t>How you can help shape GBR’s Charges Scheme and Performance Scheme Statements for FP1</a:t>
            </a:r>
          </a:p>
        </p:txBody>
      </p:sp>
      <p:sp>
        <p:nvSpPr>
          <p:cNvPr id="4" name="Text Placeholder 2">
            <a:extLst>
              <a:ext uri="{FF2B5EF4-FFF2-40B4-BE49-F238E27FC236}">
                <a16:creationId xmlns:a16="http://schemas.microsoft.com/office/drawing/2014/main" id="{FC54878A-EBBF-ED4D-ACE6-9B1BE02C47FC}"/>
              </a:ext>
            </a:extLst>
          </p:cNvPr>
          <p:cNvSpPr txBox="1">
            <a:spLocks/>
          </p:cNvSpPr>
          <p:nvPr/>
        </p:nvSpPr>
        <p:spPr>
          <a:xfrm>
            <a:off x="745882" y="5179410"/>
            <a:ext cx="11117288" cy="447892"/>
          </a:xfrm>
          <a:prstGeom prst="rect">
            <a:avLst/>
          </a:prstGeom>
        </p:spPr>
        <p:txBody>
          <a:bodyPr>
            <a:noAutofit/>
          </a:bodyPr>
          <a:lstStyle>
            <a:lvl1pPr marL="0" indent="0" algn="l" defTabSz="914400" rtl="0" eaLnBrk="1" latinLnBrk="0" hangingPunct="1">
              <a:lnSpc>
                <a:spcPct val="100000"/>
              </a:lnSpc>
              <a:spcBef>
                <a:spcPts val="0"/>
              </a:spcBef>
              <a:buFont typeface="Arial" panose="020B0604020202020204" pitchFamily="34" charset="0"/>
              <a:buNone/>
              <a:defRPr sz="2000" b="0" kern="1200">
                <a:solidFill>
                  <a:schemeClr val="tx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t>For more information on our emerging proposals for charges and performance , please visit this link: </a:t>
            </a:r>
            <a: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hlinkClick r:id="rId2"/>
              </a:rPr>
              <a:t>https://www.networkrail.co.uk/industry-and-commercial/developing-gbrs-charges-and-performance-schemes/</a:t>
            </a:r>
            <a:br>
              <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rPr>
            </a:br>
            <a:endParaRPr kumimoji="0" lang="en-GB" sz="1600" b="0" i="1" u="none" strike="noStrike" kern="1200" cap="none" spc="0" normalizeH="0" baseline="0" noProof="0">
              <a:ln>
                <a:noFill/>
              </a:ln>
              <a:solidFill>
                <a:prstClr val="black"/>
              </a:solidFill>
              <a:effectLst/>
              <a:uLnTx/>
              <a:uFillTx/>
              <a:latin typeface="Network Rail Sans" panose="02000000040000020004" pitchFamily="2"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rPr>
              <a:t>If you have any questions or would like to discuss this further, you can contact the team via our dedicated inbox: </a:t>
            </a:r>
            <a:r>
              <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hlinkClick r:id="rId3"/>
              </a:rPr>
              <a:t>chargesandperformanceschemes@networkrail.co.uk</a:t>
            </a:r>
            <a:endParaRPr kumimoji="0" lang="en-GB" sz="1600" b="0" i="1" u="none" strike="noStrike" kern="1200" cap="none" spc="0" normalizeH="0" baseline="0" noProof="0">
              <a:ln>
                <a:noFill/>
              </a:ln>
              <a:solidFill>
                <a:prstClr val="black"/>
              </a:solidFill>
              <a:effectLst/>
              <a:uLnTx/>
              <a:uFillTx/>
              <a:latin typeface="Network Rail Sans" panose="02000000040000020004" pitchFamily="50" charset="0"/>
              <a:ea typeface="+mn-ea"/>
              <a:cs typeface="Arial" panose="020B0604020202020204" pitchFamily="34" charset="0"/>
            </a:endParaRPr>
          </a:p>
        </p:txBody>
      </p:sp>
      <p:sp>
        <p:nvSpPr>
          <p:cNvPr id="3" name="Text Placeholder 2">
            <a:extLst>
              <a:ext uri="{FF2B5EF4-FFF2-40B4-BE49-F238E27FC236}">
                <a16:creationId xmlns:a16="http://schemas.microsoft.com/office/drawing/2014/main" id="{1D52E286-1F5B-7F7B-4B0C-6F6075E83B65}"/>
              </a:ext>
            </a:extLst>
          </p:cNvPr>
          <p:cNvSpPr>
            <a:spLocks noGrp="1"/>
          </p:cNvSpPr>
          <p:nvPr>
            <p:ph type="body" sz="quarter" idx="14"/>
          </p:nvPr>
        </p:nvSpPr>
        <p:spPr>
          <a:xfrm>
            <a:off x="745882" y="1804744"/>
            <a:ext cx="10788458" cy="1737053"/>
          </a:xfrm>
        </p:spPr>
        <p:txBody>
          <a:bodyPr/>
          <a:lstStyle/>
          <a:p>
            <a:r>
              <a:rPr lang="en-GB" sz="1800" b="1"/>
              <a:t>Ways to get involved:</a:t>
            </a:r>
          </a:p>
          <a:p>
            <a:endParaRPr lang="en-GB" sz="1800" b="1"/>
          </a:p>
          <a:p>
            <a:pPr marL="285750" indent="-285750">
              <a:spcAft>
                <a:spcPts val="800"/>
              </a:spcAft>
              <a:buFont typeface="Arial" panose="020B0604020202020204" pitchFamily="34" charset="0"/>
              <a:buChar char="•"/>
            </a:pPr>
            <a:r>
              <a:rPr lang="en-GB" sz="1800"/>
              <a:t>Technical workshops on important charges and performance scheme topics.</a:t>
            </a:r>
          </a:p>
          <a:p>
            <a:pPr marL="285750" indent="-285750">
              <a:spcAft>
                <a:spcPts val="800"/>
              </a:spcAft>
              <a:buFont typeface="Arial" panose="020B0604020202020204" pitchFamily="34" charset="0"/>
              <a:buChar char="•"/>
            </a:pPr>
            <a:r>
              <a:rPr lang="en-GB" sz="1800"/>
              <a:t>Targeted engagement with freight, devolved bodies, open access, other infrastructure managers, and funders. </a:t>
            </a:r>
          </a:p>
          <a:p>
            <a:r>
              <a:rPr lang="en-GB" sz="1800" b="1"/>
              <a:t>We are committed to:</a:t>
            </a:r>
          </a:p>
          <a:p>
            <a:endParaRPr lang="en-GB" sz="1800"/>
          </a:p>
        </p:txBody>
      </p:sp>
      <p:graphicFrame>
        <p:nvGraphicFramePr>
          <p:cNvPr id="7" name="Diagram 6">
            <a:extLst>
              <a:ext uri="{FF2B5EF4-FFF2-40B4-BE49-F238E27FC236}">
                <a16:creationId xmlns:a16="http://schemas.microsoft.com/office/drawing/2014/main" id="{836CEFEF-35AC-3C76-D762-517FA16FD600}"/>
              </a:ext>
            </a:extLst>
          </p:cNvPr>
          <p:cNvGraphicFramePr/>
          <p:nvPr/>
        </p:nvGraphicFramePr>
        <p:xfrm>
          <a:off x="745882" y="3397552"/>
          <a:ext cx="10788458" cy="2054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93393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606E471-5789-4C47-597E-9E3F92088975}"/>
              </a:ext>
            </a:extLst>
          </p:cNvPr>
          <p:cNvSpPr>
            <a:spLocks noGrp="1"/>
          </p:cNvSpPr>
          <p:nvPr>
            <p:ph type="body" sz="quarter" idx="13"/>
          </p:nvPr>
        </p:nvSpPr>
        <p:spPr>
          <a:xfrm>
            <a:off x="0" y="2986241"/>
            <a:ext cx="6420573" cy="885517"/>
          </a:xfrm>
        </p:spPr>
        <p:txBody>
          <a:bodyPr/>
          <a:lstStyle/>
          <a:p>
            <a:pPr algn="r"/>
            <a:r>
              <a:rPr lang="en-GB" sz="4400"/>
              <a:t>Introduction and purpose </a:t>
            </a:r>
          </a:p>
        </p:txBody>
      </p:sp>
      <p:sp>
        <p:nvSpPr>
          <p:cNvPr id="7" name="Text Placeholder 1">
            <a:extLst>
              <a:ext uri="{FF2B5EF4-FFF2-40B4-BE49-F238E27FC236}">
                <a16:creationId xmlns:a16="http://schemas.microsoft.com/office/drawing/2014/main" id="{C83F3D44-D6D6-15FE-FBBF-6E7B1C3A1166}"/>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Caitlin Scarlett</a:t>
            </a:r>
          </a:p>
        </p:txBody>
      </p:sp>
    </p:spTree>
    <p:extLst>
      <p:ext uri="{BB962C8B-B14F-4D97-AF65-F5344CB8AC3E}">
        <p14:creationId xmlns:p14="http://schemas.microsoft.com/office/powerpoint/2010/main" val="256787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D7F49-DC60-36F2-8CB3-21F4696367D3}"/>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24EA9261-9558-758E-02E5-F159C090355D}"/>
              </a:ext>
            </a:extLst>
          </p:cNvPr>
          <p:cNvSpPr txBox="1">
            <a:spLocks/>
          </p:cNvSpPr>
          <p:nvPr/>
        </p:nvSpPr>
        <p:spPr>
          <a:xfrm>
            <a:off x="573316" y="371074"/>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Workshop purpose</a:t>
            </a:r>
          </a:p>
        </p:txBody>
      </p:sp>
      <p:sp>
        <p:nvSpPr>
          <p:cNvPr id="2" name="Text Placeholder 5">
            <a:extLst>
              <a:ext uri="{FF2B5EF4-FFF2-40B4-BE49-F238E27FC236}">
                <a16:creationId xmlns:a16="http://schemas.microsoft.com/office/drawing/2014/main" id="{21F5A795-893B-7C78-155B-0720C36EA92A}"/>
              </a:ext>
            </a:extLst>
          </p:cNvPr>
          <p:cNvSpPr txBox="1">
            <a:spLocks/>
          </p:cNvSpPr>
          <p:nvPr/>
        </p:nvSpPr>
        <p:spPr>
          <a:xfrm>
            <a:off x="573316" y="1493154"/>
            <a:ext cx="10788458" cy="3395075"/>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This workshop is part of our wider programme of work exploring options for GBR’s future performance schemes.</a:t>
            </a:r>
          </a:p>
          <a:p>
            <a:pPr marL="342900"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Today, our focus is on two distinct topics:</a:t>
            </a:r>
          </a:p>
          <a:p>
            <a:pPr marL="800100" lvl="1" indent="-342900">
              <a:spcBef>
                <a:spcPts val="600"/>
              </a:spcBef>
              <a:spcAft>
                <a:spcPts val="800"/>
              </a:spcAft>
              <a:buFont typeface="+mj-lt"/>
              <a:buAutoNum type="arabicPeriod"/>
            </a:pPr>
            <a:r>
              <a:rPr lang="en-GB" sz="1400" dirty="0">
                <a:latin typeface="Network Rail Sans" panose="02000000040000020004" pitchFamily="2" charset="0"/>
              </a:rPr>
              <a:t>How planned and unplanned disruption could be defined and treated within the performance schemes; and</a:t>
            </a:r>
          </a:p>
          <a:p>
            <a:pPr marL="800100" lvl="1" indent="-342900">
              <a:spcBef>
                <a:spcPts val="600"/>
              </a:spcBef>
              <a:spcAft>
                <a:spcPts val="800"/>
              </a:spcAft>
              <a:buFont typeface="+mj-lt"/>
              <a:buAutoNum type="arabicPeriod"/>
            </a:pPr>
            <a:r>
              <a:rPr lang="en-GB" sz="1400" dirty="0">
                <a:latin typeface="Network Rail Sans" panose="02000000040000020004" pitchFamily="2" charset="0"/>
              </a:rPr>
              <a:t>Key principles and commitments for bespoke performance schemes.</a:t>
            </a:r>
          </a:p>
          <a:p>
            <a:pPr marL="342900"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By the end of the workshop, we aim to understand industry views on these two important topics.</a:t>
            </a:r>
          </a:p>
          <a:p>
            <a:pPr marL="342900" indent="-342900">
              <a:spcBef>
                <a:spcPts val="600"/>
              </a:spcBef>
              <a:spcAft>
                <a:spcPts val="800"/>
              </a:spcAft>
              <a:buFont typeface="Wingdings" panose="05000000000000000000" pitchFamily="2" charset="2"/>
              <a:buChar char="Ø"/>
            </a:pPr>
            <a:r>
              <a:rPr lang="en-GB" sz="1400" dirty="0">
                <a:latin typeface="Network Rail Sans"/>
              </a:rPr>
              <a:t>In this workshop we will:</a:t>
            </a:r>
          </a:p>
          <a:p>
            <a:pPr marL="800100" lvl="1" indent="-342900">
              <a:spcBef>
                <a:spcPts val="600"/>
              </a:spcBef>
              <a:spcAft>
                <a:spcPts val="800"/>
              </a:spcAft>
              <a:buFont typeface="Wingdings" panose="05000000000000000000" pitchFamily="2" charset="2"/>
              <a:buChar char="Ø"/>
            </a:pPr>
            <a:r>
              <a:rPr lang="en-GB" sz="1400" dirty="0">
                <a:latin typeface="Network Rail Sans"/>
              </a:rPr>
              <a:t>Set out the relevant policy choices in how planned and unplanned disruption are treated within performance schemes.</a:t>
            </a:r>
          </a:p>
          <a:p>
            <a:pPr marL="800100" lvl="1" indent="-342900">
              <a:spcBef>
                <a:spcPts val="600"/>
              </a:spcBef>
              <a:spcAft>
                <a:spcPts val="800"/>
              </a:spcAft>
              <a:buFont typeface="Wingdings" panose="05000000000000000000" pitchFamily="2" charset="2"/>
              <a:buChar char="Ø"/>
            </a:pPr>
            <a:r>
              <a:rPr lang="en-GB" sz="1400" dirty="0">
                <a:latin typeface="Network Rail Sans" panose="02000000040000020004" pitchFamily="2" charset="0"/>
              </a:rPr>
              <a:t>Review how planned and unplanned disruption are currently defined within existing performance schemes and consider their appropriateness for future schemes. We will also share our emerging thinking.</a:t>
            </a:r>
          </a:p>
          <a:p>
            <a:pPr marL="800100" lvl="1" indent="-342900">
              <a:spcBef>
                <a:spcPts val="600"/>
              </a:spcBef>
              <a:spcAft>
                <a:spcPts val="800"/>
              </a:spcAft>
              <a:buFont typeface="Wingdings" panose="05000000000000000000" pitchFamily="2" charset="2"/>
              <a:buChar char="Ø"/>
            </a:pPr>
            <a:r>
              <a:rPr lang="en-GB" sz="1400" dirty="0">
                <a:latin typeface="Network Rail Sans"/>
              </a:rPr>
              <a:t>Share emerging thinking on the principles that should apply to GBR and operators when considering bespoke performance schemes, and the commitments to non-GBR operators around this.</a:t>
            </a:r>
          </a:p>
        </p:txBody>
      </p:sp>
      <p:sp>
        <p:nvSpPr>
          <p:cNvPr id="4" name="Rectangle: Rounded Corners 3">
            <a:extLst>
              <a:ext uri="{FF2B5EF4-FFF2-40B4-BE49-F238E27FC236}">
                <a16:creationId xmlns:a16="http://schemas.microsoft.com/office/drawing/2014/main" id="{1AEBA94A-4240-E18B-B06E-02C317B81994}"/>
              </a:ext>
            </a:extLst>
          </p:cNvPr>
          <p:cNvSpPr/>
          <p:nvPr/>
        </p:nvSpPr>
        <p:spPr>
          <a:xfrm>
            <a:off x="573316" y="5736657"/>
            <a:ext cx="11187436" cy="713937"/>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Important Caveat: </a:t>
            </a:r>
            <a:r>
              <a:rPr lang="en-GB" sz="1600">
                <a:solidFill>
                  <a:srgbClr val="FF0000"/>
                </a:solidFill>
                <a:latin typeface="Network Rail Sans" panose="02000000040000020004" pitchFamily="2" charset="0"/>
              </a:rPr>
              <a:t>All policy options discussed during the workshop carry no legal weight or commitment that they will come into effect. We are seeking industry views to help shape our proposals, ahead of formal consultation.</a:t>
            </a:r>
            <a:r>
              <a:rPr lang="en-GB" sz="1600" b="1" u="sng">
                <a:solidFill>
                  <a:srgbClr val="FF0000"/>
                </a:solidFill>
                <a:latin typeface="Network Rail Sans" panose="02000000040000020004" pitchFamily="2" charset="0"/>
              </a:rPr>
              <a:t> </a:t>
            </a:r>
          </a:p>
        </p:txBody>
      </p:sp>
    </p:spTree>
    <p:extLst>
      <p:ext uri="{BB962C8B-B14F-4D97-AF65-F5344CB8AC3E}">
        <p14:creationId xmlns:p14="http://schemas.microsoft.com/office/powerpoint/2010/main" val="2149871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D4299-7E03-8DF7-5F44-E509AA143A19}"/>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89188A54-331B-B7D3-295F-FB0B512C9E12}"/>
              </a:ext>
            </a:extLst>
          </p:cNvPr>
          <p:cNvSpPr>
            <a:spLocks noGrp="1"/>
          </p:cNvSpPr>
          <p:nvPr>
            <p:ph type="body" sz="quarter" idx="13"/>
          </p:nvPr>
        </p:nvSpPr>
        <p:spPr>
          <a:xfrm>
            <a:off x="0" y="1762139"/>
            <a:ext cx="6438502" cy="885517"/>
          </a:xfrm>
        </p:spPr>
        <p:txBody>
          <a:bodyPr/>
          <a:lstStyle/>
          <a:p>
            <a:pPr algn="r"/>
            <a:r>
              <a:rPr lang="en-GB" sz="4400"/>
              <a:t>Overview: current distinction between planned and unplanned disruption</a:t>
            </a:r>
          </a:p>
        </p:txBody>
      </p:sp>
      <p:sp>
        <p:nvSpPr>
          <p:cNvPr id="8" name="Text Placeholder 1">
            <a:extLst>
              <a:ext uri="{FF2B5EF4-FFF2-40B4-BE49-F238E27FC236}">
                <a16:creationId xmlns:a16="http://schemas.microsoft.com/office/drawing/2014/main" id="{32329707-2FE7-A393-1E50-437740BC6A16}"/>
              </a:ext>
            </a:extLst>
          </p:cNvPr>
          <p:cNvSpPr txBox="1">
            <a:spLocks/>
          </p:cNvSpPr>
          <p:nvPr/>
        </p:nvSpPr>
        <p:spPr>
          <a:xfrm>
            <a:off x="1253369" y="4653102"/>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3499674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ECDB6-A06A-C647-16FA-9C0779FF3A98}"/>
            </a:ext>
          </a:extLst>
        </p:cNvPr>
        <p:cNvGrpSpPr/>
        <p:nvPr/>
      </p:nvGrpSpPr>
      <p:grpSpPr>
        <a:xfrm>
          <a:off x="0" y="0"/>
          <a:ext cx="0" cy="0"/>
          <a:chOff x="0" y="0"/>
          <a:chExt cx="0" cy="0"/>
        </a:xfrm>
      </p:grpSpPr>
      <p:sp>
        <p:nvSpPr>
          <p:cNvPr id="111" name="Rectangle: Rounded Corners 110">
            <a:extLst>
              <a:ext uri="{FF2B5EF4-FFF2-40B4-BE49-F238E27FC236}">
                <a16:creationId xmlns:a16="http://schemas.microsoft.com/office/drawing/2014/main" id="{1EA5B3A9-D859-31F1-043B-A01D38737EFC}"/>
              </a:ext>
            </a:extLst>
          </p:cNvPr>
          <p:cNvSpPr/>
          <p:nvPr/>
        </p:nvSpPr>
        <p:spPr>
          <a:xfrm>
            <a:off x="6286506" y="3383963"/>
            <a:ext cx="5607686" cy="3138600"/>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99" name="Group 98">
            <a:extLst>
              <a:ext uri="{FF2B5EF4-FFF2-40B4-BE49-F238E27FC236}">
                <a16:creationId xmlns:a16="http://schemas.microsoft.com/office/drawing/2014/main" id="{A02F0D51-2A4B-0E8E-0A4A-2EAA66140EE0}"/>
              </a:ext>
            </a:extLst>
          </p:cNvPr>
          <p:cNvGrpSpPr/>
          <p:nvPr/>
        </p:nvGrpSpPr>
        <p:grpSpPr>
          <a:xfrm>
            <a:off x="6286506" y="3336263"/>
            <a:ext cx="5607686" cy="2883095"/>
            <a:chOff x="335914" y="1595820"/>
            <a:chExt cx="5607686" cy="2883095"/>
          </a:xfrm>
        </p:grpSpPr>
        <p:sp>
          <p:nvSpPr>
            <p:cNvPr id="101" name="Rectangle: Rounded Corners 100">
              <a:extLst>
                <a:ext uri="{FF2B5EF4-FFF2-40B4-BE49-F238E27FC236}">
                  <a16:creationId xmlns:a16="http://schemas.microsoft.com/office/drawing/2014/main" id="{A3F2662D-4C34-8BC0-9293-146DB3BE55AF}"/>
                </a:ext>
              </a:extLst>
            </p:cNvPr>
            <p:cNvSpPr/>
            <p:nvPr/>
          </p:nvSpPr>
          <p:spPr>
            <a:xfrm>
              <a:off x="335914" y="1595820"/>
              <a:ext cx="5607686" cy="471375"/>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Text Placeholder 1">
              <a:extLst>
                <a:ext uri="{FF2B5EF4-FFF2-40B4-BE49-F238E27FC236}">
                  <a16:creationId xmlns:a16="http://schemas.microsoft.com/office/drawing/2014/main" id="{43283D25-0E65-BD20-A95E-E7C5270CC63E}"/>
                </a:ext>
              </a:extLst>
            </p:cNvPr>
            <p:cNvSpPr txBox="1">
              <a:spLocks/>
            </p:cNvSpPr>
            <p:nvPr/>
          </p:nvSpPr>
          <p:spPr>
            <a:xfrm>
              <a:off x="1236061" y="1661326"/>
              <a:ext cx="3807392" cy="34037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b="1">
                  <a:solidFill>
                    <a:schemeClr val="bg1"/>
                  </a:solidFill>
                  <a:latin typeface="Network Rail Sans" panose="02000000040000020004" pitchFamily="50" charset="0"/>
                  <a:cs typeface="Arial" panose="020B0604020202020204" pitchFamily="34" charset="0"/>
                </a:rPr>
                <a:t>Schedule 8 features</a:t>
              </a:r>
            </a:p>
          </p:txBody>
        </p:sp>
        <p:sp>
          <p:nvSpPr>
            <p:cNvPr id="103" name="TextBox 102">
              <a:extLst>
                <a:ext uri="{FF2B5EF4-FFF2-40B4-BE49-F238E27FC236}">
                  <a16:creationId xmlns:a16="http://schemas.microsoft.com/office/drawing/2014/main" id="{7E15260B-2C76-5567-F72C-E03AF89432F0}"/>
                </a:ext>
              </a:extLst>
            </p:cNvPr>
            <p:cNvSpPr txBox="1"/>
            <p:nvPr/>
          </p:nvSpPr>
          <p:spPr>
            <a:xfrm>
              <a:off x="1314079" y="2100070"/>
              <a:ext cx="4404360" cy="830997"/>
            </a:xfrm>
            <a:prstGeom prst="rect">
              <a:avLst/>
            </a:prstGeom>
            <a:noFill/>
          </p:spPr>
          <p:txBody>
            <a:bodyPr wrap="square">
              <a:spAutoFit/>
            </a:bodyPr>
            <a:lstStyle/>
            <a:p>
              <a:pPr marL="285750" indent="-285750">
                <a:buFont typeface="Arial" panose="020B0604020202020204" pitchFamily="34" charset="0"/>
                <a:buChar char="•"/>
              </a:pPr>
              <a:r>
                <a:rPr lang="en-GB" sz="1600">
                  <a:latin typeface="Network Rail Sans" panose="02000000040000020004" pitchFamily="2" charset="0"/>
                </a:rPr>
                <a:t>Unplanned disruption arises from events that have not been reflected in the timetable in advance of operation.</a:t>
              </a:r>
            </a:p>
          </p:txBody>
        </p:sp>
        <p:sp>
          <p:nvSpPr>
            <p:cNvPr id="104" name="TextBox 103">
              <a:extLst>
                <a:ext uri="{FF2B5EF4-FFF2-40B4-BE49-F238E27FC236}">
                  <a16:creationId xmlns:a16="http://schemas.microsoft.com/office/drawing/2014/main" id="{FDA62ADE-B9B8-D342-C310-BFE21AA1E832}"/>
                </a:ext>
              </a:extLst>
            </p:cNvPr>
            <p:cNvSpPr txBox="1"/>
            <p:nvPr/>
          </p:nvSpPr>
          <p:spPr>
            <a:xfrm>
              <a:off x="1259407" y="3107076"/>
              <a:ext cx="4404360" cy="584775"/>
            </a:xfrm>
            <a:prstGeom prst="rect">
              <a:avLst/>
            </a:prstGeom>
            <a:noFill/>
          </p:spPr>
          <p:txBody>
            <a:bodyPr wrap="square">
              <a:spAutoFit/>
            </a:bodyPr>
            <a:lstStyle/>
            <a:p>
              <a:pPr marL="285750" indent="-285750">
                <a:buFont typeface="Arial" panose="020B0604020202020204" pitchFamily="34" charset="0"/>
                <a:buChar char="•"/>
              </a:pPr>
              <a:r>
                <a:rPr lang="en-GB" sz="1600">
                  <a:latin typeface="Network Rail Sans" panose="02000000040000020004" pitchFamily="2" charset="0"/>
                </a:rPr>
                <a:t>This often includes operational incidents, infrastructure failures, and emergency events. </a:t>
              </a:r>
            </a:p>
          </p:txBody>
        </p:sp>
        <p:sp>
          <p:nvSpPr>
            <p:cNvPr id="105" name="TextBox 104">
              <a:extLst>
                <a:ext uri="{FF2B5EF4-FFF2-40B4-BE49-F238E27FC236}">
                  <a16:creationId xmlns:a16="http://schemas.microsoft.com/office/drawing/2014/main" id="{430EF8C1-DF9B-DF06-6BEF-F92DE2AB641B}"/>
                </a:ext>
              </a:extLst>
            </p:cNvPr>
            <p:cNvSpPr txBox="1"/>
            <p:nvPr/>
          </p:nvSpPr>
          <p:spPr>
            <a:xfrm>
              <a:off x="1236061" y="3894140"/>
              <a:ext cx="4404360" cy="584775"/>
            </a:xfrm>
            <a:prstGeom prst="rect">
              <a:avLst/>
            </a:prstGeom>
            <a:noFill/>
          </p:spPr>
          <p:txBody>
            <a:bodyPr wrap="square">
              <a:spAutoFit/>
            </a:bodyPr>
            <a:lstStyle/>
            <a:p>
              <a:pPr marL="285750" indent="-285750">
                <a:buFont typeface="Arial" panose="020B0604020202020204" pitchFamily="34" charset="0"/>
                <a:buChar char="•"/>
              </a:pPr>
              <a:r>
                <a:rPr lang="en-GB" sz="1600">
                  <a:latin typeface="Network Rail Sans" panose="02000000040000020004" pitchFamily="2" charset="0"/>
                </a:rPr>
                <a:t>The scheme captures responsibility for delays across the network based on prime cause. </a:t>
              </a:r>
            </a:p>
          </p:txBody>
        </p:sp>
        <p:cxnSp>
          <p:nvCxnSpPr>
            <p:cNvPr id="106" name="Straight Connector 105">
              <a:extLst>
                <a:ext uri="{FF2B5EF4-FFF2-40B4-BE49-F238E27FC236}">
                  <a16:creationId xmlns:a16="http://schemas.microsoft.com/office/drawing/2014/main" id="{AB94DA96-DCBB-09DF-A0E1-A9D853638C29}"/>
                </a:ext>
              </a:extLst>
            </p:cNvPr>
            <p:cNvCxnSpPr>
              <a:cxnSpLocks/>
            </p:cNvCxnSpPr>
            <p:nvPr/>
          </p:nvCxnSpPr>
          <p:spPr>
            <a:xfrm>
              <a:off x="673999" y="2963836"/>
              <a:ext cx="504444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B1EA35D4-AC44-E369-ACBD-6C4075AC00EC}"/>
                </a:ext>
              </a:extLst>
            </p:cNvPr>
            <p:cNvCxnSpPr>
              <a:cxnSpLocks/>
            </p:cNvCxnSpPr>
            <p:nvPr/>
          </p:nvCxnSpPr>
          <p:spPr>
            <a:xfrm>
              <a:off x="673999" y="3837156"/>
              <a:ext cx="504444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3" name="Text Placeholder 1">
            <a:extLst>
              <a:ext uri="{FF2B5EF4-FFF2-40B4-BE49-F238E27FC236}">
                <a16:creationId xmlns:a16="http://schemas.microsoft.com/office/drawing/2014/main" id="{EC8F99CC-1A0B-6D23-025B-1AB07E4E2793}"/>
              </a:ext>
            </a:extLst>
          </p:cNvPr>
          <p:cNvSpPr txBox="1">
            <a:spLocks/>
          </p:cNvSpPr>
          <p:nvPr/>
        </p:nvSpPr>
        <p:spPr>
          <a:xfrm>
            <a:off x="460581" y="372765"/>
            <a:ext cx="10195088" cy="11220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4000" b="1">
                <a:solidFill>
                  <a:srgbClr val="005172"/>
                </a:solidFill>
                <a:latin typeface="Network Rail Sans" panose="02000000040000020004" pitchFamily="50" charset="0"/>
                <a:cs typeface="Arial" panose="020B0604020202020204" pitchFamily="34" charset="0"/>
              </a:rPr>
              <a:t>Planned vs unplanned disruption</a:t>
            </a:r>
          </a:p>
        </p:txBody>
      </p:sp>
      <p:pic>
        <p:nvPicPr>
          <p:cNvPr id="50" name="Graphique 33" descr="Close avec un remplissage uni">
            <a:extLst>
              <a:ext uri="{FF2B5EF4-FFF2-40B4-BE49-F238E27FC236}">
                <a16:creationId xmlns:a16="http://schemas.microsoft.com/office/drawing/2014/main" id="{3ABE70DE-8D44-B5CF-5681-63622038EC3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696604" y="1495858"/>
            <a:ext cx="369332" cy="369332"/>
          </a:xfrm>
          <a:prstGeom prst="rect">
            <a:avLst/>
          </a:prstGeom>
        </p:spPr>
      </p:pic>
      <p:sp>
        <p:nvSpPr>
          <p:cNvPr id="84" name="TextBox 83">
            <a:extLst>
              <a:ext uri="{FF2B5EF4-FFF2-40B4-BE49-F238E27FC236}">
                <a16:creationId xmlns:a16="http://schemas.microsoft.com/office/drawing/2014/main" id="{D8BC6730-DE39-2593-5D18-E0666CA819E4}"/>
              </a:ext>
            </a:extLst>
          </p:cNvPr>
          <p:cNvSpPr txBox="1"/>
          <p:nvPr/>
        </p:nvSpPr>
        <p:spPr>
          <a:xfrm>
            <a:off x="346290" y="1354886"/>
            <a:ext cx="11244723" cy="1508105"/>
          </a:xfrm>
          <a:prstGeom prst="rect">
            <a:avLst/>
          </a:prstGeom>
          <a:noFill/>
        </p:spPr>
        <p:txBody>
          <a:bodyPr wrap="square">
            <a:spAutoFit/>
          </a:bodyPr>
          <a:lstStyle/>
          <a:p>
            <a:pPr marL="285750" indent="-285750">
              <a:spcBef>
                <a:spcPts val="600"/>
              </a:spcBef>
              <a:spcAft>
                <a:spcPts val="600"/>
              </a:spcAft>
              <a:buFont typeface="Arial" panose="020B0604020202020204" pitchFamily="34" charset="0"/>
              <a:buChar char="•"/>
            </a:pPr>
            <a:r>
              <a:rPr lang="en-GB" dirty="0">
                <a:latin typeface="Network Rail Sans" panose="02000000040000020004" pitchFamily="2" charset="0"/>
              </a:rPr>
              <a:t>The current scheme structure separates planned and unplanned disruption.</a:t>
            </a:r>
            <a:endParaRPr lang="en-GB" sz="1800" dirty="0">
              <a:latin typeface="Network Rail Sans" panose="02000000040000020004" pitchFamily="2" charset="0"/>
            </a:endParaRPr>
          </a:p>
          <a:p>
            <a:pPr marL="285750" indent="-285750">
              <a:spcBef>
                <a:spcPts val="600"/>
              </a:spcBef>
              <a:spcAft>
                <a:spcPts val="600"/>
              </a:spcAft>
              <a:buFont typeface="Arial" panose="020B0604020202020204" pitchFamily="34" charset="0"/>
              <a:buChar char="•"/>
            </a:pPr>
            <a:r>
              <a:rPr lang="en-GB" dirty="0">
                <a:latin typeface="Network Rail Sans" panose="02000000040000020004" pitchFamily="2" charset="0"/>
              </a:rPr>
              <a:t>Currently, planned disruption is defined as any change reflected in the applicable timetable (22:00 the night before). Any disruption not in the applicable timetable is considered unplanned.</a:t>
            </a:r>
          </a:p>
          <a:p>
            <a:pPr marL="285750" indent="-285750">
              <a:spcBef>
                <a:spcPts val="600"/>
              </a:spcBef>
              <a:spcAft>
                <a:spcPts val="600"/>
              </a:spcAft>
              <a:buFont typeface="Arial" panose="020B0604020202020204" pitchFamily="34" charset="0"/>
              <a:buChar char="•"/>
            </a:pPr>
            <a:r>
              <a:rPr lang="en-GB" dirty="0">
                <a:latin typeface="Network Rail Sans" panose="02000000040000020004" pitchFamily="2" charset="0"/>
              </a:rPr>
              <a:t>Schedule 4 provides compensation for planned disruption and Schedule 8 for unplanned disruption.</a:t>
            </a:r>
          </a:p>
        </p:txBody>
      </p:sp>
      <p:grpSp>
        <p:nvGrpSpPr>
          <p:cNvPr id="87" name="Group 86">
            <a:extLst>
              <a:ext uri="{FF2B5EF4-FFF2-40B4-BE49-F238E27FC236}">
                <a16:creationId xmlns:a16="http://schemas.microsoft.com/office/drawing/2014/main" id="{6C206BD9-9CEC-E681-B882-2DADFE047894}"/>
              </a:ext>
            </a:extLst>
          </p:cNvPr>
          <p:cNvGrpSpPr/>
          <p:nvPr/>
        </p:nvGrpSpPr>
        <p:grpSpPr>
          <a:xfrm>
            <a:off x="363331" y="3336263"/>
            <a:ext cx="5607686" cy="3138600"/>
            <a:chOff x="335914" y="1595822"/>
            <a:chExt cx="5607686" cy="3138600"/>
          </a:xfrm>
        </p:grpSpPr>
        <p:sp>
          <p:nvSpPr>
            <p:cNvPr id="88" name="Rectangle: Rounded Corners 87">
              <a:extLst>
                <a:ext uri="{FF2B5EF4-FFF2-40B4-BE49-F238E27FC236}">
                  <a16:creationId xmlns:a16="http://schemas.microsoft.com/office/drawing/2014/main" id="{E9720083-1A2C-EBCB-614F-44C3DD086AAC}"/>
                </a:ext>
              </a:extLst>
            </p:cNvPr>
            <p:cNvSpPr/>
            <p:nvPr/>
          </p:nvSpPr>
          <p:spPr>
            <a:xfrm>
              <a:off x="335914" y="1595822"/>
              <a:ext cx="5607686" cy="3138600"/>
            </a:xfrm>
            <a:prstGeom prst="roundRect">
              <a:avLst>
                <a:gd name="adj" fmla="val 572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Rectangle: Rounded Corners 88">
              <a:extLst>
                <a:ext uri="{FF2B5EF4-FFF2-40B4-BE49-F238E27FC236}">
                  <a16:creationId xmlns:a16="http://schemas.microsoft.com/office/drawing/2014/main" id="{791C2D2E-720B-A026-B78E-B305C09D38D4}"/>
                </a:ext>
              </a:extLst>
            </p:cNvPr>
            <p:cNvSpPr/>
            <p:nvPr/>
          </p:nvSpPr>
          <p:spPr>
            <a:xfrm>
              <a:off x="335914" y="1595822"/>
              <a:ext cx="5607686" cy="476818"/>
            </a:xfrm>
            <a:prstGeom prst="roundRect">
              <a:avLst/>
            </a:prstGeom>
            <a:solidFill>
              <a:srgbClr val="005172"/>
            </a:solidFill>
            <a:ln>
              <a:solidFill>
                <a:srgbClr val="00517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Text Placeholder 1">
              <a:extLst>
                <a:ext uri="{FF2B5EF4-FFF2-40B4-BE49-F238E27FC236}">
                  <a16:creationId xmlns:a16="http://schemas.microsoft.com/office/drawing/2014/main" id="{49092963-8B63-E187-DCE6-F866E1AB4C43}"/>
                </a:ext>
              </a:extLst>
            </p:cNvPr>
            <p:cNvSpPr txBox="1">
              <a:spLocks/>
            </p:cNvSpPr>
            <p:nvPr/>
          </p:nvSpPr>
          <p:spPr>
            <a:xfrm>
              <a:off x="1483058" y="1663443"/>
              <a:ext cx="3358484" cy="3796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b="1">
                  <a:solidFill>
                    <a:schemeClr val="bg1"/>
                  </a:solidFill>
                  <a:latin typeface="Network Rail Sans" panose="02000000040000020004" pitchFamily="50" charset="0"/>
                  <a:cs typeface="Arial" panose="020B0604020202020204" pitchFamily="34" charset="0"/>
                </a:rPr>
                <a:t>Schedule 4 features</a:t>
              </a:r>
            </a:p>
          </p:txBody>
        </p:sp>
        <p:pic>
          <p:nvPicPr>
            <p:cNvPr id="91" name="Graphic 90" descr="Playbook outline">
              <a:extLst>
                <a:ext uri="{FF2B5EF4-FFF2-40B4-BE49-F238E27FC236}">
                  <a16:creationId xmlns:a16="http://schemas.microsoft.com/office/drawing/2014/main" id="{6F106CE2-2CF2-E8B7-3A96-7CC3ACC9DA5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4500" y="2085208"/>
              <a:ext cx="819579" cy="819579"/>
            </a:xfrm>
            <a:prstGeom prst="rect">
              <a:avLst/>
            </a:prstGeom>
          </p:spPr>
        </p:pic>
        <p:sp>
          <p:nvSpPr>
            <p:cNvPr id="92" name="TextBox 91">
              <a:extLst>
                <a:ext uri="{FF2B5EF4-FFF2-40B4-BE49-F238E27FC236}">
                  <a16:creationId xmlns:a16="http://schemas.microsoft.com/office/drawing/2014/main" id="{215BD325-C9AA-776C-2A1C-A19D0BEE6968}"/>
                </a:ext>
              </a:extLst>
            </p:cNvPr>
            <p:cNvSpPr txBox="1"/>
            <p:nvPr/>
          </p:nvSpPr>
          <p:spPr>
            <a:xfrm>
              <a:off x="1314079" y="2108711"/>
              <a:ext cx="4404360" cy="830997"/>
            </a:xfrm>
            <a:prstGeom prst="rect">
              <a:avLst/>
            </a:prstGeom>
            <a:noFill/>
          </p:spPr>
          <p:txBody>
            <a:bodyPr wrap="square">
              <a:spAutoFit/>
            </a:bodyPr>
            <a:lstStyle/>
            <a:p>
              <a:pPr marL="285750" indent="-285750">
                <a:buFont typeface="Arial" panose="020B0604020202020204" pitchFamily="34" charset="0"/>
                <a:buChar char="•"/>
              </a:pPr>
              <a:r>
                <a:rPr lang="en-GB" sz="1600">
                  <a:latin typeface="Network Rail Sans" panose="02000000040000020004" pitchFamily="2" charset="0"/>
                </a:rPr>
                <a:t>Service impacts arise from possessions or access arrangements that are formally incorporated into the applicable timetable.</a:t>
              </a:r>
            </a:p>
          </p:txBody>
        </p:sp>
        <p:pic>
          <p:nvPicPr>
            <p:cNvPr id="93" name="Graphic 92" descr="Daily calendar outline">
              <a:extLst>
                <a:ext uri="{FF2B5EF4-FFF2-40B4-BE49-F238E27FC236}">
                  <a16:creationId xmlns:a16="http://schemas.microsoft.com/office/drawing/2014/main" id="{DD2C5350-4C15-0D0C-FE9A-A821EE9694F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94500" y="2992311"/>
              <a:ext cx="819579" cy="819579"/>
            </a:xfrm>
            <a:prstGeom prst="rect">
              <a:avLst/>
            </a:prstGeom>
          </p:spPr>
        </p:pic>
        <p:sp>
          <p:nvSpPr>
            <p:cNvPr id="94" name="TextBox 93">
              <a:extLst>
                <a:ext uri="{FF2B5EF4-FFF2-40B4-BE49-F238E27FC236}">
                  <a16:creationId xmlns:a16="http://schemas.microsoft.com/office/drawing/2014/main" id="{8320B240-0291-6164-054A-A0D26ECA625C}"/>
                </a:ext>
              </a:extLst>
            </p:cNvPr>
            <p:cNvSpPr txBox="1"/>
            <p:nvPr/>
          </p:nvSpPr>
          <p:spPr>
            <a:xfrm>
              <a:off x="1291483" y="2952873"/>
              <a:ext cx="4404360" cy="830997"/>
            </a:xfrm>
            <a:prstGeom prst="rect">
              <a:avLst/>
            </a:prstGeom>
            <a:noFill/>
          </p:spPr>
          <p:txBody>
            <a:bodyPr wrap="square">
              <a:spAutoFit/>
            </a:bodyPr>
            <a:lstStyle/>
            <a:p>
              <a:pPr marL="285750" indent="-285750">
                <a:buFont typeface="Arial" panose="020B0604020202020204" pitchFamily="34" charset="0"/>
                <a:buChar char="•"/>
              </a:pPr>
              <a:r>
                <a:rPr lang="en-GB" sz="1600" dirty="0">
                  <a:latin typeface="Network Rail Sans" panose="02000000040000020004" pitchFamily="2" charset="0"/>
                </a:rPr>
                <a:t>Scheme relies on timetable-based notification thresholds to determine whether something is considered planned or unplanned.</a:t>
              </a:r>
            </a:p>
          </p:txBody>
        </p:sp>
        <p:pic>
          <p:nvPicPr>
            <p:cNvPr id="95" name="Graphic 94" descr="Bullseye outline">
              <a:extLst>
                <a:ext uri="{FF2B5EF4-FFF2-40B4-BE49-F238E27FC236}">
                  <a16:creationId xmlns:a16="http://schemas.microsoft.com/office/drawing/2014/main" id="{F4AB4F3F-8FC3-27E0-DA97-FCFD07AB8B41}"/>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94500" y="3883750"/>
              <a:ext cx="819579" cy="819579"/>
            </a:xfrm>
            <a:prstGeom prst="rect">
              <a:avLst/>
            </a:prstGeom>
          </p:spPr>
        </p:pic>
        <p:sp>
          <p:nvSpPr>
            <p:cNvPr id="96" name="TextBox 95">
              <a:extLst>
                <a:ext uri="{FF2B5EF4-FFF2-40B4-BE49-F238E27FC236}">
                  <a16:creationId xmlns:a16="http://schemas.microsoft.com/office/drawing/2014/main" id="{8FEC240A-6E97-B17C-D740-CC24EA3E1B27}"/>
                </a:ext>
              </a:extLst>
            </p:cNvPr>
            <p:cNvSpPr txBox="1"/>
            <p:nvPr/>
          </p:nvSpPr>
          <p:spPr>
            <a:xfrm>
              <a:off x="1314079" y="3886251"/>
              <a:ext cx="4404360" cy="830997"/>
            </a:xfrm>
            <a:prstGeom prst="rect">
              <a:avLst/>
            </a:prstGeom>
            <a:noFill/>
          </p:spPr>
          <p:txBody>
            <a:bodyPr wrap="square">
              <a:spAutoFit/>
            </a:bodyPr>
            <a:lstStyle/>
            <a:p>
              <a:pPr marL="285750" indent="-285750">
                <a:buFont typeface="Arial" panose="020B0604020202020204" pitchFamily="34" charset="0"/>
                <a:buChar char="•"/>
              </a:pPr>
              <a:r>
                <a:rPr lang="en-GB" sz="1600">
                  <a:latin typeface="Network Rail Sans" panose="02000000040000020004" pitchFamily="2" charset="0"/>
                </a:rPr>
                <a:t>The thresholds reflect when disruption is notified for planning purposes, rather than when passengers become aware of disruption. </a:t>
              </a:r>
            </a:p>
          </p:txBody>
        </p:sp>
        <p:cxnSp>
          <p:nvCxnSpPr>
            <p:cNvPr id="97" name="Straight Connector 96">
              <a:extLst>
                <a:ext uri="{FF2B5EF4-FFF2-40B4-BE49-F238E27FC236}">
                  <a16:creationId xmlns:a16="http://schemas.microsoft.com/office/drawing/2014/main" id="{E12996D9-3C1F-6F74-9D46-D99BDC6778EE}"/>
                </a:ext>
              </a:extLst>
            </p:cNvPr>
            <p:cNvCxnSpPr>
              <a:cxnSpLocks/>
            </p:cNvCxnSpPr>
            <p:nvPr/>
          </p:nvCxnSpPr>
          <p:spPr>
            <a:xfrm>
              <a:off x="640080" y="2960196"/>
              <a:ext cx="504444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7BBCC4DE-E812-2E88-A3F4-A0A5362FC3D0}"/>
                </a:ext>
              </a:extLst>
            </p:cNvPr>
            <p:cNvCxnSpPr>
              <a:cxnSpLocks/>
            </p:cNvCxnSpPr>
            <p:nvPr/>
          </p:nvCxnSpPr>
          <p:spPr>
            <a:xfrm>
              <a:off x="651403" y="3834048"/>
              <a:ext cx="504444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pic>
        <p:nvPicPr>
          <p:cNvPr id="108" name="Graphic 107" descr="Warning outline">
            <a:extLst>
              <a:ext uri="{FF2B5EF4-FFF2-40B4-BE49-F238E27FC236}">
                <a16:creationId xmlns:a16="http://schemas.microsoft.com/office/drawing/2014/main" id="{29AF8CF6-4098-6BF4-149E-16A68F5895B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6413455" y="3852624"/>
            <a:ext cx="721420" cy="721420"/>
          </a:xfrm>
          <a:prstGeom prst="rect">
            <a:avLst/>
          </a:prstGeom>
        </p:spPr>
      </p:pic>
      <p:pic>
        <p:nvPicPr>
          <p:cNvPr id="109" name="Graphic 108" descr="Siren outline">
            <a:extLst>
              <a:ext uri="{FF2B5EF4-FFF2-40B4-BE49-F238E27FC236}">
                <a16:creationId xmlns:a16="http://schemas.microsoft.com/office/drawing/2014/main" id="{FF7C4050-66F4-33B8-7A7A-44ABC06FB577}"/>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413455" y="4772218"/>
            <a:ext cx="721419" cy="721419"/>
          </a:xfrm>
          <a:prstGeom prst="rect">
            <a:avLst/>
          </a:prstGeom>
        </p:spPr>
      </p:pic>
      <p:pic>
        <p:nvPicPr>
          <p:cNvPr id="110" name="Graphic 109" descr="Checkbox Crossed outline">
            <a:extLst>
              <a:ext uri="{FF2B5EF4-FFF2-40B4-BE49-F238E27FC236}">
                <a16:creationId xmlns:a16="http://schemas.microsoft.com/office/drawing/2014/main" id="{A714ABC5-D705-1F8A-1751-B11A6C5E4102}"/>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363569" y="5561575"/>
            <a:ext cx="867124" cy="867124"/>
          </a:xfrm>
          <a:prstGeom prst="rect">
            <a:avLst/>
          </a:prstGeom>
        </p:spPr>
      </p:pic>
    </p:spTree>
    <p:extLst>
      <p:ext uri="{BB962C8B-B14F-4D97-AF65-F5344CB8AC3E}">
        <p14:creationId xmlns:p14="http://schemas.microsoft.com/office/powerpoint/2010/main" val="2954690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6A1BD-E2EF-DD4F-BD4E-DFDF72A492B9}"/>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9AC04CA7-3B5E-615C-868D-AF629FB22821}"/>
              </a:ext>
            </a:extLst>
          </p:cNvPr>
          <p:cNvSpPr>
            <a:spLocks noGrp="1"/>
          </p:cNvSpPr>
          <p:nvPr>
            <p:ph type="body" sz="quarter" idx="13"/>
          </p:nvPr>
        </p:nvSpPr>
        <p:spPr>
          <a:xfrm>
            <a:off x="175846" y="1980775"/>
            <a:ext cx="6420573" cy="885517"/>
          </a:xfrm>
        </p:spPr>
        <p:txBody>
          <a:bodyPr/>
          <a:lstStyle/>
          <a:p>
            <a:pPr algn="r"/>
            <a:r>
              <a:rPr lang="en-GB" sz="4400"/>
              <a:t>Distinguishing between planned and unplanned disruption in the AUP</a:t>
            </a:r>
          </a:p>
        </p:txBody>
      </p:sp>
      <p:sp>
        <p:nvSpPr>
          <p:cNvPr id="8" name="Text Placeholder 1">
            <a:extLst>
              <a:ext uri="{FF2B5EF4-FFF2-40B4-BE49-F238E27FC236}">
                <a16:creationId xmlns:a16="http://schemas.microsoft.com/office/drawing/2014/main" id="{6EF91759-413A-E8D6-61CB-867D25A69798}"/>
              </a:ext>
            </a:extLst>
          </p:cNvPr>
          <p:cNvSpPr txBox="1">
            <a:spLocks/>
          </p:cNvSpPr>
          <p:nvPr/>
        </p:nvSpPr>
        <p:spPr>
          <a:xfrm>
            <a:off x="1235440" y="4545526"/>
            <a:ext cx="5185133" cy="870057"/>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5400" b="1" kern="1200">
                <a:solidFill>
                  <a:schemeClr val="bg1"/>
                </a:solidFill>
                <a:latin typeface="Network Rail Sans" panose="02000000040000020004" pitchFamily="50"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000" b="1" i="1" u="none" strike="noStrike" kern="1200" cap="none" spc="0" normalizeH="0" baseline="0" noProof="0">
                <a:ln>
                  <a:noFill/>
                </a:ln>
                <a:solidFill>
                  <a:prstClr val="white"/>
                </a:solidFill>
                <a:effectLst/>
                <a:uLnTx/>
                <a:uFillTx/>
                <a:latin typeface="Network Rail Sans" panose="02000000040000020004" pitchFamily="50" charset="0"/>
                <a:ea typeface="+mn-ea"/>
                <a:cs typeface="Arial" panose="020B0604020202020204" pitchFamily="34" charset="0"/>
              </a:rPr>
              <a:t>– George Willicombe</a:t>
            </a:r>
          </a:p>
        </p:txBody>
      </p:sp>
    </p:spTree>
    <p:extLst>
      <p:ext uri="{BB962C8B-B14F-4D97-AF65-F5344CB8AC3E}">
        <p14:creationId xmlns:p14="http://schemas.microsoft.com/office/powerpoint/2010/main" val="1489301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48FD0-933B-CE4C-743E-7B5B6473CF5A}"/>
            </a:ext>
          </a:extLst>
        </p:cNvPr>
        <p:cNvGrpSpPr/>
        <p:nvPr/>
      </p:nvGrpSpPr>
      <p:grpSpPr>
        <a:xfrm>
          <a:off x="0" y="0"/>
          <a:ext cx="0" cy="0"/>
          <a:chOff x="0" y="0"/>
          <a:chExt cx="0" cy="0"/>
        </a:xfrm>
      </p:grpSpPr>
      <p:sp>
        <p:nvSpPr>
          <p:cNvPr id="3" name="Text Placeholder 1">
            <a:extLst>
              <a:ext uri="{FF2B5EF4-FFF2-40B4-BE49-F238E27FC236}">
                <a16:creationId xmlns:a16="http://schemas.microsoft.com/office/drawing/2014/main" id="{A0126176-02A4-D5DD-E0AE-61DCAF3F5876}"/>
              </a:ext>
            </a:extLst>
          </p:cNvPr>
          <p:cNvSpPr txBox="1">
            <a:spLocks/>
          </p:cNvSpPr>
          <p:nvPr/>
        </p:nvSpPr>
        <p:spPr>
          <a:xfrm>
            <a:off x="460581" y="372765"/>
            <a:ext cx="10195088"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dirty="0">
                <a:solidFill>
                  <a:srgbClr val="005172"/>
                </a:solidFill>
                <a:latin typeface="Network Rail Sans" panose="02000000040000020004" pitchFamily="50" charset="0"/>
                <a:cs typeface="Arial" panose="020B0604020202020204" pitchFamily="34" charset="0"/>
              </a:rPr>
              <a:t>Emerging thinking: Scheme structure</a:t>
            </a:r>
          </a:p>
        </p:txBody>
      </p:sp>
      <p:sp>
        <p:nvSpPr>
          <p:cNvPr id="29" name="TextBox 28">
            <a:extLst>
              <a:ext uri="{FF2B5EF4-FFF2-40B4-BE49-F238E27FC236}">
                <a16:creationId xmlns:a16="http://schemas.microsoft.com/office/drawing/2014/main" id="{27625ADC-4C18-941B-074C-EB46EB78847D}"/>
              </a:ext>
            </a:extLst>
          </p:cNvPr>
          <p:cNvSpPr txBox="1"/>
          <p:nvPr/>
        </p:nvSpPr>
        <p:spPr>
          <a:xfrm>
            <a:off x="460581" y="999569"/>
            <a:ext cx="11324421" cy="584775"/>
          </a:xfrm>
          <a:prstGeom prst="rect">
            <a:avLst/>
          </a:prstGeom>
          <a:noFill/>
        </p:spPr>
        <p:txBody>
          <a:bodyPr wrap="square">
            <a:spAutoFit/>
          </a:bodyPr>
          <a:lstStyle/>
          <a:p>
            <a:r>
              <a:rPr lang="en-GB" sz="1600" dirty="0">
                <a:latin typeface="Network Rail Sans" panose="02000000040000020004" pitchFamily="2" charset="0"/>
              </a:rPr>
              <a:t>Planned and unplanned disruption are different in nature and impact, both operationally and in terms of the impact on passengers. A single, consolidated scheme may fail to reflect these differences and could drive a more complex performance scheme.</a:t>
            </a:r>
          </a:p>
        </p:txBody>
      </p:sp>
      <p:grpSp>
        <p:nvGrpSpPr>
          <p:cNvPr id="73" name="Group 72">
            <a:extLst>
              <a:ext uri="{FF2B5EF4-FFF2-40B4-BE49-F238E27FC236}">
                <a16:creationId xmlns:a16="http://schemas.microsoft.com/office/drawing/2014/main" id="{677B8FA7-0D3B-D4AE-1EF4-1FA3BF92AE29}"/>
              </a:ext>
            </a:extLst>
          </p:cNvPr>
          <p:cNvGrpSpPr/>
          <p:nvPr/>
        </p:nvGrpSpPr>
        <p:grpSpPr>
          <a:xfrm>
            <a:off x="340881" y="1773475"/>
            <a:ext cx="4888452" cy="3948452"/>
            <a:chOff x="6885807" y="1552405"/>
            <a:chExt cx="4888452" cy="3948452"/>
          </a:xfrm>
        </p:grpSpPr>
        <p:pic>
          <p:nvPicPr>
            <p:cNvPr id="74" name="Graphique 33" descr="Close avec un remplissage uni">
              <a:extLst>
                <a:ext uri="{FF2B5EF4-FFF2-40B4-BE49-F238E27FC236}">
                  <a16:creationId xmlns:a16="http://schemas.microsoft.com/office/drawing/2014/main" id="{7530DE7F-40EC-C5CB-1437-59242A409F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85807" y="2429679"/>
              <a:ext cx="369332" cy="369332"/>
            </a:xfrm>
            <a:prstGeom prst="rect">
              <a:avLst/>
            </a:prstGeom>
          </p:spPr>
        </p:pic>
        <p:sp>
          <p:nvSpPr>
            <p:cNvPr id="75" name="Forme libre 3">
              <a:extLst>
                <a:ext uri="{FF2B5EF4-FFF2-40B4-BE49-F238E27FC236}">
                  <a16:creationId xmlns:a16="http://schemas.microsoft.com/office/drawing/2014/main" id="{1565003A-9B76-D9B4-C5CA-73553E36DD98}"/>
                </a:ext>
              </a:extLst>
            </p:cNvPr>
            <p:cNvSpPr/>
            <p:nvPr/>
          </p:nvSpPr>
          <p:spPr>
            <a:xfrm rot="16200000">
              <a:off x="8123834" y="909208"/>
              <a:ext cx="2615203" cy="3901597"/>
            </a:xfrm>
            <a:custGeom>
              <a:avLst/>
              <a:gdLst>
                <a:gd name="connsiteX0" fmla="*/ 2615203 w 2615203"/>
                <a:gd name="connsiteY0" fmla="*/ 372385 h 3295784"/>
                <a:gd name="connsiteX1" fmla="*/ 2615203 w 2615203"/>
                <a:gd name="connsiteY1" fmla="*/ 2923397 h 3295784"/>
                <a:gd name="connsiteX2" fmla="*/ 2242509 w 2615203"/>
                <a:gd name="connsiteY2" fmla="*/ 3295784 h 3295784"/>
                <a:gd name="connsiteX3" fmla="*/ 372695 w 2615203"/>
                <a:gd name="connsiteY3" fmla="*/ 3295784 h 3295784"/>
                <a:gd name="connsiteX4" fmla="*/ 0 w 2615203"/>
                <a:gd name="connsiteY4" fmla="*/ 2923397 h 3295784"/>
                <a:gd name="connsiteX5" fmla="*/ 0 w 2615203"/>
                <a:gd name="connsiteY5" fmla="*/ 372385 h 3295784"/>
                <a:gd name="connsiteX6" fmla="*/ 372695 w 2615203"/>
                <a:gd name="connsiteY6" fmla="*/ 0 h 3295784"/>
                <a:gd name="connsiteX7" fmla="*/ 2242509 w 2615203"/>
                <a:gd name="connsiteY7" fmla="*/ 0 h 3295784"/>
                <a:gd name="connsiteX8" fmla="*/ 2615203 w 2615203"/>
                <a:gd name="connsiteY8" fmla="*/ 372385 h 329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5203" h="3295784">
                  <a:moveTo>
                    <a:pt x="2615203" y="372385"/>
                  </a:moveTo>
                  <a:lnTo>
                    <a:pt x="2615203" y="2923397"/>
                  </a:lnTo>
                  <a:cubicBezTo>
                    <a:pt x="2615203" y="3128989"/>
                    <a:pt x="2448270" y="3295784"/>
                    <a:pt x="2242509" y="3295784"/>
                  </a:cubicBezTo>
                  <a:lnTo>
                    <a:pt x="372695" y="3295784"/>
                  </a:lnTo>
                  <a:cubicBezTo>
                    <a:pt x="166669" y="3295784"/>
                    <a:pt x="0" y="3128989"/>
                    <a:pt x="0" y="2923397"/>
                  </a:cubicBezTo>
                  <a:lnTo>
                    <a:pt x="0" y="372385"/>
                  </a:lnTo>
                  <a:cubicBezTo>
                    <a:pt x="0" y="166795"/>
                    <a:pt x="166933" y="0"/>
                    <a:pt x="372695" y="0"/>
                  </a:cubicBezTo>
                  <a:lnTo>
                    <a:pt x="2242509" y="0"/>
                  </a:lnTo>
                  <a:cubicBezTo>
                    <a:pt x="2448534" y="0"/>
                    <a:pt x="2615203" y="166795"/>
                    <a:pt x="2615203" y="372385"/>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76" name="Forme libre 4">
              <a:extLst>
                <a:ext uri="{FF2B5EF4-FFF2-40B4-BE49-F238E27FC236}">
                  <a16:creationId xmlns:a16="http://schemas.microsoft.com/office/drawing/2014/main" id="{432D7693-3817-8DF8-3EA5-0284237717D2}"/>
                </a:ext>
              </a:extLst>
            </p:cNvPr>
            <p:cNvSpPr/>
            <p:nvPr/>
          </p:nvSpPr>
          <p:spPr>
            <a:xfrm>
              <a:off x="7255139" y="2014055"/>
              <a:ext cx="4519120" cy="3486802"/>
            </a:xfrm>
            <a:custGeom>
              <a:avLst/>
              <a:gdLst>
                <a:gd name="connsiteX0" fmla="*/ 3297993 w 3297993"/>
                <a:gd name="connsiteY0" fmla="*/ 372387 h 4155887"/>
                <a:gd name="connsiteX1" fmla="*/ 3297993 w 3297993"/>
                <a:gd name="connsiteY1" fmla="*/ 3783502 h 4155887"/>
                <a:gd name="connsiteX2" fmla="*/ 2925299 w 3297993"/>
                <a:gd name="connsiteY2" fmla="*/ 4155888 h 4155887"/>
                <a:gd name="connsiteX3" fmla="*/ 372695 w 3297993"/>
                <a:gd name="connsiteY3" fmla="*/ 4155888 h 4155887"/>
                <a:gd name="connsiteX4" fmla="*/ 0 w 3297993"/>
                <a:gd name="connsiteY4" fmla="*/ 3783502 h 4155887"/>
                <a:gd name="connsiteX5" fmla="*/ 0 w 3297993"/>
                <a:gd name="connsiteY5" fmla="*/ 372387 h 4155887"/>
                <a:gd name="connsiteX6" fmla="*/ 372695 w 3297993"/>
                <a:gd name="connsiteY6" fmla="*/ 0 h 4155887"/>
                <a:gd name="connsiteX7" fmla="*/ 2925299 w 3297993"/>
                <a:gd name="connsiteY7" fmla="*/ 0 h 4155887"/>
                <a:gd name="connsiteX8" fmla="*/ 3297993 w 3297993"/>
                <a:gd name="connsiteY8" fmla="*/ 372387 h 4155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97993" h="4155887">
                  <a:moveTo>
                    <a:pt x="3297993" y="372387"/>
                  </a:moveTo>
                  <a:lnTo>
                    <a:pt x="3297993" y="3783502"/>
                  </a:lnTo>
                  <a:cubicBezTo>
                    <a:pt x="3297993" y="3989092"/>
                    <a:pt x="3131060" y="4155888"/>
                    <a:pt x="2925299" y="4155888"/>
                  </a:cubicBezTo>
                  <a:lnTo>
                    <a:pt x="372695" y="4155888"/>
                  </a:lnTo>
                  <a:cubicBezTo>
                    <a:pt x="166669" y="4155888"/>
                    <a:pt x="0" y="3989092"/>
                    <a:pt x="0" y="3783502"/>
                  </a:cubicBezTo>
                  <a:lnTo>
                    <a:pt x="0" y="372387"/>
                  </a:lnTo>
                  <a:cubicBezTo>
                    <a:pt x="0" y="166795"/>
                    <a:pt x="166933" y="0"/>
                    <a:pt x="372695" y="0"/>
                  </a:cubicBezTo>
                  <a:lnTo>
                    <a:pt x="2925299" y="0"/>
                  </a:lnTo>
                  <a:cubicBezTo>
                    <a:pt x="3131060" y="0"/>
                    <a:pt x="3297993" y="166795"/>
                    <a:pt x="3297993" y="372387"/>
                  </a:cubicBezTo>
                  <a:close/>
                </a:path>
              </a:pathLst>
            </a:custGeom>
            <a:solidFill>
              <a:schemeClr val="bg1"/>
            </a:solidFill>
            <a:ln w="26407" cap="flat">
              <a:noFill/>
              <a:prstDash val="solid"/>
              <a:miter/>
            </a:ln>
            <a:effectLst>
              <a:outerShdw blurRad="152400" sx="102000" sy="102000" algn="ctr" rotWithShape="0">
                <a:prstClr val="black">
                  <a:alpha val="20000"/>
                </a:prstClr>
              </a:outerShdw>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77" name="ZoneTexte 19">
              <a:extLst>
                <a:ext uri="{FF2B5EF4-FFF2-40B4-BE49-F238E27FC236}">
                  <a16:creationId xmlns:a16="http://schemas.microsoft.com/office/drawing/2014/main" id="{B58D5291-BC59-62CB-CCA1-20CCCB51E1DD}"/>
                </a:ext>
              </a:extLst>
            </p:cNvPr>
            <p:cNvSpPr txBox="1"/>
            <p:nvPr/>
          </p:nvSpPr>
          <p:spPr>
            <a:xfrm>
              <a:off x="7830529" y="1582113"/>
              <a:ext cx="3144708" cy="369332"/>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b="1">
                  <a:solidFill>
                    <a:schemeClr val="bg1"/>
                  </a:solidFill>
                  <a:latin typeface="Network Rail Sans" panose="02000000040000020004" pitchFamily="2" charset="0"/>
                </a:rPr>
                <a:t>Impact of planned disruption</a:t>
              </a:r>
            </a:p>
          </p:txBody>
        </p:sp>
        <p:sp>
          <p:nvSpPr>
            <p:cNvPr id="78" name="ZoneTexte 21">
              <a:extLst>
                <a:ext uri="{FF2B5EF4-FFF2-40B4-BE49-F238E27FC236}">
                  <a16:creationId xmlns:a16="http://schemas.microsoft.com/office/drawing/2014/main" id="{42B05C25-B8B6-B9E1-BAAA-C2FD4F82AE49}"/>
                </a:ext>
              </a:extLst>
            </p:cNvPr>
            <p:cNvSpPr txBox="1"/>
            <p:nvPr/>
          </p:nvSpPr>
          <p:spPr>
            <a:xfrm>
              <a:off x="7567249" y="2264287"/>
              <a:ext cx="386644"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01</a:t>
              </a:r>
            </a:p>
          </p:txBody>
        </p:sp>
        <p:sp>
          <p:nvSpPr>
            <p:cNvPr id="79" name="TextBox 36">
              <a:extLst>
                <a:ext uri="{FF2B5EF4-FFF2-40B4-BE49-F238E27FC236}">
                  <a16:creationId xmlns:a16="http://schemas.microsoft.com/office/drawing/2014/main" id="{233CB667-4E6A-44AD-ADB4-683A7137AADF}"/>
                </a:ext>
              </a:extLst>
            </p:cNvPr>
            <p:cNvSpPr txBox="1"/>
            <p:nvPr/>
          </p:nvSpPr>
          <p:spPr>
            <a:xfrm>
              <a:off x="7480636" y="2120787"/>
              <a:ext cx="4084043" cy="3323987"/>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Planned disruption changes how passengers can travel. However, when communicated in advance, passengers have more options available to them and can make informed decisions on how they travel. These include:</a:t>
              </a:r>
            </a:p>
            <a:p>
              <a:endParaRPr lang="en-GB" sz="1400" b="1" noProof="1">
                <a:latin typeface="Network Rail Sans" panose="02000000040000020004" pitchFamily="2" charset="0"/>
              </a:endParaRPr>
            </a:p>
            <a:p>
              <a:pPr marL="800100" lvl="1" indent="-342900">
                <a:buFont typeface="+mj-lt"/>
                <a:buAutoNum type="alphaLcParenR"/>
              </a:pPr>
              <a:r>
                <a:rPr lang="en-GB" sz="1400" b="1" noProof="1">
                  <a:latin typeface="Network Rail Sans" panose="02000000040000020004" pitchFamily="2" charset="0"/>
                </a:rPr>
                <a:t>Accepting longer journey times and diversionary routes (e.g. via replacement buses, or different railway paths).</a:t>
              </a:r>
            </a:p>
            <a:p>
              <a:pPr marL="800100" lvl="1" indent="-342900">
                <a:buFont typeface="+mj-lt"/>
                <a:buAutoNum type="alphaLcParenR"/>
              </a:pPr>
              <a:r>
                <a:rPr lang="en-GB" sz="1400" b="1" noProof="1">
                  <a:latin typeface="Network Rail Sans" panose="02000000040000020004" pitchFamily="2" charset="0"/>
                </a:rPr>
                <a:t>Travel on an alternative day.</a:t>
              </a:r>
            </a:p>
            <a:p>
              <a:pPr marL="800100" lvl="1" indent="-342900">
                <a:buFont typeface="+mj-lt"/>
                <a:buAutoNum type="alphaLcParenR"/>
              </a:pPr>
              <a:r>
                <a:rPr lang="en-GB" sz="1400" b="1" noProof="1">
                  <a:latin typeface="Network Rail Sans" panose="02000000040000020004" pitchFamily="2" charset="0"/>
                </a:rPr>
                <a:t>Use an alternative mode of transport.</a:t>
              </a:r>
            </a:p>
            <a:p>
              <a:pPr marL="800100" lvl="1" indent="-342900">
                <a:buFont typeface="+mj-lt"/>
                <a:buAutoNum type="alphaLcParenR"/>
              </a:pPr>
              <a:r>
                <a:rPr lang="en-GB" sz="1400" b="1" noProof="1">
                  <a:latin typeface="Network Rail Sans" panose="02000000040000020004" pitchFamily="2" charset="0"/>
                </a:rPr>
                <a:t>Not travel.</a:t>
              </a:r>
            </a:p>
            <a:p>
              <a:endParaRPr lang="en-GB" sz="1400" b="1" noProof="1">
                <a:latin typeface="Network Rail Sans" panose="02000000040000020004" pitchFamily="2" charset="0"/>
              </a:endParaRPr>
            </a:p>
            <a:p>
              <a:r>
                <a:rPr lang="en-GB" sz="1400" b="1" noProof="1">
                  <a:latin typeface="Network Rail Sans" panose="02000000040000020004" pitchFamily="2" charset="0"/>
                </a:rPr>
                <a:t>This contrasts with unplanned disruption, where the opportunity to make alternative choices is limited.</a:t>
              </a:r>
            </a:p>
          </p:txBody>
        </p:sp>
      </p:grpSp>
      <p:grpSp>
        <p:nvGrpSpPr>
          <p:cNvPr id="100" name="Group 99">
            <a:extLst>
              <a:ext uri="{FF2B5EF4-FFF2-40B4-BE49-F238E27FC236}">
                <a16:creationId xmlns:a16="http://schemas.microsoft.com/office/drawing/2014/main" id="{F61B9AAF-3C71-A8C8-AF8A-763877FDB347}"/>
              </a:ext>
            </a:extLst>
          </p:cNvPr>
          <p:cNvGrpSpPr/>
          <p:nvPr/>
        </p:nvGrpSpPr>
        <p:grpSpPr>
          <a:xfrm>
            <a:off x="6367838" y="1747161"/>
            <a:ext cx="4888452" cy="3948452"/>
            <a:chOff x="6885807" y="1552405"/>
            <a:chExt cx="4888452" cy="3948452"/>
          </a:xfrm>
        </p:grpSpPr>
        <p:pic>
          <p:nvPicPr>
            <p:cNvPr id="101" name="Graphique 33" descr="Close avec un remplissage uni">
              <a:extLst>
                <a:ext uri="{FF2B5EF4-FFF2-40B4-BE49-F238E27FC236}">
                  <a16:creationId xmlns:a16="http://schemas.microsoft.com/office/drawing/2014/main" id="{3E798450-AF2A-5B70-90E3-069EEC2F68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85807" y="2429679"/>
              <a:ext cx="369332" cy="369332"/>
            </a:xfrm>
            <a:prstGeom prst="rect">
              <a:avLst/>
            </a:prstGeom>
          </p:spPr>
        </p:pic>
        <p:sp>
          <p:nvSpPr>
            <p:cNvPr id="102" name="Forme libre 3">
              <a:extLst>
                <a:ext uri="{FF2B5EF4-FFF2-40B4-BE49-F238E27FC236}">
                  <a16:creationId xmlns:a16="http://schemas.microsoft.com/office/drawing/2014/main" id="{38D45C42-1FCD-922E-74F0-508900C31120}"/>
                </a:ext>
              </a:extLst>
            </p:cNvPr>
            <p:cNvSpPr/>
            <p:nvPr/>
          </p:nvSpPr>
          <p:spPr>
            <a:xfrm rot="16200000">
              <a:off x="8123834" y="909208"/>
              <a:ext cx="2615203" cy="3901597"/>
            </a:xfrm>
            <a:custGeom>
              <a:avLst/>
              <a:gdLst>
                <a:gd name="connsiteX0" fmla="*/ 2615203 w 2615203"/>
                <a:gd name="connsiteY0" fmla="*/ 372385 h 3295784"/>
                <a:gd name="connsiteX1" fmla="*/ 2615203 w 2615203"/>
                <a:gd name="connsiteY1" fmla="*/ 2923397 h 3295784"/>
                <a:gd name="connsiteX2" fmla="*/ 2242509 w 2615203"/>
                <a:gd name="connsiteY2" fmla="*/ 3295784 h 3295784"/>
                <a:gd name="connsiteX3" fmla="*/ 372695 w 2615203"/>
                <a:gd name="connsiteY3" fmla="*/ 3295784 h 3295784"/>
                <a:gd name="connsiteX4" fmla="*/ 0 w 2615203"/>
                <a:gd name="connsiteY4" fmla="*/ 2923397 h 3295784"/>
                <a:gd name="connsiteX5" fmla="*/ 0 w 2615203"/>
                <a:gd name="connsiteY5" fmla="*/ 372385 h 3295784"/>
                <a:gd name="connsiteX6" fmla="*/ 372695 w 2615203"/>
                <a:gd name="connsiteY6" fmla="*/ 0 h 3295784"/>
                <a:gd name="connsiteX7" fmla="*/ 2242509 w 2615203"/>
                <a:gd name="connsiteY7" fmla="*/ 0 h 3295784"/>
                <a:gd name="connsiteX8" fmla="*/ 2615203 w 2615203"/>
                <a:gd name="connsiteY8" fmla="*/ 372385 h 3295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15203" h="3295784">
                  <a:moveTo>
                    <a:pt x="2615203" y="372385"/>
                  </a:moveTo>
                  <a:lnTo>
                    <a:pt x="2615203" y="2923397"/>
                  </a:lnTo>
                  <a:cubicBezTo>
                    <a:pt x="2615203" y="3128989"/>
                    <a:pt x="2448270" y="3295784"/>
                    <a:pt x="2242509" y="3295784"/>
                  </a:cubicBezTo>
                  <a:lnTo>
                    <a:pt x="372695" y="3295784"/>
                  </a:lnTo>
                  <a:cubicBezTo>
                    <a:pt x="166669" y="3295784"/>
                    <a:pt x="0" y="3128989"/>
                    <a:pt x="0" y="2923397"/>
                  </a:cubicBezTo>
                  <a:lnTo>
                    <a:pt x="0" y="372385"/>
                  </a:lnTo>
                  <a:cubicBezTo>
                    <a:pt x="0" y="166795"/>
                    <a:pt x="166933" y="0"/>
                    <a:pt x="372695" y="0"/>
                  </a:cubicBezTo>
                  <a:lnTo>
                    <a:pt x="2242509" y="0"/>
                  </a:lnTo>
                  <a:cubicBezTo>
                    <a:pt x="2448534" y="0"/>
                    <a:pt x="2615203" y="166795"/>
                    <a:pt x="2615203" y="372385"/>
                  </a:cubicBezTo>
                  <a:close/>
                </a:path>
              </a:pathLst>
            </a:custGeom>
            <a:solidFill>
              <a:srgbClr val="005172"/>
            </a:solidFill>
            <a:ln w="26407"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03" name="Forme libre 4">
              <a:extLst>
                <a:ext uri="{FF2B5EF4-FFF2-40B4-BE49-F238E27FC236}">
                  <a16:creationId xmlns:a16="http://schemas.microsoft.com/office/drawing/2014/main" id="{79329895-8B49-B36D-703C-0CA5A0B3E864}"/>
                </a:ext>
              </a:extLst>
            </p:cNvPr>
            <p:cNvSpPr/>
            <p:nvPr/>
          </p:nvSpPr>
          <p:spPr>
            <a:xfrm>
              <a:off x="7255139" y="2014055"/>
              <a:ext cx="4519120" cy="3486802"/>
            </a:xfrm>
            <a:custGeom>
              <a:avLst/>
              <a:gdLst>
                <a:gd name="connsiteX0" fmla="*/ 3297993 w 3297993"/>
                <a:gd name="connsiteY0" fmla="*/ 372387 h 4155887"/>
                <a:gd name="connsiteX1" fmla="*/ 3297993 w 3297993"/>
                <a:gd name="connsiteY1" fmla="*/ 3783502 h 4155887"/>
                <a:gd name="connsiteX2" fmla="*/ 2925299 w 3297993"/>
                <a:gd name="connsiteY2" fmla="*/ 4155888 h 4155887"/>
                <a:gd name="connsiteX3" fmla="*/ 372695 w 3297993"/>
                <a:gd name="connsiteY3" fmla="*/ 4155888 h 4155887"/>
                <a:gd name="connsiteX4" fmla="*/ 0 w 3297993"/>
                <a:gd name="connsiteY4" fmla="*/ 3783502 h 4155887"/>
                <a:gd name="connsiteX5" fmla="*/ 0 w 3297993"/>
                <a:gd name="connsiteY5" fmla="*/ 372387 h 4155887"/>
                <a:gd name="connsiteX6" fmla="*/ 372695 w 3297993"/>
                <a:gd name="connsiteY6" fmla="*/ 0 h 4155887"/>
                <a:gd name="connsiteX7" fmla="*/ 2925299 w 3297993"/>
                <a:gd name="connsiteY7" fmla="*/ 0 h 4155887"/>
                <a:gd name="connsiteX8" fmla="*/ 3297993 w 3297993"/>
                <a:gd name="connsiteY8" fmla="*/ 372387 h 4155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297993" h="4155887">
                  <a:moveTo>
                    <a:pt x="3297993" y="372387"/>
                  </a:moveTo>
                  <a:lnTo>
                    <a:pt x="3297993" y="3783502"/>
                  </a:lnTo>
                  <a:cubicBezTo>
                    <a:pt x="3297993" y="3989092"/>
                    <a:pt x="3131060" y="4155888"/>
                    <a:pt x="2925299" y="4155888"/>
                  </a:cubicBezTo>
                  <a:lnTo>
                    <a:pt x="372695" y="4155888"/>
                  </a:lnTo>
                  <a:cubicBezTo>
                    <a:pt x="166669" y="4155888"/>
                    <a:pt x="0" y="3989092"/>
                    <a:pt x="0" y="3783502"/>
                  </a:cubicBezTo>
                  <a:lnTo>
                    <a:pt x="0" y="372387"/>
                  </a:lnTo>
                  <a:cubicBezTo>
                    <a:pt x="0" y="166795"/>
                    <a:pt x="166933" y="0"/>
                    <a:pt x="372695" y="0"/>
                  </a:cubicBezTo>
                  <a:lnTo>
                    <a:pt x="2925299" y="0"/>
                  </a:lnTo>
                  <a:cubicBezTo>
                    <a:pt x="3131060" y="0"/>
                    <a:pt x="3297993" y="166795"/>
                    <a:pt x="3297993" y="372387"/>
                  </a:cubicBezTo>
                  <a:close/>
                </a:path>
              </a:pathLst>
            </a:custGeom>
            <a:solidFill>
              <a:schemeClr val="bg1"/>
            </a:solidFill>
            <a:ln w="26407" cap="flat">
              <a:noFill/>
              <a:prstDash val="solid"/>
              <a:miter/>
            </a:ln>
            <a:effectLst>
              <a:outerShdw blurRad="152400" sx="102000" sy="102000" algn="ctr" rotWithShape="0">
                <a:prstClr val="black">
                  <a:alpha val="20000"/>
                </a:prstClr>
              </a:outerShdw>
            </a:effectLst>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fr-FR"/>
            </a:p>
          </p:txBody>
        </p:sp>
        <p:sp>
          <p:nvSpPr>
            <p:cNvPr id="104" name="ZoneTexte 19">
              <a:extLst>
                <a:ext uri="{FF2B5EF4-FFF2-40B4-BE49-F238E27FC236}">
                  <a16:creationId xmlns:a16="http://schemas.microsoft.com/office/drawing/2014/main" id="{3BB7AAED-DEE0-1C7C-3AEE-C421954673D0}"/>
                </a:ext>
              </a:extLst>
            </p:cNvPr>
            <p:cNvSpPr txBox="1"/>
            <p:nvPr/>
          </p:nvSpPr>
          <p:spPr>
            <a:xfrm>
              <a:off x="7701491" y="1582113"/>
              <a:ext cx="3402791" cy="369332"/>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b="1">
                  <a:solidFill>
                    <a:schemeClr val="bg1"/>
                  </a:solidFill>
                  <a:latin typeface="Network Rail Sans" panose="02000000040000020004" pitchFamily="2" charset="0"/>
                </a:rPr>
                <a:t>Impact of unplanned disruption</a:t>
              </a:r>
            </a:p>
          </p:txBody>
        </p:sp>
        <p:sp>
          <p:nvSpPr>
            <p:cNvPr id="105" name="ZoneTexte 21">
              <a:extLst>
                <a:ext uri="{FF2B5EF4-FFF2-40B4-BE49-F238E27FC236}">
                  <a16:creationId xmlns:a16="http://schemas.microsoft.com/office/drawing/2014/main" id="{3D755EB7-D802-4877-A1CB-F5953E4A164D}"/>
                </a:ext>
              </a:extLst>
            </p:cNvPr>
            <p:cNvSpPr txBox="1"/>
            <p:nvPr/>
          </p:nvSpPr>
          <p:spPr>
            <a:xfrm>
              <a:off x="7567249" y="2264287"/>
              <a:ext cx="386644" cy="307777"/>
            </a:xfrm>
            <a:prstGeom prst="rect">
              <a:avLst/>
            </a:prstGeom>
            <a:noFill/>
          </p:spPr>
          <p:txBody>
            <a:bodyPr wrap="none"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b="1">
                  <a:solidFill>
                    <a:schemeClr val="bg1"/>
                  </a:solidFill>
                  <a:latin typeface="Network Rail Sans" panose="02000000040000020004" pitchFamily="2" charset="0"/>
                </a:rPr>
                <a:t>01</a:t>
              </a:r>
            </a:p>
          </p:txBody>
        </p:sp>
        <p:sp>
          <p:nvSpPr>
            <p:cNvPr id="106" name="TextBox 36">
              <a:extLst>
                <a:ext uri="{FF2B5EF4-FFF2-40B4-BE49-F238E27FC236}">
                  <a16:creationId xmlns:a16="http://schemas.microsoft.com/office/drawing/2014/main" id="{D4BE9066-E5D3-9705-F82A-3B63D5382C60}"/>
                </a:ext>
              </a:extLst>
            </p:cNvPr>
            <p:cNvSpPr txBox="1"/>
            <p:nvPr/>
          </p:nvSpPr>
          <p:spPr>
            <a:xfrm>
              <a:off x="7553028" y="2121776"/>
              <a:ext cx="3901597" cy="3323987"/>
            </a:xfrm>
            <a:prstGeom prst="rect">
              <a:avLst/>
            </a:prstGeom>
            <a:noFill/>
          </p:spPr>
          <p:txBody>
            <a:bodyPr wrap="square" lIns="0" r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noProof="1">
                  <a:latin typeface="Network Rail Sans" panose="02000000040000020004" pitchFamily="2" charset="0"/>
                </a:rPr>
                <a:t>Unplanned disruption occurs without warning, leaving passengers with limited opportunity to adapt. This means that:</a:t>
              </a:r>
            </a:p>
            <a:p>
              <a:endParaRPr lang="en-GB" sz="1400" b="1" noProof="1">
                <a:latin typeface="Network Rail Sans" panose="02000000040000020004" pitchFamily="2" charset="0"/>
              </a:endParaRPr>
            </a:p>
            <a:p>
              <a:pPr marL="800100" lvl="1" indent="-342900">
                <a:buFont typeface="+mj-lt"/>
                <a:buAutoNum type="alphaLcParenR"/>
              </a:pPr>
              <a:r>
                <a:rPr lang="en-GB" sz="1400" b="1" noProof="1">
                  <a:latin typeface="Network Rail Sans" panose="02000000040000020004" pitchFamily="2" charset="0"/>
                </a:rPr>
                <a:t>Passengers on delayed services have little alternative but to experience the disruption whilst it is happening.</a:t>
              </a:r>
            </a:p>
            <a:p>
              <a:pPr marL="800100" lvl="1" indent="-342900">
                <a:buFont typeface="+mj-lt"/>
                <a:buAutoNum type="alphaLcParenR"/>
              </a:pPr>
              <a:r>
                <a:rPr lang="en-GB" sz="1400" b="1" noProof="1">
                  <a:latin typeface="Network Rail Sans" panose="02000000040000020004" pitchFamily="2" charset="0"/>
                </a:rPr>
                <a:t>Passengers may abandon journeys.</a:t>
              </a:r>
            </a:p>
            <a:p>
              <a:pPr marL="800100" lvl="1" indent="-342900">
                <a:buFont typeface="+mj-lt"/>
                <a:buAutoNum type="alphaLcParenR"/>
              </a:pPr>
              <a:r>
                <a:rPr lang="en-GB" sz="1400" b="1" noProof="1">
                  <a:latin typeface="Network Rail Sans" panose="02000000040000020004" pitchFamily="2" charset="0"/>
                </a:rPr>
                <a:t>Loss of confidence in railway system resulting in modal shift.</a:t>
              </a:r>
            </a:p>
            <a:p>
              <a:endParaRPr lang="en-GB" sz="1400" b="1" noProof="1">
                <a:latin typeface="Network Rail Sans" panose="02000000040000020004" pitchFamily="2" charset="0"/>
              </a:endParaRPr>
            </a:p>
            <a:p>
              <a:r>
                <a:rPr lang="en-GB" sz="1400" b="1" noProof="1">
                  <a:latin typeface="Network Rail Sans" panose="02000000040000020004" pitchFamily="2" charset="0"/>
                </a:rPr>
                <a:t>Because unplanned disruption occurs without warning, passengers are more likely to experience frustration and lose confidence in the reliability of rail travel.</a:t>
              </a:r>
              <a:endParaRPr lang="en-GB" sz="1400" b="1" noProof="1">
                <a:highlight>
                  <a:srgbClr val="FFFF00"/>
                </a:highlight>
                <a:latin typeface="Network Rail Sans" panose="02000000040000020004" pitchFamily="2" charset="0"/>
              </a:endParaRPr>
            </a:p>
          </p:txBody>
        </p:sp>
      </p:grpSp>
      <p:sp>
        <p:nvSpPr>
          <p:cNvPr id="112" name="Rectangle: Rounded Corners 111">
            <a:extLst>
              <a:ext uri="{FF2B5EF4-FFF2-40B4-BE49-F238E27FC236}">
                <a16:creationId xmlns:a16="http://schemas.microsoft.com/office/drawing/2014/main" id="{8C190616-4E80-5350-5DD5-A445FC5ACAD9}"/>
              </a:ext>
            </a:extLst>
          </p:cNvPr>
          <p:cNvSpPr/>
          <p:nvPr/>
        </p:nvSpPr>
        <p:spPr>
          <a:xfrm>
            <a:off x="460581" y="6074200"/>
            <a:ext cx="11187436" cy="597015"/>
          </a:xfrm>
          <a:prstGeom prst="round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u="sng">
                <a:solidFill>
                  <a:srgbClr val="FF0000"/>
                </a:solidFill>
                <a:latin typeface="Network Rail Sans" panose="02000000040000020004" pitchFamily="2" charset="0"/>
              </a:rPr>
              <a:t>Emerging thinking:</a:t>
            </a:r>
            <a:r>
              <a:rPr lang="en-GB" sz="1600" b="1">
                <a:solidFill>
                  <a:srgbClr val="FF0000"/>
                </a:solidFill>
                <a:latin typeface="Network Rail Sans" panose="02000000040000020004" pitchFamily="2" charset="0"/>
              </a:rPr>
              <a:t> </a:t>
            </a:r>
            <a:r>
              <a:rPr lang="en-GB" sz="1600">
                <a:solidFill>
                  <a:srgbClr val="FF0000"/>
                </a:solidFill>
                <a:latin typeface="Network Rail Sans" panose="02000000040000020004" pitchFamily="2" charset="0"/>
              </a:rPr>
              <a:t>Maintaining two distinct performance schemes appears to remain appropriate.</a:t>
            </a:r>
            <a:endParaRPr lang="en-GB" sz="1600" b="1" u="sng">
              <a:solidFill>
                <a:srgbClr val="FF0000"/>
              </a:solidFill>
              <a:latin typeface="Network Rail Sans" panose="02000000040000020004" pitchFamily="2" charset="0"/>
            </a:endParaRPr>
          </a:p>
        </p:txBody>
      </p:sp>
    </p:spTree>
    <p:extLst>
      <p:ext uri="{BB962C8B-B14F-4D97-AF65-F5344CB8AC3E}">
        <p14:creationId xmlns:p14="http://schemas.microsoft.com/office/powerpoint/2010/main" val="380878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70AA68-1268-E4D2-A4C8-64C8173EE537}"/>
            </a:ext>
          </a:extLst>
        </p:cNvPr>
        <p:cNvGrpSpPr/>
        <p:nvPr/>
      </p:nvGrpSpPr>
      <p:grpSpPr>
        <a:xfrm>
          <a:off x="0" y="0"/>
          <a:ext cx="0" cy="0"/>
          <a:chOff x="0" y="0"/>
          <a:chExt cx="0" cy="0"/>
        </a:xfrm>
      </p:grpSpPr>
      <p:grpSp>
        <p:nvGrpSpPr>
          <p:cNvPr id="24" name="Group 23">
            <a:extLst>
              <a:ext uri="{FF2B5EF4-FFF2-40B4-BE49-F238E27FC236}">
                <a16:creationId xmlns:a16="http://schemas.microsoft.com/office/drawing/2014/main" id="{2AC28B40-51AF-FC96-EDC9-A35BEA247640}"/>
              </a:ext>
            </a:extLst>
          </p:cNvPr>
          <p:cNvGrpSpPr/>
          <p:nvPr/>
        </p:nvGrpSpPr>
        <p:grpSpPr>
          <a:xfrm>
            <a:off x="2237580" y="2028946"/>
            <a:ext cx="7810076" cy="4173398"/>
            <a:chOff x="2262456" y="2112807"/>
            <a:chExt cx="7810076" cy="4173398"/>
          </a:xfrm>
        </p:grpSpPr>
        <p:grpSp>
          <p:nvGrpSpPr>
            <p:cNvPr id="13" name="Group 12">
              <a:extLst>
                <a:ext uri="{FF2B5EF4-FFF2-40B4-BE49-F238E27FC236}">
                  <a16:creationId xmlns:a16="http://schemas.microsoft.com/office/drawing/2014/main" id="{61405198-A149-1657-3A9A-672727A6B622}"/>
                </a:ext>
              </a:extLst>
            </p:cNvPr>
            <p:cNvGrpSpPr/>
            <p:nvPr/>
          </p:nvGrpSpPr>
          <p:grpSpPr>
            <a:xfrm>
              <a:off x="6635988" y="4345841"/>
              <a:ext cx="3436544" cy="1940364"/>
              <a:chOff x="8396868" y="2455734"/>
              <a:chExt cx="3436544" cy="1940364"/>
            </a:xfrm>
          </p:grpSpPr>
          <p:sp>
            <p:nvSpPr>
              <p:cNvPr id="4" name="Freeform: Shape 4">
                <a:extLst>
                  <a:ext uri="{FF2B5EF4-FFF2-40B4-BE49-F238E27FC236}">
                    <a16:creationId xmlns:a16="http://schemas.microsoft.com/office/drawing/2014/main" id="{85A78BCD-FB39-1F6B-DB64-F6890DEDD4CC}"/>
                  </a:ext>
                </a:extLst>
              </p:cNvPr>
              <p:cNvSpPr/>
              <p:nvPr/>
            </p:nvSpPr>
            <p:spPr>
              <a:xfrm>
                <a:off x="8396868" y="27133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pPr fontAlgn="base">
                  <a:spcBef>
                    <a:spcPts val="1200"/>
                  </a:spcBef>
                  <a:defRPr/>
                </a:pPr>
                <a:r>
                  <a:rPr lang="en-US" sz="1400">
                    <a:solidFill>
                      <a:schemeClr val="tx1"/>
                    </a:solidFill>
                    <a:latin typeface="Network Rail Sans" panose="02000000040000020004" pitchFamily="2" charset="0"/>
                    <a:ea typeface="Calibri" pitchFamily="34" charset="-122"/>
                    <a:cs typeface="Calibri" pitchFamily="34" charset="-120"/>
                  </a:rPr>
                  <a:t>Do the distinctions between planned and unplanned disruption align with how the railway is operated?</a:t>
                </a:r>
                <a:endParaRPr lang="en-US" sz="1400">
                  <a:solidFill>
                    <a:schemeClr val="tx1"/>
                  </a:solidFill>
                  <a:latin typeface="Network Rail Sans" panose="02000000040000020004" pitchFamily="2" charset="0"/>
                </a:endParaRPr>
              </a:p>
            </p:txBody>
          </p:sp>
          <p:sp>
            <p:nvSpPr>
              <p:cNvPr id="7" name="Freeform: Shape 7">
                <a:extLst>
                  <a:ext uri="{FF2B5EF4-FFF2-40B4-BE49-F238E27FC236}">
                    <a16:creationId xmlns:a16="http://schemas.microsoft.com/office/drawing/2014/main" id="{04A52DA4-E6A5-D0A7-54D0-7C793CE2F349}"/>
                  </a:ext>
                </a:extLst>
              </p:cNvPr>
              <p:cNvSpPr/>
              <p:nvPr/>
            </p:nvSpPr>
            <p:spPr>
              <a:xfrm>
                <a:off x="8396868" y="2455734"/>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Operational reality</a:t>
                </a:r>
              </a:p>
            </p:txBody>
          </p:sp>
          <p:pic>
            <p:nvPicPr>
              <p:cNvPr id="14" name="Graphic 13" descr="Gears with solid fill">
                <a:extLst>
                  <a:ext uri="{FF2B5EF4-FFF2-40B4-BE49-F238E27FC236}">
                    <a16:creationId xmlns:a16="http://schemas.microsoft.com/office/drawing/2014/main" id="{515E6428-B859-12A6-5429-36A90BC6068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679515" y="2464000"/>
                <a:ext cx="498637" cy="498637"/>
              </a:xfrm>
              <a:prstGeom prst="rect">
                <a:avLst/>
              </a:prstGeom>
            </p:spPr>
          </p:pic>
        </p:grpSp>
        <p:grpSp>
          <p:nvGrpSpPr>
            <p:cNvPr id="20" name="Group 19">
              <a:extLst>
                <a:ext uri="{FF2B5EF4-FFF2-40B4-BE49-F238E27FC236}">
                  <a16:creationId xmlns:a16="http://schemas.microsoft.com/office/drawing/2014/main" id="{8C75D590-DAE9-F531-B2CC-FD0CAB6E279C}"/>
                </a:ext>
              </a:extLst>
            </p:cNvPr>
            <p:cNvGrpSpPr/>
            <p:nvPr/>
          </p:nvGrpSpPr>
          <p:grpSpPr>
            <a:xfrm>
              <a:off x="2262456" y="2112807"/>
              <a:ext cx="3436544" cy="1943648"/>
              <a:chOff x="2438084" y="2185750"/>
              <a:chExt cx="3436544" cy="1943648"/>
            </a:xfrm>
          </p:grpSpPr>
          <p:sp>
            <p:nvSpPr>
              <p:cNvPr id="2" name="Freeform: Shape 2">
                <a:extLst>
                  <a:ext uri="{FF2B5EF4-FFF2-40B4-BE49-F238E27FC236}">
                    <a16:creationId xmlns:a16="http://schemas.microsoft.com/office/drawing/2014/main" id="{6DD43059-B75D-F5BB-DD09-9AC57940AB0C}"/>
                  </a:ext>
                </a:extLst>
              </p:cNvPr>
              <p:cNvSpPr/>
              <p:nvPr/>
            </p:nvSpPr>
            <p:spPr>
              <a:xfrm>
                <a:off x="2438084" y="24466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Passengers make different choices in response to planned versus unplanned disruption. Could a consolidated scheme reflect these differences, or would they be better reflected in separate schemes?</a:t>
                </a:r>
              </a:p>
            </p:txBody>
          </p:sp>
          <p:sp>
            <p:nvSpPr>
              <p:cNvPr id="5" name="Freeform: Shape 5">
                <a:extLst>
                  <a:ext uri="{FF2B5EF4-FFF2-40B4-BE49-F238E27FC236}">
                    <a16:creationId xmlns:a16="http://schemas.microsoft.com/office/drawing/2014/main" id="{9FC10BA7-C0A6-B356-0615-F78823CDBBA2}"/>
                  </a:ext>
                </a:extLst>
              </p:cNvPr>
              <p:cNvSpPr/>
              <p:nvPr/>
            </p:nvSpPr>
            <p:spPr>
              <a:xfrm>
                <a:off x="2438084"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latin typeface="Network Rail Sans" panose="02000000040000020004" pitchFamily="2" charset="0"/>
                  </a:rPr>
                  <a:t>Customer experience</a:t>
                </a:r>
              </a:p>
            </p:txBody>
          </p:sp>
          <p:pic>
            <p:nvPicPr>
              <p:cNvPr id="15" name="Graphic 14" descr="Rating 3 Star with solid fill">
                <a:extLst>
                  <a:ext uri="{FF2B5EF4-FFF2-40B4-BE49-F238E27FC236}">
                    <a16:creationId xmlns:a16="http://schemas.microsoft.com/office/drawing/2014/main" id="{59D91852-5DC6-9780-AA57-1D71E35CB84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692271" y="2185750"/>
                <a:ext cx="555557" cy="555557"/>
              </a:xfrm>
              <a:prstGeom prst="rect">
                <a:avLst/>
              </a:prstGeom>
            </p:spPr>
          </p:pic>
        </p:grpSp>
        <p:grpSp>
          <p:nvGrpSpPr>
            <p:cNvPr id="10" name="Group 9">
              <a:extLst>
                <a:ext uri="{FF2B5EF4-FFF2-40B4-BE49-F238E27FC236}">
                  <a16:creationId xmlns:a16="http://schemas.microsoft.com/office/drawing/2014/main" id="{AA275218-4D44-5C78-01AD-253938F0CDEC}"/>
                </a:ext>
              </a:extLst>
            </p:cNvPr>
            <p:cNvGrpSpPr/>
            <p:nvPr/>
          </p:nvGrpSpPr>
          <p:grpSpPr>
            <a:xfrm>
              <a:off x="2262456" y="4366412"/>
              <a:ext cx="3436544" cy="1919793"/>
              <a:chOff x="2425850" y="4702483"/>
              <a:chExt cx="3436544" cy="1919793"/>
            </a:xfrm>
          </p:grpSpPr>
          <p:sp>
            <p:nvSpPr>
              <p:cNvPr id="8" name="Freeform: Shape 8">
                <a:extLst>
                  <a:ext uri="{FF2B5EF4-FFF2-40B4-BE49-F238E27FC236}">
                    <a16:creationId xmlns:a16="http://schemas.microsoft.com/office/drawing/2014/main" id="{7F4F847A-AC0F-3A5B-F162-799A482B2591}"/>
                  </a:ext>
                </a:extLst>
              </p:cNvPr>
              <p:cNvSpPr/>
              <p:nvPr/>
            </p:nvSpPr>
            <p:spPr>
              <a:xfrm>
                <a:off x="2425850" y="4939497"/>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Would separate planned and unplanned disruption schemes provide clearer accountability for different types of disruption, compared with a single consolidated scheme?</a:t>
                </a:r>
              </a:p>
            </p:txBody>
          </p:sp>
          <p:sp>
            <p:nvSpPr>
              <p:cNvPr id="11" name="Freeform: Shape 11">
                <a:extLst>
                  <a:ext uri="{FF2B5EF4-FFF2-40B4-BE49-F238E27FC236}">
                    <a16:creationId xmlns:a16="http://schemas.microsoft.com/office/drawing/2014/main" id="{A94F7A5E-F8FD-609D-CDB9-28BC7AA97DF8}"/>
                  </a:ext>
                </a:extLst>
              </p:cNvPr>
              <p:cNvSpPr/>
              <p:nvPr/>
            </p:nvSpPr>
            <p:spPr>
              <a:xfrm>
                <a:off x="2425850"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  Clarity &amp; accountability</a:t>
                </a:r>
              </a:p>
            </p:txBody>
          </p:sp>
          <p:pic>
            <p:nvPicPr>
              <p:cNvPr id="18" name="Graphic 17" descr="Unlock with solid fill">
                <a:extLst>
                  <a:ext uri="{FF2B5EF4-FFF2-40B4-BE49-F238E27FC236}">
                    <a16:creationId xmlns:a16="http://schemas.microsoft.com/office/drawing/2014/main" id="{41ED7119-90A4-394B-075B-4A403C6FE922}"/>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2513293" y="4756796"/>
                <a:ext cx="428915" cy="428915"/>
              </a:xfrm>
              <a:prstGeom prst="rect">
                <a:avLst/>
              </a:prstGeom>
            </p:spPr>
          </p:pic>
        </p:grpSp>
        <p:grpSp>
          <p:nvGrpSpPr>
            <p:cNvPr id="23" name="Group 22">
              <a:extLst>
                <a:ext uri="{FF2B5EF4-FFF2-40B4-BE49-F238E27FC236}">
                  <a16:creationId xmlns:a16="http://schemas.microsoft.com/office/drawing/2014/main" id="{82E3333D-8FDC-CDF6-649F-4D8B73626331}"/>
                </a:ext>
              </a:extLst>
            </p:cNvPr>
            <p:cNvGrpSpPr/>
            <p:nvPr/>
          </p:nvGrpSpPr>
          <p:grpSpPr>
            <a:xfrm>
              <a:off x="6635988" y="2124735"/>
              <a:ext cx="3436544" cy="1919793"/>
              <a:chOff x="6410608" y="2209605"/>
              <a:chExt cx="3436544" cy="1919793"/>
            </a:xfrm>
          </p:grpSpPr>
          <p:sp>
            <p:nvSpPr>
              <p:cNvPr id="3" name="Freeform: Shape 3">
                <a:extLst>
                  <a:ext uri="{FF2B5EF4-FFF2-40B4-BE49-F238E27FC236}">
                    <a16:creationId xmlns:a16="http://schemas.microsoft.com/office/drawing/2014/main" id="{68B63601-5DCD-795D-78C1-159942B99C34}"/>
                  </a:ext>
                </a:extLst>
              </p:cNvPr>
              <p:cNvSpPr/>
              <p:nvPr/>
            </p:nvSpPr>
            <p:spPr>
              <a:xfrm>
                <a:off x="6410608" y="24466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Are there any unintended consequences or behaviours that would be created either by a consolidated scheme or two separate schemes? </a:t>
                </a:r>
              </a:p>
            </p:txBody>
          </p:sp>
          <p:sp>
            <p:nvSpPr>
              <p:cNvPr id="6" name="Freeform: Shape 6">
                <a:extLst>
                  <a:ext uri="{FF2B5EF4-FFF2-40B4-BE49-F238E27FC236}">
                    <a16:creationId xmlns:a16="http://schemas.microsoft.com/office/drawing/2014/main" id="{6C093444-E500-71E5-1E05-0BA903BE964D}"/>
                  </a:ext>
                </a:extLst>
              </p:cNvPr>
              <p:cNvSpPr/>
              <p:nvPr/>
            </p:nvSpPr>
            <p:spPr>
              <a:xfrm>
                <a:off x="6410608"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err="1">
                    <a:solidFill>
                      <a:schemeClr val="bg1"/>
                    </a:solidFill>
                    <a:latin typeface="Network Rail Sans" panose="02000000040000020004" pitchFamily="2" charset="0"/>
                  </a:rPr>
                  <a:t>Behaviours</a:t>
                </a:r>
                <a:endParaRPr lang="en-US" b="1">
                  <a:solidFill>
                    <a:schemeClr val="bg1"/>
                  </a:solidFill>
                  <a:latin typeface="Network Rail Sans" panose="02000000040000020004" pitchFamily="2" charset="0"/>
                </a:endParaRPr>
              </a:p>
            </p:txBody>
          </p:sp>
          <p:pic>
            <p:nvPicPr>
              <p:cNvPr id="19" name="Graphic 18" descr="Thumbs Down with solid fill">
                <a:extLst>
                  <a:ext uri="{FF2B5EF4-FFF2-40B4-BE49-F238E27FC236}">
                    <a16:creationId xmlns:a16="http://schemas.microsoft.com/office/drawing/2014/main" id="{4BE913E2-4A45-FC78-E505-4A0DA51FC8AB}"/>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a:off x="6575134" y="2226137"/>
                <a:ext cx="515170" cy="515170"/>
              </a:xfrm>
              <a:prstGeom prst="rect">
                <a:avLst/>
              </a:prstGeom>
            </p:spPr>
          </p:pic>
        </p:grpSp>
      </p:grpSp>
      <p:sp>
        <p:nvSpPr>
          <p:cNvPr id="21" name="Rectangle: Rounded Corners 20">
            <a:extLst>
              <a:ext uri="{FF2B5EF4-FFF2-40B4-BE49-F238E27FC236}">
                <a16:creationId xmlns:a16="http://schemas.microsoft.com/office/drawing/2014/main" id="{5D6D5BC1-E11A-6E0D-7D14-687F3EE23037}"/>
              </a:ext>
            </a:extLst>
          </p:cNvPr>
          <p:cNvSpPr/>
          <p:nvPr/>
        </p:nvSpPr>
        <p:spPr>
          <a:xfrm>
            <a:off x="374065" y="888495"/>
            <a:ext cx="11537106" cy="886802"/>
          </a:xfrm>
          <a:prstGeom prst="roundRect">
            <a:avLst/>
          </a:prstGeom>
          <a:no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latin typeface="Network Rail Sans" panose="02000000040000020004" pitchFamily="2" charset="0"/>
              </a:rPr>
              <a:t>We are seeking industry views on </a:t>
            </a:r>
            <a:r>
              <a:rPr lang="en-GB" sz="1600">
                <a:solidFill>
                  <a:schemeClr val="tx1"/>
                </a:solidFill>
                <a:latin typeface="Network Rail Sans" panose="02000000040000020004" pitchFamily="2" charset="0"/>
              </a:rPr>
              <a:t>our emerging thinking that </a:t>
            </a:r>
            <a:r>
              <a:rPr lang="en-GB" sz="1600" dirty="0">
                <a:solidFill>
                  <a:schemeClr val="tx1"/>
                </a:solidFill>
                <a:latin typeface="Network Rail Sans" panose="02000000040000020004" pitchFamily="2" charset="0"/>
              </a:rPr>
              <a:t>separate </a:t>
            </a:r>
            <a:r>
              <a:rPr lang="en-GB" sz="1600">
                <a:solidFill>
                  <a:schemeClr val="tx1"/>
                </a:solidFill>
                <a:latin typeface="Network Rail Sans" panose="02000000040000020004" pitchFamily="2" charset="0"/>
              </a:rPr>
              <a:t>planned and unplanned disruption schemes are preferred</a:t>
            </a:r>
            <a:r>
              <a:rPr lang="en-GB" sz="1600" dirty="0">
                <a:solidFill>
                  <a:schemeClr val="tx1"/>
                </a:solidFill>
                <a:latin typeface="Network Rail Sans" panose="02000000040000020004" pitchFamily="2" charset="0"/>
              </a:rPr>
              <a:t>, </a:t>
            </a:r>
            <a:r>
              <a:rPr lang="en-GB" sz="1600">
                <a:solidFill>
                  <a:schemeClr val="tx1"/>
                </a:solidFill>
                <a:latin typeface="Network Rail Sans" panose="02000000040000020004" pitchFamily="2" charset="0"/>
              </a:rPr>
              <a:t>given the different nature of the impact on passengers</a:t>
            </a:r>
            <a:r>
              <a:rPr lang="en-GB" sz="1600" dirty="0">
                <a:solidFill>
                  <a:schemeClr val="tx1"/>
                </a:solidFill>
                <a:latin typeface="Network Rail Sans" panose="02000000040000020004" pitchFamily="2" charset="0"/>
              </a:rPr>
              <a:t>.</a:t>
            </a:r>
          </a:p>
        </p:txBody>
      </p:sp>
      <p:sp>
        <p:nvSpPr>
          <p:cNvPr id="22" name="Text Placeholder 1">
            <a:extLst>
              <a:ext uri="{FF2B5EF4-FFF2-40B4-BE49-F238E27FC236}">
                <a16:creationId xmlns:a16="http://schemas.microsoft.com/office/drawing/2014/main" id="{9B33BF8F-3184-363C-4864-7FC5360E4A8F}"/>
              </a:ext>
            </a:extLst>
          </p:cNvPr>
          <p:cNvSpPr txBox="1">
            <a:spLocks/>
          </p:cNvSpPr>
          <p:nvPr/>
        </p:nvSpPr>
        <p:spPr>
          <a:xfrm>
            <a:off x="374065" y="320566"/>
            <a:ext cx="10195088" cy="51594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Assessing single scheme vs consolidated scheme</a:t>
            </a:r>
          </a:p>
        </p:txBody>
      </p:sp>
    </p:spTree>
    <p:extLst>
      <p:ext uri="{BB962C8B-B14F-4D97-AF65-F5344CB8AC3E}">
        <p14:creationId xmlns:p14="http://schemas.microsoft.com/office/powerpoint/2010/main" val="451135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808E40AD-A5B4-2E47-16CD-FD056688EF4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0843C1B-4368-F22B-9582-127D89324918}"/>
              </a:ext>
            </a:extLst>
          </p:cNvPr>
          <p:cNvSpPr txBox="1">
            <a:spLocks/>
          </p:cNvSpPr>
          <p:nvPr/>
        </p:nvSpPr>
        <p:spPr>
          <a:xfrm>
            <a:off x="311317" y="476160"/>
            <a:ext cx="11420102" cy="68133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3600" b="1">
                <a:solidFill>
                  <a:srgbClr val="005172"/>
                </a:solidFill>
                <a:latin typeface="Network Rail Sans" panose="02000000040000020004" pitchFamily="50" charset="0"/>
                <a:cs typeface="Arial" panose="020B0604020202020204" pitchFamily="34" charset="0"/>
              </a:rPr>
              <a:t>Distinguishing between planned &amp; unplanned disruption</a:t>
            </a:r>
          </a:p>
        </p:txBody>
      </p:sp>
      <p:sp>
        <p:nvSpPr>
          <p:cNvPr id="8" name="Text Placeholder 1">
            <a:extLst>
              <a:ext uri="{FF2B5EF4-FFF2-40B4-BE49-F238E27FC236}">
                <a16:creationId xmlns:a16="http://schemas.microsoft.com/office/drawing/2014/main" id="{61A75740-0632-4E8F-1724-BE6C6BE1DBDC}"/>
              </a:ext>
            </a:extLst>
          </p:cNvPr>
          <p:cNvSpPr txBox="1">
            <a:spLocks/>
          </p:cNvSpPr>
          <p:nvPr/>
        </p:nvSpPr>
        <p:spPr>
          <a:xfrm>
            <a:off x="518332" y="1522039"/>
            <a:ext cx="10195088" cy="26842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solidFill>
                  <a:srgbClr val="005172"/>
                </a:solidFill>
                <a:latin typeface="Network Rail Sans" panose="02000000040000020004" pitchFamily="50" charset="0"/>
                <a:cs typeface="Arial" panose="020B0604020202020204" pitchFamily="34" charset="0"/>
              </a:rPr>
              <a:t>Emerging thinking:</a:t>
            </a:r>
          </a:p>
          <a:p>
            <a:r>
              <a:rPr lang="en-GB" sz="1600" dirty="0">
                <a:latin typeface="Network Rail Sans" panose="02000000040000020004" pitchFamily="50" charset="0"/>
                <a:cs typeface="Arial" panose="020B0604020202020204" pitchFamily="34" charset="0"/>
              </a:rPr>
              <a:t>To the extent that planned and unplanned disruption are fundamentally different in nature and impact, they should be dealt with in separate performance schemes.</a:t>
            </a:r>
          </a:p>
          <a:p>
            <a:r>
              <a:rPr lang="en-GB" sz="1600" dirty="0">
                <a:latin typeface="Network Rail Sans" panose="02000000040000020004" pitchFamily="50" charset="0"/>
                <a:cs typeface="Arial" panose="020B0604020202020204" pitchFamily="34" charset="0"/>
              </a:rPr>
              <a:t>The current distinction between planned and unplanned disruption relies heavily on timetable milestones, which reflect industry planning, rather than the impact on passengers.</a:t>
            </a:r>
          </a:p>
          <a:p>
            <a:r>
              <a:rPr lang="en-GB" sz="1600" dirty="0">
                <a:latin typeface="Network Rail Sans" panose="02000000040000020004" pitchFamily="50" charset="0"/>
                <a:cs typeface="Arial" panose="020B0604020202020204" pitchFamily="34" charset="0"/>
              </a:rPr>
              <a:t>Some industry evidence shows passenger awareness and behavioural change typically occur closer to the day of travel, not at early timetable milestones.</a:t>
            </a:r>
          </a:p>
          <a:p>
            <a:r>
              <a:rPr lang="en-GB" sz="1600" dirty="0">
                <a:latin typeface="Network Rail Sans" panose="02000000040000020004" pitchFamily="50" charset="0"/>
                <a:cs typeface="Arial" panose="020B0604020202020204" pitchFamily="34" charset="0"/>
              </a:rPr>
              <a:t>We would like to explore ways to better align planned disruption thresholds / definitions with the impacts on passengers.</a:t>
            </a:r>
          </a:p>
          <a:p>
            <a:endParaRPr lang="en-GB" sz="1800" b="1" dirty="0">
              <a:solidFill>
                <a:srgbClr val="005172"/>
              </a:solidFill>
              <a:latin typeface="Network Rail Sans" panose="02000000040000020004" pitchFamily="50" charset="0"/>
              <a:cs typeface="Arial" panose="020B0604020202020204" pitchFamily="34" charset="0"/>
            </a:endParaRPr>
          </a:p>
        </p:txBody>
      </p:sp>
      <p:grpSp>
        <p:nvGrpSpPr>
          <p:cNvPr id="40" name="Group 39">
            <a:extLst>
              <a:ext uri="{FF2B5EF4-FFF2-40B4-BE49-F238E27FC236}">
                <a16:creationId xmlns:a16="http://schemas.microsoft.com/office/drawing/2014/main" id="{1C9D8CE7-9413-E4FC-5513-0CC458204F49}"/>
              </a:ext>
            </a:extLst>
          </p:cNvPr>
          <p:cNvGrpSpPr/>
          <p:nvPr/>
        </p:nvGrpSpPr>
        <p:grpSpPr>
          <a:xfrm>
            <a:off x="311317" y="4480457"/>
            <a:ext cx="11569366" cy="2087468"/>
            <a:chOff x="311317" y="4094257"/>
            <a:chExt cx="11569366" cy="2087468"/>
          </a:xfrm>
        </p:grpSpPr>
        <p:grpSp>
          <p:nvGrpSpPr>
            <p:cNvPr id="23" name="Group 22">
              <a:extLst>
                <a:ext uri="{FF2B5EF4-FFF2-40B4-BE49-F238E27FC236}">
                  <a16:creationId xmlns:a16="http://schemas.microsoft.com/office/drawing/2014/main" id="{70470A9B-3C11-7C1F-19B3-4EF0CE114672}"/>
                </a:ext>
              </a:extLst>
            </p:cNvPr>
            <p:cNvGrpSpPr/>
            <p:nvPr/>
          </p:nvGrpSpPr>
          <p:grpSpPr>
            <a:xfrm>
              <a:off x="311317" y="4094257"/>
              <a:ext cx="3436544" cy="2087468"/>
              <a:chOff x="2438084" y="2209605"/>
              <a:chExt cx="3436544" cy="1919793"/>
            </a:xfrm>
          </p:grpSpPr>
          <p:sp>
            <p:nvSpPr>
              <p:cNvPr id="32" name="Freeform: Shape 2">
                <a:extLst>
                  <a:ext uri="{FF2B5EF4-FFF2-40B4-BE49-F238E27FC236}">
                    <a16:creationId xmlns:a16="http://schemas.microsoft.com/office/drawing/2014/main" id="{E0C2C09E-EC34-6DA6-457E-26C38464B167}"/>
                  </a:ext>
                </a:extLst>
              </p:cNvPr>
              <p:cNvSpPr/>
              <p:nvPr/>
            </p:nvSpPr>
            <p:spPr>
              <a:xfrm>
                <a:off x="2438084" y="2446619"/>
                <a:ext cx="3436544" cy="1682779"/>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Is early notification valuable for operators, passengers, or industry processes? </a:t>
                </a:r>
              </a:p>
            </p:txBody>
          </p:sp>
          <p:sp>
            <p:nvSpPr>
              <p:cNvPr id="33" name="Freeform: Shape 5">
                <a:extLst>
                  <a:ext uri="{FF2B5EF4-FFF2-40B4-BE49-F238E27FC236}">
                    <a16:creationId xmlns:a16="http://schemas.microsoft.com/office/drawing/2014/main" id="{2D617958-E545-6A95-DAD2-BD9C4B640DBA}"/>
                  </a:ext>
                </a:extLst>
              </p:cNvPr>
              <p:cNvSpPr/>
              <p:nvPr/>
            </p:nvSpPr>
            <p:spPr>
              <a:xfrm>
                <a:off x="2438084"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b="1" dirty="0">
                    <a:latin typeface="Network Rail Sans" panose="02000000040000020004" pitchFamily="2" charset="0"/>
                  </a:rPr>
                  <a:t>Notification behaviour</a:t>
                </a:r>
              </a:p>
            </p:txBody>
          </p:sp>
        </p:grpSp>
        <p:grpSp>
          <p:nvGrpSpPr>
            <p:cNvPr id="24" name="Group 23">
              <a:extLst>
                <a:ext uri="{FF2B5EF4-FFF2-40B4-BE49-F238E27FC236}">
                  <a16:creationId xmlns:a16="http://schemas.microsoft.com/office/drawing/2014/main" id="{5A2899A8-F3DD-6F72-A919-9432A6275EB1}"/>
                </a:ext>
              </a:extLst>
            </p:cNvPr>
            <p:cNvGrpSpPr/>
            <p:nvPr/>
          </p:nvGrpSpPr>
          <p:grpSpPr>
            <a:xfrm>
              <a:off x="4377728" y="4094257"/>
              <a:ext cx="3436544" cy="2066767"/>
              <a:chOff x="2425850" y="4702483"/>
              <a:chExt cx="3436544" cy="2066767"/>
            </a:xfrm>
          </p:grpSpPr>
          <p:sp>
            <p:nvSpPr>
              <p:cNvPr id="29" name="Freeform: Shape 8">
                <a:extLst>
                  <a:ext uri="{FF2B5EF4-FFF2-40B4-BE49-F238E27FC236}">
                    <a16:creationId xmlns:a16="http://schemas.microsoft.com/office/drawing/2014/main" id="{4405F427-03F3-21E7-C35A-B12BB72AA636}"/>
                  </a:ext>
                </a:extLst>
              </p:cNvPr>
              <p:cNvSpPr/>
              <p:nvPr/>
            </p:nvSpPr>
            <p:spPr>
              <a:xfrm>
                <a:off x="2425850" y="4939497"/>
                <a:ext cx="3436544" cy="1829753"/>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Is the 22:00 (applicable timetable) cut-off appropriate for distinguishing between when disruption is planned and unplanned?</a:t>
                </a:r>
              </a:p>
              <a:p>
                <a:endParaRPr lang="en-GB" sz="1400">
                  <a:solidFill>
                    <a:schemeClr val="tx1"/>
                  </a:solidFill>
                  <a:latin typeface="Network Rail Sans" panose="02000000040000020004" pitchFamily="2" charset="0"/>
                  <a:ea typeface="Calibri" pitchFamily="34" charset="-122"/>
                  <a:cs typeface="Calibri" pitchFamily="34" charset="-120"/>
                </a:endParaRPr>
              </a:p>
              <a:p>
                <a:r>
                  <a:rPr lang="en-GB" sz="1200" i="1">
                    <a:solidFill>
                      <a:schemeClr val="tx1"/>
                    </a:solidFill>
                    <a:latin typeface="Network Rail Sans" panose="02000000040000020004" pitchFamily="2" charset="0"/>
                    <a:ea typeface="Calibri" pitchFamily="34" charset="-122"/>
                    <a:cs typeface="Calibri" pitchFamily="34" charset="-120"/>
                  </a:rPr>
                  <a:t>Does the 22:00 cut‑off meaningfully distinguish situations where passengers can adapt their behaviour?</a:t>
                </a:r>
              </a:p>
            </p:txBody>
          </p:sp>
          <p:sp>
            <p:nvSpPr>
              <p:cNvPr id="30" name="Freeform: Shape 11">
                <a:extLst>
                  <a:ext uri="{FF2B5EF4-FFF2-40B4-BE49-F238E27FC236}">
                    <a16:creationId xmlns:a16="http://schemas.microsoft.com/office/drawing/2014/main" id="{097BD44D-1B30-5B4A-9EA3-2C5852376214}"/>
                  </a:ext>
                </a:extLst>
              </p:cNvPr>
              <p:cNvSpPr/>
              <p:nvPr/>
            </p:nvSpPr>
            <p:spPr>
              <a:xfrm>
                <a:off x="2425850" y="4702483"/>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ctr"/>
                <a:r>
                  <a:rPr lang="en-US" b="1">
                    <a:solidFill>
                      <a:schemeClr val="bg1"/>
                    </a:solidFill>
                    <a:latin typeface="Network Rail Sans" panose="02000000040000020004" pitchFamily="2" charset="0"/>
                  </a:rPr>
                  <a:t>Disruption boundaries</a:t>
                </a:r>
              </a:p>
            </p:txBody>
          </p:sp>
        </p:grpSp>
        <p:grpSp>
          <p:nvGrpSpPr>
            <p:cNvPr id="25" name="Group 24">
              <a:extLst>
                <a:ext uri="{FF2B5EF4-FFF2-40B4-BE49-F238E27FC236}">
                  <a16:creationId xmlns:a16="http://schemas.microsoft.com/office/drawing/2014/main" id="{A0EC06C6-802F-BE13-A5AF-06EC5CE302FB}"/>
                </a:ext>
              </a:extLst>
            </p:cNvPr>
            <p:cNvGrpSpPr/>
            <p:nvPr/>
          </p:nvGrpSpPr>
          <p:grpSpPr>
            <a:xfrm>
              <a:off x="8444139" y="4094257"/>
              <a:ext cx="3436544" cy="2066767"/>
              <a:chOff x="6410608" y="2209605"/>
              <a:chExt cx="3436544" cy="2066767"/>
            </a:xfrm>
          </p:grpSpPr>
          <p:sp>
            <p:nvSpPr>
              <p:cNvPr id="26" name="Freeform: Shape 3">
                <a:extLst>
                  <a:ext uri="{FF2B5EF4-FFF2-40B4-BE49-F238E27FC236}">
                    <a16:creationId xmlns:a16="http://schemas.microsoft.com/office/drawing/2014/main" id="{965243EB-C594-56ED-F030-DE8439AF038B}"/>
                  </a:ext>
                </a:extLst>
              </p:cNvPr>
              <p:cNvSpPr/>
              <p:nvPr/>
            </p:nvSpPr>
            <p:spPr>
              <a:xfrm>
                <a:off x="6410608" y="2446619"/>
                <a:ext cx="3436544" cy="1829753"/>
              </a:xfrm>
              <a:custGeom>
                <a:avLst/>
                <a:gdLst>
                  <a:gd name="connsiteX0" fmla="*/ 0 w 3175068"/>
                  <a:gd name="connsiteY0" fmla="*/ 0 h 1938797"/>
                  <a:gd name="connsiteX1" fmla="*/ 3175068 w 3175068"/>
                  <a:gd name="connsiteY1" fmla="*/ 0 h 1938797"/>
                  <a:gd name="connsiteX2" fmla="*/ 3175068 w 3175068"/>
                  <a:gd name="connsiteY2" fmla="*/ 1679897 h 1938797"/>
                  <a:gd name="connsiteX3" fmla="*/ 2916168 w 3175068"/>
                  <a:gd name="connsiteY3" fmla="*/ 1938797 h 1938797"/>
                  <a:gd name="connsiteX4" fmla="*/ 258900 w 3175068"/>
                  <a:gd name="connsiteY4" fmla="*/ 1938797 h 1938797"/>
                  <a:gd name="connsiteX5" fmla="*/ 0 w 3175068"/>
                  <a:gd name="connsiteY5" fmla="*/ 1679897 h 1938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5068" h="1938797">
                    <a:moveTo>
                      <a:pt x="0" y="0"/>
                    </a:moveTo>
                    <a:lnTo>
                      <a:pt x="3175068" y="0"/>
                    </a:lnTo>
                    <a:lnTo>
                      <a:pt x="3175068" y="1679897"/>
                    </a:lnTo>
                    <a:cubicBezTo>
                      <a:pt x="3175068" y="1822884"/>
                      <a:pt x="3059155" y="1938797"/>
                      <a:pt x="2916168" y="1938797"/>
                    </a:cubicBezTo>
                    <a:lnTo>
                      <a:pt x="258900" y="1938797"/>
                    </a:lnTo>
                    <a:cubicBezTo>
                      <a:pt x="115913" y="1938797"/>
                      <a:pt x="0" y="1822884"/>
                      <a:pt x="0" y="1679897"/>
                    </a:cubicBezTo>
                    <a:close/>
                  </a:path>
                </a:pathLst>
              </a:custGeom>
              <a:solidFill>
                <a:schemeClr val="bg1"/>
              </a:solidFill>
              <a:ln>
                <a:noFill/>
              </a:ln>
              <a:effectLst>
                <a:outerShdw blurRad="228600" dist="38100" dir="2700000" algn="t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tIns="205740" rtlCol="0" anchor="ctr">
                <a:noAutofit/>
              </a:bodyPr>
              <a:lstStyle/>
              <a:p>
                <a:r>
                  <a:rPr lang="en-GB" sz="1400">
                    <a:solidFill>
                      <a:schemeClr val="tx1"/>
                    </a:solidFill>
                    <a:latin typeface="Network Rail Sans" panose="02000000040000020004" pitchFamily="2" charset="0"/>
                    <a:ea typeface="Calibri" pitchFamily="34" charset="-122"/>
                    <a:cs typeface="Calibri" pitchFamily="34" charset="-120"/>
                  </a:rPr>
                  <a:t>Should the definition of planned disruption be anchored to timetabling milestones, or to passenger visibility and awareness for the purpose of compensation?</a:t>
                </a:r>
              </a:p>
            </p:txBody>
          </p:sp>
          <p:sp>
            <p:nvSpPr>
              <p:cNvPr id="27" name="Freeform: Shape 6">
                <a:extLst>
                  <a:ext uri="{FF2B5EF4-FFF2-40B4-BE49-F238E27FC236}">
                    <a16:creationId xmlns:a16="http://schemas.microsoft.com/office/drawing/2014/main" id="{FE875D5D-6EED-9802-644B-978D867AB32F}"/>
                  </a:ext>
                </a:extLst>
              </p:cNvPr>
              <p:cNvSpPr/>
              <p:nvPr/>
            </p:nvSpPr>
            <p:spPr>
              <a:xfrm>
                <a:off x="6410608" y="2209605"/>
                <a:ext cx="3436544" cy="515169"/>
              </a:xfrm>
              <a:custGeom>
                <a:avLst/>
                <a:gdLst>
                  <a:gd name="connsiteX0" fmla="*/ 258900 w 3175068"/>
                  <a:gd name="connsiteY0" fmla="*/ 0 h 593547"/>
                  <a:gd name="connsiteX1" fmla="*/ 2916168 w 3175068"/>
                  <a:gd name="connsiteY1" fmla="*/ 0 h 593547"/>
                  <a:gd name="connsiteX2" fmla="*/ 3175068 w 3175068"/>
                  <a:gd name="connsiteY2" fmla="*/ 258900 h 593547"/>
                  <a:gd name="connsiteX3" fmla="*/ 3175068 w 3175068"/>
                  <a:gd name="connsiteY3" fmla="*/ 593547 h 593547"/>
                  <a:gd name="connsiteX4" fmla="*/ 0 w 3175068"/>
                  <a:gd name="connsiteY4" fmla="*/ 593547 h 593547"/>
                  <a:gd name="connsiteX5" fmla="*/ 0 w 3175068"/>
                  <a:gd name="connsiteY5" fmla="*/ 258900 h 593547"/>
                  <a:gd name="connsiteX6" fmla="*/ 258900 w 3175068"/>
                  <a:gd name="connsiteY6" fmla="*/ 0 h 593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75068" h="593547">
                    <a:moveTo>
                      <a:pt x="258900" y="0"/>
                    </a:moveTo>
                    <a:lnTo>
                      <a:pt x="2916168" y="0"/>
                    </a:lnTo>
                    <a:cubicBezTo>
                      <a:pt x="3059155" y="0"/>
                      <a:pt x="3175068" y="115913"/>
                      <a:pt x="3175068" y="258900"/>
                    </a:cubicBezTo>
                    <a:lnTo>
                      <a:pt x="3175068" y="593547"/>
                    </a:lnTo>
                    <a:lnTo>
                      <a:pt x="0" y="593547"/>
                    </a:lnTo>
                    <a:lnTo>
                      <a:pt x="0" y="258900"/>
                    </a:lnTo>
                    <a:cubicBezTo>
                      <a:pt x="0" y="115913"/>
                      <a:pt x="115913" y="0"/>
                      <a:pt x="258900"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Ins="274320" rtlCol="0" anchor="ctr">
                <a:noAutofit/>
              </a:bodyPr>
              <a:lstStyle/>
              <a:p>
                <a:pPr algn="r"/>
                <a:r>
                  <a:rPr lang="en-US" b="1">
                    <a:solidFill>
                      <a:schemeClr val="bg1"/>
                    </a:solidFill>
                    <a:latin typeface="Network Rail Sans" panose="02000000040000020004" pitchFamily="2" charset="0"/>
                  </a:rPr>
                  <a:t>Links to timetable milestones</a:t>
                </a:r>
              </a:p>
            </p:txBody>
          </p:sp>
        </p:grpSp>
      </p:grpSp>
    </p:spTree>
    <p:extLst>
      <p:ext uri="{BB962C8B-B14F-4D97-AF65-F5344CB8AC3E}">
        <p14:creationId xmlns:p14="http://schemas.microsoft.com/office/powerpoint/2010/main" val="1904163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spPr>
      <a:bodyPr rtlCol="0" anchor="ctr"/>
      <a:lstStyle>
        <a:defPPr marL="285750" indent="-285750" algn="l">
          <a:buFont typeface="Arial" panose="020B0604020202020204" pitchFamily="34" charset="0"/>
          <a:buChar char="•"/>
          <a:defRPr sz="1400">
            <a:solidFill>
              <a:schemeClr val="tx1"/>
            </a:solidFill>
            <a:latin typeface="Network Rail Sans" panose="02000000040000020004" pitchFamily="2" charset="0"/>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4_Office Theme">
  <a:themeElements>
    <a:clrScheme name="Network Rail">
      <a:dk1>
        <a:sysClr val="windowText" lastClr="000000"/>
      </a:dk1>
      <a:lt1>
        <a:sysClr val="window" lastClr="FFFFFF"/>
      </a:lt1>
      <a:dk2>
        <a:srgbClr val="005172"/>
      </a:dk2>
      <a:lt2>
        <a:srgbClr val="E7E6E6"/>
      </a:lt2>
      <a:accent1>
        <a:srgbClr val="005172"/>
      </a:accent1>
      <a:accent2>
        <a:srgbClr val="F07E23"/>
      </a:accent2>
      <a:accent3>
        <a:srgbClr val="C3D3E1"/>
      </a:accent3>
      <a:accent4>
        <a:srgbClr val="003C55"/>
      </a:accent4>
      <a:accent5>
        <a:srgbClr val="11BAFF"/>
      </a:accent5>
      <a:accent6>
        <a:srgbClr val="456B8C"/>
      </a:accent6>
      <a:hlink>
        <a:srgbClr val="F07E23"/>
      </a:hlink>
      <a:folHlink>
        <a:srgbClr val="00283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arkedasFINAL xmlns="741a431f-f11e-430b-8db8-9ff92049146f">false</MarkedasFINAL>
    <TaxCatchAll xmlns="af32717b-85d4-46b0-82d8-410bc3119485" xsi:nil="true"/>
    <Topic xmlns="741a431f-f11e-430b-8db8-9ff92049146f" xsi:nil="true"/>
    <lcf76f155ced4ddcb4097134ff3c332f xmlns="741a431f-f11e-430b-8db8-9ff92049146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C5C5D0A67F34B498837BA2288A8E3E8" ma:contentTypeVersion="20" ma:contentTypeDescription="Create a new document." ma:contentTypeScope="" ma:versionID="bda7204226f74fd9e8fbc00c1b394b48">
  <xsd:schema xmlns:xsd="http://www.w3.org/2001/XMLSchema" xmlns:xs="http://www.w3.org/2001/XMLSchema" xmlns:p="http://schemas.microsoft.com/office/2006/metadata/properties" xmlns:ns2="741a431f-f11e-430b-8db8-9ff92049146f" xmlns:ns3="9ed464a4-0754-4a56-be90-7b5b5dd951f0" xmlns:ns4="af32717b-85d4-46b0-82d8-410bc3119485" targetNamespace="http://schemas.microsoft.com/office/2006/metadata/properties" ma:root="true" ma:fieldsID="d1bc75236d0556e3edaae12a61ee09a9" ns2:_="" ns3:_="" ns4:_="">
    <xsd:import namespace="741a431f-f11e-430b-8db8-9ff92049146f"/>
    <xsd:import namespace="9ed464a4-0754-4a56-be90-7b5b5dd951f0"/>
    <xsd:import namespace="af32717b-85d4-46b0-82d8-410bc311948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Topic" minOccurs="0"/>
                <xsd:element ref="ns2:lcf76f155ced4ddcb4097134ff3c332f" minOccurs="0"/>
                <xsd:element ref="ns4:TaxCatchAll" minOccurs="0"/>
                <xsd:element ref="ns2:MediaLengthInSeconds" minOccurs="0"/>
                <xsd:element ref="ns2:MediaServiceObjectDetectorVersions" minOccurs="0"/>
                <xsd:element ref="ns2:MarkedasFINA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1a431f-f11e-430b-8db8-9ff9204914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Topic" ma:index="20" nillable="true" ma:displayName="Topic" ma:description="e.g. recalibration, briefing note, consultation..." ma:format="Dropdown" ma:internalName="Topic">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89bcca-d77b-429e-a31c-3f7c234e7016"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arkedasFINAL" ma:index="26" nillable="true" ma:displayName="Marked as FINAL" ma:default="0" ma:description="If yes, do not edit." ma:format="Dropdown" ma:internalName="MarkedasFINAL">
      <xsd:simpleType>
        <xsd:restriction base="dms:Boolean"/>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d464a4-0754-4a56-be90-7b5b5dd951f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f32717b-85d4-46b0-82d8-410bc3119485"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fd7e2bf4-9443-440c-b8f7-768d39cd5f5e}" ma:internalName="TaxCatchAll" ma:showField="CatchAllData" ma:web="9ed464a4-0754-4a56-be90-7b5b5dd951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30142C-C423-4B30-8867-30BF10AF86AA}">
  <ds:schemaRefs>
    <ds:schemaRef ds:uri="9ed464a4-0754-4a56-be90-7b5b5dd951f0"/>
    <ds:schemaRef ds:uri="http://purl.org/dc/terms/"/>
    <ds:schemaRef ds:uri="http://schemas.openxmlformats.org/package/2006/metadata/core-properties"/>
    <ds:schemaRef ds:uri="af32717b-85d4-46b0-82d8-410bc3119485"/>
    <ds:schemaRef ds:uri="http://schemas.microsoft.com/office/2006/documentManagement/types"/>
    <ds:schemaRef ds:uri="http://schemas.microsoft.com/office/2006/metadata/properties"/>
    <ds:schemaRef ds:uri="http://purl.org/dc/elements/1.1/"/>
    <ds:schemaRef ds:uri="http://schemas.microsoft.com/office/infopath/2007/PartnerControls"/>
    <ds:schemaRef ds:uri="741a431f-f11e-430b-8db8-9ff92049146f"/>
    <ds:schemaRef ds:uri="http://www.w3.org/XML/1998/namespace"/>
    <ds:schemaRef ds:uri="http://purl.org/dc/dcmitype/"/>
  </ds:schemaRefs>
</ds:datastoreItem>
</file>

<file path=customXml/itemProps2.xml><?xml version="1.0" encoding="utf-8"?>
<ds:datastoreItem xmlns:ds="http://schemas.openxmlformats.org/officeDocument/2006/customXml" ds:itemID="{0390DF54-B6EA-4A2B-9EF0-D87ADFA44633}">
  <ds:schemaRefs>
    <ds:schemaRef ds:uri="http://schemas.microsoft.com/sharepoint/v3/contenttype/forms"/>
  </ds:schemaRefs>
</ds:datastoreItem>
</file>

<file path=customXml/itemProps3.xml><?xml version="1.0" encoding="utf-8"?>
<ds:datastoreItem xmlns:ds="http://schemas.openxmlformats.org/officeDocument/2006/customXml" ds:itemID="{5E64FE24-6798-4918-A8BA-225F7ACE5137}">
  <ds:schemaRefs>
    <ds:schemaRef ds:uri="741a431f-f11e-430b-8db8-9ff92049146f"/>
    <ds:schemaRef ds:uri="9ed464a4-0754-4a56-be90-7b5b5dd951f0"/>
    <ds:schemaRef ds:uri="af32717b-85d4-46b0-82d8-410bc311948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1968</Words>
  <Application>Microsoft Office PowerPoint</Application>
  <PresentationFormat>Widescreen</PresentationFormat>
  <Paragraphs>162</Paragraphs>
  <Slides>16</Slides>
  <Notes>7</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16</vt:i4>
      </vt:variant>
    </vt:vector>
  </HeadingPairs>
  <TitlesOfParts>
    <vt:vector size="27" baseType="lpstr">
      <vt:lpstr>Aptos</vt:lpstr>
      <vt:lpstr>Aptos Display</vt:lpstr>
      <vt:lpstr>Arial</vt:lpstr>
      <vt:lpstr>Calibri</vt:lpstr>
      <vt:lpstr>Courier New</vt:lpstr>
      <vt:lpstr>Network Rail Sans</vt:lpstr>
      <vt:lpstr>Wingdings</vt:lpstr>
      <vt:lpstr>office theme</vt:lpstr>
      <vt:lpstr>1_Office Theme</vt:lpstr>
      <vt:lpstr>2_Office Theme</vt:lpstr>
      <vt:lpstr>4_Office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Rachel Grashion</cp:lastModifiedBy>
  <cp:revision>1</cp:revision>
  <dcterms:created xsi:type="dcterms:W3CDTF">2026-03-16T12:54:37Z</dcterms:created>
  <dcterms:modified xsi:type="dcterms:W3CDTF">2026-04-21T19:46:36Z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0x0101001C5C5D0A67F34B498837BA2288A8E3E8</vt:lpwstr>
  </property>
  <property fmtid="{D5CDD505-2E9C-101B-9397-08002B2CF9AE}" pid="3" name="MSIP_Label_8577031b-11bc-4db9-b655-7d79027ad570_Enabled">
    <vt:lpwstr>true</vt:lpwstr>
  </property>
  <property fmtid="{D5CDD505-2E9C-101B-9397-08002B2CF9AE}" pid="4" name="MSIP_Label_8577031b-11bc-4db9-b655-7d79027ad570_SetDate">
    <vt:lpwstr>2026-03-16T13:24:28Z</vt:lpwstr>
  </property>
  <property fmtid="{D5CDD505-2E9C-101B-9397-08002B2CF9AE}" pid="5" name="MSIP_Label_8577031b-11bc-4db9-b655-7d79027ad570_Method">
    <vt:lpwstr>Standard</vt:lpwstr>
  </property>
  <property fmtid="{D5CDD505-2E9C-101B-9397-08002B2CF9AE}" pid="6" name="MSIP_Label_8577031b-11bc-4db9-b655-7d79027ad570_Name">
    <vt:lpwstr>8577031b-11bc-4db9-b655-7d79027ad570</vt:lpwstr>
  </property>
  <property fmtid="{D5CDD505-2E9C-101B-9397-08002B2CF9AE}" pid="7" name="MSIP_Label_8577031b-11bc-4db9-b655-7d79027ad570_SiteId">
    <vt:lpwstr>c22cc3e1-5d7f-4f4d-be03-d5a158cc9409</vt:lpwstr>
  </property>
  <property fmtid="{D5CDD505-2E9C-101B-9397-08002B2CF9AE}" pid="8" name="MSIP_Label_8577031b-11bc-4db9-b655-7d79027ad570_ActionId">
    <vt:lpwstr>6f9177aa-9c3c-425d-a802-a119a49d0e97</vt:lpwstr>
  </property>
  <property fmtid="{D5CDD505-2E9C-101B-9397-08002B2CF9AE}" pid="9" name="MSIP_Label_8577031b-11bc-4db9-b655-7d79027ad570_ContentBits">
    <vt:lpwstr>1</vt:lpwstr>
  </property>
  <property fmtid="{D5CDD505-2E9C-101B-9397-08002B2CF9AE}" pid="10" name="MSIP_Label_8577031b-11bc-4db9-b655-7d79027ad570_Tag">
    <vt:lpwstr>10, 3, 0, 1</vt:lpwstr>
  </property>
  <property fmtid="{D5CDD505-2E9C-101B-9397-08002B2CF9AE}" pid="11" name="ClassificationContentMarkingHeaderLocations">
    <vt:lpwstr>office theme:8</vt:lpwstr>
  </property>
  <property fmtid="{D5CDD505-2E9C-101B-9397-08002B2CF9AE}" pid="12" name="ClassificationContentMarkingHeaderText">
    <vt:lpwstr>OFFICIAL</vt:lpwstr>
  </property>
  <property fmtid="{D5CDD505-2E9C-101B-9397-08002B2CF9AE}" pid="13" name="MediaServiceImageTags">
    <vt:lpwstr/>
  </property>
</Properties>
</file>