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7A_2D0B051A.xml" ContentType="application/vnd.ms-powerpoint.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5" r:id="rId5"/>
    <p:sldMasterId id="2147483689" r:id="rId6"/>
    <p:sldMasterId id="2147483716" r:id="rId7"/>
  </p:sldMasterIdLst>
  <p:notesMasterIdLst>
    <p:notesMasterId r:id="rId27"/>
  </p:notesMasterIdLst>
  <p:sldIdLst>
    <p:sldId id="295" r:id="rId8"/>
    <p:sldId id="294" r:id="rId9"/>
    <p:sldId id="386" r:id="rId10"/>
    <p:sldId id="378" r:id="rId11"/>
    <p:sldId id="379" r:id="rId12"/>
    <p:sldId id="380" r:id="rId13"/>
    <p:sldId id="355" r:id="rId14"/>
    <p:sldId id="377" r:id="rId15"/>
    <p:sldId id="372" r:id="rId16"/>
    <p:sldId id="371" r:id="rId17"/>
    <p:sldId id="387" r:id="rId18"/>
    <p:sldId id="384" r:id="rId19"/>
    <p:sldId id="388" r:id="rId20"/>
    <p:sldId id="374" r:id="rId21"/>
    <p:sldId id="375" r:id="rId22"/>
    <p:sldId id="368" r:id="rId23"/>
    <p:sldId id="373" r:id="rId24"/>
    <p:sldId id="370" r:id="rId25"/>
    <p:sldId id="307" r:id="rId2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D75D0F-B397-637A-0BFB-2DCBDCEE11FD}" name="Rachel Grashion" initials="RG" userId="S::rgrashio@networkrail.co.uk::b5eb446e-2934-41e4-895f-ba1fce65d8b1" providerId="AD"/>
  <p188:author id="{F2519E71-90F8-6897-1676-9A2528A4ADE9}" name="Caitlin Scarlett" initials="CS" userId="S::CScarle1@networkrail.co.uk::eced7f36-a3cb-4967-bc8e-3b96053e33cb" providerId="AD"/>
  <p188:author id="{B1D3F490-F746-CC08-FECF-25D6FE2AC7A1}" name="Rachel Grashion" initials="RG" userId="S::RGrashio@networkrail.co.uk::b5eb446e-2934-41e4-895f-ba1fce65d8b1" providerId="AD"/>
  <p188:author id="{1C9266E3-9F37-5ACA-8AA6-744FFD753260}" name="George Willicombe" initials="GW" userId="S::GWillico@networkrail.co.uk::4947754b-3353-4380-9f3c-a15b179a173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5172"/>
    <a:srgbClr val="60AB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AC3020-7AC3-4D0B-A7E2-77DF737422CF}" v="640" dt="2026-04-21T16:50:28.687"/>
    <p1510:client id="{892D9110-12A8-484D-964A-7CC30C1F96E6}" v="7898" dt="2026-04-21T16:56:14.290"/>
    <p1510:client id="{BDE178AC-3F6B-4068-894A-037EDCAC923D}" v="686" dt="2026-04-21T15:50:48.0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111" y="25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Scarlett" userId="eced7f36-a3cb-4967-bc8e-3b96053e33cb" providerId="ADAL" clId="{C446E3C1-8D0C-4D1C-9809-322A07500AAE}"/>
    <pc:docChg chg="undo redo custSel addSld delSld modSld sldOrd">
      <pc:chgData name="Caitlin Scarlett" userId="eced7f36-a3cb-4967-bc8e-3b96053e33cb" providerId="ADAL" clId="{C446E3C1-8D0C-4D1C-9809-322A07500AAE}" dt="2026-04-21T16:50:28.687" v="624" actId="208"/>
      <pc:docMkLst>
        <pc:docMk/>
      </pc:docMkLst>
      <pc:sldChg chg="addSp delSp modSp mod">
        <pc:chgData name="Caitlin Scarlett" userId="eced7f36-a3cb-4967-bc8e-3b96053e33cb" providerId="ADAL" clId="{C446E3C1-8D0C-4D1C-9809-322A07500AAE}" dt="2026-04-21T16:49:12.347" v="622" actId="478"/>
        <pc:sldMkLst>
          <pc:docMk/>
          <pc:sldMk cId="2729743995" sldId="295"/>
        </pc:sldMkLst>
        <pc:spChg chg="add mod">
          <ac:chgData name="Caitlin Scarlett" userId="eced7f36-a3cb-4967-bc8e-3b96053e33cb" providerId="ADAL" clId="{C446E3C1-8D0C-4D1C-9809-322A07500AAE}" dt="2026-04-21T15:43:57.204" v="25"/>
          <ac:spMkLst>
            <pc:docMk/>
            <pc:sldMk cId="2729743995" sldId="295"/>
            <ac:spMk id="2" creationId="{CDCCE80F-780F-8188-CCD0-E540F551809A}"/>
          </ac:spMkLst>
        </pc:spChg>
        <pc:spChg chg="add del mod">
          <ac:chgData name="Caitlin Scarlett" userId="eced7f36-a3cb-4967-bc8e-3b96053e33cb" providerId="ADAL" clId="{C446E3C1-8D0C-4D1C-9809-322A07500AAE}" dt="2026-04-21T15:44:54.297" v="52" actId="478"/>
          <ac:spMkLst>
            <pc:docMk/>
            <pc:sldMk cId="2729743995" sldId="295"/>
            <ac:spMk id="3" creationId="{0C8A344E-C6E2-491C-653B-3B1C8EA42646}"/>
          </ac:spMkLst>
        </pc:spChg>
        <pc:spChg chg="del">
          <ac:chgData name="Caitlin Scarlett" userId="eced7f36-a3cb-4967-bc8e-3b96053e33cb" providerId="ADAL" clId="{C446E3C1-8D0C-4D1C-9809-322A07500AAE}" dt="2026-04-21T15:43:54.486" v="24" actId="478"/>
          <ac:spMkLst>
            <pc:docMk/>
            <pc:sldMk cId="2729743995" sldId="295"/>
            <ac:spMk id="4" creationId="{DE3A3F45-9DFE-FA9E-27C2-C187D6AE415E}"/>
          </ac:spMkLst>
        </pc:spChg>
        <pc:spChg chg="del mod">
          <ac:chgData name="Caitlin Scarlett" userId="eced7f36-a3cb-4967-bc8e-3b96053e33cb" providerId="ADAL" clId="{C446E3C1-8D0C-4D1C-9809-322A07500AAE}" dt="2026-04-21T16:49:12.347" v="622" actId="478"/>
          <ac:spMkLst>
            <pc:docMk/>
            <pc:sldMk cId="2729743995" sldId="295"/>
            <ac:spMk id="5" creationId="{EE0CFF40-A0D8-DAE4-626A-3F0411606739}"/>
          </ac:spMkLst>
        </pc:spChg>
        <pc:spChg chg="mod">
          <ac:chgData name="Caitlin Scarlett" userId="eced7f36-a3cb-4967-bc8e-3b96053e33cb" providerId="ADAL" clId="{C446E3C1-8D0C-4D1C-9809-322A07500AAE}" dt="2026-04-21T15:44:08.859" v="49" actId="1036"/>
          <ac:spMkLst>
            <pc:docMk/>
            <pc:sldMk cId="2729743995" sldId="295"/>
            <ac:spMk id="7" creationId="{E49BC3C3-3D99-77F9-53CC-3D3BA64049AD}"/>
          </ac:spMkLst>
        </pc:spChg>
        <pc:spChg chg="add mod">
          <ac:chgData name="Caitlin Scarlett" userId="eced7f36-a3cb-4967-bc8e-3b96053e33cb" providerId="ADAL" clId="{C446E3C1-8D0C-4D1C-9809-322A07500AAE}" dt="2026-04-21T15:45:03.578" v="77" actId="20577"/>
          <ac:spMkLst>
            <pc:docMk/>
            <pc:sldMk cId="2729743995" sldId="295"/>
            <ac:spMk id="9" creationId="{0F2FF629-AC66-DD3E-838D-1F0F9098B358}"/>
          </ac:spMkLst>
        </pc:spChg>
      </pc:sldChg>
      <pc:sldChg chg="modSp add mod">
        <pc:chgData name="Caitlin Scarlett" userId="eced7f36-a3cb-4967-bc8e-3b96053e33cb" providerId="ADAL" clId="{C446E3C1-8D0C-4D1C-9809-322A07500AAE}" dt="2026-04-21T16:23:30.182" v="351" actId="1076"/>
        <pc:sldMkLst>
          <pc:docMk/>
          <pc:sldMk cId="1489301779" sldId="355"/>
        </pc:sldMkLst>
        <pc:spChg chg="mod">
          <ac:chgData name="Caitlin Scarlett" userId="eced7f36-a3cb-4967-bc8e-3b96053e33cb" providerId="ADAL" clId="{C446E3C1-8D0C-4D1C-9809-322A07500AAE}" dt="2026-04-21T16:23:30.182" v="351" actId="1076"/>
          <ac:spMkLst>
            <pc:docMk/>
            <pc:sldMk cId="1489301779" sldId="355"/>
            <ac:spMk id="6" creationId="{9AC04CA7-3B5E-615C-868D-AF629FB22821}"/>
          </ac:spMkLst>
        </pc:spChg>
      </pc:sldChg>
      <pc:sldChg chg="modSp mod">
        <pc:chgData name="Caitlin Scarlett" userId="eced7f36-a3cb-4967-bc8e-3b96053e33cb" providerId="ADAL" clId="{C446E3C1-8D0C-4D1C-9809-322A07500AAE}" dt="2026-04-20T11:01:35.922" v="4" actId="20577"/>
        <pc:sldMkLst>
          <pc:docMk/>
          <pc:sldMk cId="1413748175" sldId="362"/>
        </pc:sldMkLst>
        <pc:spChg chg="mod">
          <ac:chgData name="Caitlin Scarlett" userId="eced7f36-a3cb-4967-bc8e-3b96053e33cb" providerId="ADAL" clId="{C446E3C1-8D0C-4D1C-9809-322A07500AAE}" dt="2026-04-20T11:01:35.922" v="4" actId="20577"/>
          <ac:spMkLst>
            <pc:docMk/>
            <pc:sldMk cId="1413748175" sldId="362"/>
            <ac:spMk id="6" creationId="{DD03A43D-2638-E80A-6D60-DB0DA39F961A}"/>
          </ac:spMkLst>
        </pc:spChg>
      </pc:sldChg>
      <pc:sldChg chg="addSp modSp mod">
        <pc:chgData name="Caitlin Scarlett" userId="eced7f36-a3cb-4967-bc8e-3b96053e33cb" providerId="ADAL" clId="{C446E3C1-8D0C-4D1C-9809-322A07500AAE}" dt="2026-04-21T16:23:14.067" v="342" actId="1076"/>
        <pc:sldMkLst>
          <pc:docMk/>
          <pc:sldMk cId="1904163232" sldId="371"/>
        </pc:sldMkLst>
        <pc:spChg chg="mod">
          <ac:chgData name="Caitlin Scarlett" userId="eced7f36-a3cb-4967-bc8e-3b96053e33cb" providerId="ADAL" clId="{C446E3C1-8D0C-4D1C-9809-322A07500AAE}" dt="2026-04-21T15:56:13.411" v="288" actId="1076"/>
          <ac:spMkLst>
            <pc:docMk/>
            <pc:sldMk cId="1904163232" sldId="371"/>
            <ac:spMk id="2" creationId="{70843C1B-4368-F22B-9582-127D89324918}"/>
          </ac:spMkLst>
        </pc:spChg>
        <pc:spChg chg="mod">
          <ac:chgData name="Caitlin Scarlett" userId="eced7f36-a3cb-4967-bc8e-3b96053e33cb" providerId="ADAL" clId="{C446E3C1-8D0C-4D1C-9809-322A07500AAE}" dt="2026-04-21T16:23:14.067" v="342" actId="1076"/>
          <ac:spMkLst>
            <pc:docMk/>
            <pc:sldMk cId="1904163232" sldId="371"/>
            <ac:spMk id="3" creationId="{73988531-8A4B-C6BD-529A-3A65CCF4BFF8}"/>
          </ac:spMkLst>
        </pc:spChg>
        <pc:spChg chg="mod">
          <ac:chgData name="Caitlin Scarlett" userId="eced7f36-a3cb-4967-bc8e-3b96053e33cb" providerId="ADAL" clId="{C446E3C1-8D0C-4D1C-9809-322A07500AAE}" dt="2026-04-21T16:21:57.442" v="332" actId="1076"/>
          <ac:spMkLst>
            <pc:docMk/>
            <pc:sldMk cId="1904163232" sldId="371"/>
            <ac:spMk id="8" creationId="{54FD8A70-B143-3283-F312-BF39EFEBFED0}"/>
          </ac:spMkLst>
        </pc:spChg>
        <pc:spChg chg="mod">
          <ac:chgData name="Caitlin Scarlett" userId="eced7f36-a3cb-4967-bc8e-3b96053e33cb" providerId="ADAL" clId="{C446E3C1-8D0C-4D1C-9809-322A07500AAE}" dt="2026-04-21T16:21:57.442" v="332" actId="1076"/>
          <ac:spMkLst>
            <pc:docMk/>
            <pc:sldMk cId="1904163232" sldId="371"/>
            <ac:spMk id="9" creationId="{AA03AA01-046C-9C6A-5B6F-D1FF56174919}"/>
          </ac:spMkLst>
        </pc:spChg>
        <pc:spChg chg="mod">
          <ac:chgData name="Caitlin Scarlett" userId="eced7f36-a3cb-4967-bc8e-3b96053e33cb" providerId="ADAL" clId="{C446E3C1-8D0C-4D1C-9809-322A07500AAE}" dt="2026-04-21T16:21:52.839" v="331" actId="1076"/>
          <ac:spMkLst>
            <pc:docMk/>
            <pc:sldMk cId="1904163232" sldId="371"/>
            <ac:spMk id="10" creationId="{C93431B5-A5DF-97C8-0A6F-A7FFE6D1EDFB}"/>
          </ac:spMkLst>
        </pc:spChg>
        <pc:spChg chg="mod">
          <ac:chgData name="Caitlin Scarlett" userId="eced7f36-a3cb-4967-bc8e-3b96053e33cb" providerId="ADAL" clId="{C446E3C1-8D0C-4D1C-9809-322A07500AAE}" dt="2026-04-21T16:21:52.839" v="331" actId="1076"/>
          <ac:spMkLst>
            <pc:docMk/>
            <pc:sldMk cId="1904163232" sldId="371"/>
            <ac:spMk id="23" creationId="{2BEC7606-0C7C-2565-3025-663EA514B029}"/>
          </ac:spMkLst>
        </pc:spChg>
        <pc:spChg chg="mod">
          <ac:chgData name="Caitlin Scarlett" userId="eced7f36-a3cb-4967-bc8e-3b96053e33cb" providerId="ADAL" clId="{C446E3C1-8D0C-4D1C-9809-322A07500AAE}" dt="2026-04-21T16:16:48.622" v="296" actId="6549"/>
          <ac:spMkLst>
            <pc:docMk/>
            <pc:sldMk cId="1904163232" sldId="371"/>
            <ac:spMk id="24" creationId="{84D4FBDB-7EC1-E5D5-AE80-7B73D258E498}"/>
          </ac:spMkLst>
        </pc:spChg>
        <pc:spChg chg="mod">
          <ac:chgData name="Caitlin Scarlett" userId="eced7f36-a3cb-4967-bc8e-3b96053e33cb" providerId="ADAL" clId="{C446E3C1-8D0C-4D1C-9809-322A07500AAE}" dt="2026-04-21T16:20:59.196" v="318" actId="255"/>
          <ac:spMkLst>
            <pc:docMk/>
            <pc:sldMk cId="1904163232" sldId="371"/>
            <ac:spMk id="25" creationId="{B8726200-5281-5C1D-0BFB-CFB48E1028B5}"/>
          </ac:spMkLst>
        </pc:spChg>
        <pc:spChg chg="add mod">
          <ac:chgData name="Caitlin Scarlett" userId="eced7f36-a3cb-4967-bc8e-3b96053e33cb" providerId="ADAL" clId="{C446E3C1-8D0C-4D1C-9809-322A07500AAE}" dt="2026-04-21T16:19:41.121" v="308" actId="164"/>
          <ac:spMkLst>
            <pc:docMk/>
            <pc:sldMk cId="1904163232" sldId="371"/>
            <ac:spMk id="26" creationId="{3B95FEB3-106D-0814-3324-34DC6182CCB8}"/>
          </ac:spMkLst>
        </pc:spChg>
        <pc:spChg chg="add mod">
          <ac:chgData name="Caitlin Scarlett" userId="eced7f36-a3cb-4967-bc8e-3b96053e33cb" providerId="ADAL" clId="{C446E3C1-8D0C-4D1C-9809-322A07500AAE}" dt="2026-04-21T16:22:11.686" v="338" actId="14100"/>
          <ac:spMkLst>
            <pc:docMk/>
            <pc:sldMk cId="1904163232" sldId="371"/>
            <ac:spMk id="27" creationId="{FC4C4175-BDBC-1561-7E2A-4B813159A849}"/>
          </ac:spMkLst>
        </pc:spChg>
        <pc:spChg chg="add mod">
          <ac:chgData name="Caitlin Scarlett" userId="eced7f36-a3cb-4967-bc8e-3b96053e33cb" providerId="ADAL" clId="{C446E3C1-8D0C-4D1C-9809-322A07500AAE}" dt="2026-04-21T16:19:53.589" v="312" actId="164"/>
          <ac:spMkLst>
            <pc:docMk/>
            <pc:sldMk cId="1904163232" sldId="371"/>
            <ac:spMk id="28" creationId="{34E8A08B-498C-2F38-39BF-E677736060F5}"/>
          </ac:spMkLst>
        </pc:spChg>
        <pc:spChg chg="add mod">
          <ac:chgData name="Caitlin Scarlett" userId="eced7f36-a3cb-4967-bc8e-3b96053e33cb" providerId="ADAL" clId="{C446E3C1-8D0C-4D1C-9809-322A07500AAE}" dt="2026-04-21T16:22:13.925" v="339" actId="14100"/>
          <ac:spMkLst>
            <pc:docMk/>
            <pc:sldMk cId="1904163232" sldId="371"/>
            <ac:spMk id="29" creationId="{890D2F6E-BB9A-652D-D193-930ACB2F8DA9}"/>
          </ac:spMkLst>
        </pc:spChg>
        <pc:grpChg chg="mod">
          <ac:chgData name="Caitlin Scarlett" userId="eced7f36-a3cb-4967-bc8e-3b96053e33cb" providerId="ADAL" clId="{C446E3C1-8D0C-4D1C-9809-322A07500AAE}" dt="2026-04-21T16:21:15.378" v="321" actId="14100"/>
          <ac:grpSpMkLst>
            <pc:docMk/>
            <pc:sldMk cId="1904163232" sldId="371"/>
            <ac:grpSpMk id="4" creationId="{5721CF29-9E10-3933-3664-19ED870479BF}"/>
          </ac:grpSpMkLst>
        </pc:grpChg>
        <pc:grpChg chg="add mod">
          <ac:chgData name="Caitlin Scarlett" userId="eced7f36-a3cb-4967-bc8e-3b96053e33cb" providerId="ADAL" clId="{C446E3C1-8D0C-4D1C-9809-322A07500AAE}" dt="2026-04-21T16:22:09.811" v="337" actId="1076"/>
          <ac:grpSpMkLst>
            <pc:docMk/>
            <pc:sldMk cId="1904163232" sldId="371"/>
            <ac:grpSpMk id="30" creationId="{D7F252F6-AD5C-F824-797E-FC9FAF67A60A}"/>
          </ac:grpSpMkLst>
        </pc:grpChg>
        <pc:grpChg chg="add mod">
          <ac:chgData name="Caitlin Scarlett" userId="eced7f36-a3cb-4967-bc8e-3b96053e33cb" providerId="ADAL" clId="{C446E3C1-8D0C-4D1C-9809-322A07500AAE}" dt="2026-04-21T16:22:08.650" v="336" actId="14100"/>
          <ac:grpSpMkLst>
            <pc:docMk/>
            <pc:sldMk cId="1904163232" sldId="371"/>
            <ac:grpSpMk id="31" creationId="{384B0C41-5C88-C986-4233-387E0F271666}"/>
          </ac:grpSpMkLst>
        </pc:grpChg>
      </pc:sldChg>
      <pc:sldChg chg="addSp modSp mod">
        <pc:chgData name="Caitlin Scarlett" userId="eced7f36-a3cb-4967-bc8e-3b96053e33cb" providerId="ADAL" clId="{C446E3C1-8D0C-4D1C-9809-322A07500AAE}" dt="2026-04-21T15:54:59.900" v="246" actId="1037"/>
        <pc:sldMkLst>
          <pc:docMk/>
          <pc:sldMk cId="1495139255" sldId="372"/>
        </pc:sldMkLst>
        <pc:spChg chg="mod">
          <ac:chgData name="Caitlin Scarlett" userId="eced7f36-a3cb-4967-bc8e-3b96053e33cb" providerId="ADAL" clId="{C446E3C1-8D0C-4D1C-9809-322A07500AAE}" dt="2026-04-21T15:51:16.643" v="210"/>
          <ac:spMkLst>
            <pc:docMk/>
            <pc:sldMk cId="1495139255" sldId="372"/>
            <ac:spMk id="3" creationId="{080E47D0-9D7A-25DA-9E30-6D3BA503BFFB}"/>
          </ac:spMkLst>
        </pc:spChg>
        <pc:spChg chg="mod">
          <ac:chgData name="Caitlin Scarlett" userId="eced7f36-a3cb-4967-bc8e-3b96053e33cb" providerId="ADAL" clId="{C446E3C1-8D0C-4D1C-9809-322A07500AAE}" dt="2026-04-21T15:52:07.894" v="212" actId="121"/>
          <ac:spMkLst>
            <pc:docMk/>
            <pc:sldMk cId="1495139255" sldId="372"/>
            <ac:spMk id="28" creationId="{21B90D2F-3ED4-7E3B-D295-87B1CA9C4ED0}"/>
          </ac:spMkLst>
        </pc:spChg>
        <pc:spChg chg="mod">
          <ac:chgData name="Caitlin Scarlett" userId="eced7f36-a3cb-4967-bc8e-3b96053e33cb" providerId="ADAL" clId="{C446E3C1-8D0C-4D1C-9809-322A07500AAE}" dt="2026-04-21T15:52:21.080" v="215" actId="121"/>
          <ac:spMkLst>
            <pc:docMk/>
            <pc:sldMk cId="1495139255" sldId="372"/>
            <ac:spMk id="31" creationId="{7DDE145C-E7B0-B231-428B-6B1ADA984D32}"/>
          </ac:spMkLst>
        </pc:spChg>
        <pc:spChg chg="mod">
          <ac:chgData name="Caitlin Scarlett" userId="eced7f36-a3cb-4967-bc8e-3b96053e33cb" providerId="ADAL" clId="{C446E3C1-8D0C-4D1C-9809-322A07500AAE}" dt="2026-04-21T15:54:39.124" v="225" actId="121"/>
          <ac:spMkLst>
            <pc:docMk/>
            <pc:sldMk cId="1495139255" sldId="372"/>
            <ac:spMk id="98" creationId="{004D23D8-A719-9510-F9BC-1DFCF288159B}"/>
          </ac:spMkLst>
        </pc:spChg>
        <pc:spChg chg="mod">
          <ac:chgData name="Caitlin Scarlett" userId="eced7f36-a3cb-4967-bc8e-3b96053e33cb" providerId="ADAL" clId="{C446E3C1-8D0C-4D1C-9809-322A07500AAE}" dt="2026-04-21T15:52:39.204" v="219" actId="121"/>
          <ac:spMkLst>
            <pc:docMk/>
            <pc:sldMk cId="1495139255" sldId="372"/>
            <ac:spMk id="121" creationId="{24C69A9A-682A-B4B8-2CE9-899AD7C619EB}"/>
          </ac:spMkLst>
        </pc:spChg>
        <pc:grpChg chg="mod">
          <ac:chgData name="Caitlin Scarlett" userId="eced7f36-a3cb-4967-bc8e-3b96053e33cb" providerId="ADAL" clId="{C446E3C1-8D0C-4D1C-9809-322A07500AAE}" dt="2026-04-21T15:54:59.900" v="246" actId="1037"/>
          <ac:grpSpMkLst>
            <pc:docMk/>
            <pc:sldMk cId="1495139255" sldId="372"/>
            <ac:grpSpMk id="22" creationId="{07523EC1-F20A-C14D-323F-F727E635DFA8}"/>
          </ac:grpSpMkLst>
        </pc:grpChg>
        <pc:picChg chg="add mod">
          <ac:chgData name="Caitlin Scarlett" userId="eced7f36-a3cb-4967-bc8e-3b96053e33cb" providerId="ADAL" clId="{C446E3C1-8D0C-4D1C-9809-322A07500AAE}" dt="2026-04-21T15:54:59.900" v="246" actId="1037"/>
          <ac:picMkLst>
            <pc:docMk/>
            <pc:sldMk cId="1495139255" sldId="372"/>
            <ac:picMk id="6" creationId="{197FF50D-B7A9-A576-166D-0B1109CBA182}"/>
          </ac:picMkLst>
        </pc:picChg>
        <pc:picChg chg="add mod">
          <ac:chgData name="Caitlin Scarlett" userId="eced7f36-a3cb-4967-bc8e-3b96053e33cb" providerId="ADAL" clId="{C446E3C1-8D0C-4D1C-9809-322A07500AAE}" dt="2026-04-21T15:54:59.900" v="246" actId="1037"/>
          <ac:picMkLst>
            <pc:docMk/>
            <pc:sldMk cId="1495139255" sldId="372"/>
            <ac:picMk id="20" creationId="{25E23E4A-48CC-5E18-445D-7AF065F93469}"/>
          </ac:picMkLst>
        </pc:picChg>
        <pc:picChg chg="add mod">
          <ac:chgData name="Caitlin Scarlett" userId="eced7f36-a3cb-4967-bc8e-3b96053e33cb" providerId="ADAL" clId="{C446E3C1-8D0C-4D1C-9809-322A07500AAE}" dt="2026-04-21T15:54:59.900" v="246" actId="1037"/>
          <ac:picMkLst>
            <pc:docMk/>
            <pc:sldMk cId="1495139255" sldId="372"/>
            <ac:picMk id="21" creationId="{B4F50352-A2D7-849B-EFB2-06596531FC3F}"/>
          </ac:picMkLst>
        </pc:picChg>
        <pc:picChg chg="add mod">
          <ac:chgData name="Caitlin Scarlett" userId="eced7f36-a3cb-4967-bc8e-3b96053e33cb" providerId="ADAL" clId="{C446E3C1-8D0C-4D1C-9809-322A07500AAE}" dt="2026-04-21T15:54:59.900" v="246" actId="1037"/>
          <ac:picMkLst>
            <pc:docMk/>
            <pc:sldMk cId="1495139255" sldId="372"/>
            <ac:picMk id="29" creationId="{7E463A90-0D67-A75F-F5CF-DA731B407F32}"/>
          </ac:picMkLst>
        </pc:picChg>
      </pc:sldChg>
      <pc:sldChg chg="modSp mod ord modCm">
        <pc:chgData name="Caitlin Scarlett" userId="eced7f36-a3cb-4967-bc8e-3b96053e33cb" providerId="ADAL" clId="{C446E3C1-8D0C-4D1C-9809-322A07500AAE}" dt="2026-04-21T16:25:15.650" v="383" actId="20578"/>
        <pc:sldMkLst>
          <pc:docMk/>
          <pc:sldMk cId="380878157" sldId="377"/>
        </pc:sldMkLst>
        <pc:spChg chg="mod">
          <ac:chgData name="Caitlin Scarlett" userId="eced7f36-a3cb-4967-bc8e-3b96053e33cb" providerId="ADAL" clId="{C446E3C1-8D0C-4D1C-9809-322A07500AAE}" dt="2026-04-21T15:47:45.104" v="89" actId="313"/>
          <ac:spMkLst>
            <pc:docMk/>
            <pc:sldMk cId="380878157" sldId="377"/>
            <ac:spMk id="29" creationId="{27625ADC-4C18-941B-074C-EB46EB78847D}"/>
          </ac:spMkLst>
        </pc:spChg>
        <pc:spChg chg="mod">
          <ac:chgData name="Caitlin Scarlett" userId="eced7f36-a3cb-4967-bc8e-3b96053e33cb" providerId="ADAL" clId="{C446E3C1-8D0C-4D1C-9809-322A07500AAE}" dt="2026-04-21T15:47:33.061" v="83" actId="20577"/>
          <ac:spMkLst>
            <pc:docMk/>
            <pc:sldMk cId="380878157" sldId="377"/>
            <ac:spMk id="77" creationId="{B58D5291-BC59-62CB-CCA1-20CCCB51E1DD}"/>
          </ac:spMkLst>
        </pc:spChg>
        <pc:spChg chg="mod">
          <ac:chgData name="Caitlin Scarlett" userId="eced7f36-a3cb-4967-bc8e-3b96053e33cb" providerId="ADAL" clId="{C446E3C1-8D0C-4D1C-9809-322A07500AAE}" dt="2026-04-21T15:49:40.604" v="204" actId="6549"/>
          <ac:spMkLst>
            <pc:docMk/>
            <pc:sldMk cId="380878157" sldId="377"/>
            <ac:spMk id="79" creationId="{233CB667-4E6A-44AD-ADB4-683A7137AADF}"/>
          </ac:spMkLst>
        </pc:spChg>
        <pc:spChg chg="mod">
          <ac:chgData name="Caitlin Scarlett" userId="eced7f36-a3cb-4967-bc8e-3b96053e33cb" providerId="ADAL" clId="{C446E3C1-8D0C-4D1C-9809-322A07500AAE}" dt="2026-04-21T15:47:37.223" v="87" actId="20577"/>
          <ac:spMkLst>
            <pc:docMk/>
            <pc:sldMk cId="380878157" sldId="377"/>
            <ac:spMk id="104" creationId="{3BB7AAED-DEE0-1C7C-3AEE-C421954673D0}"/>
          </ac:spMkLst>
        </pc:spChg>
        <pc:spChg chg="mod">
          <ac:chgData name="Caitlin Scarlett" userId="eced7f36-a3cb-4967-bc8e-3b96053e33cb" providerId="ADAL" clId="{C446E3C1-8D0C-4D1C-9809-322A07500AAE}" dt="2026-04-21T15:49:53.595" v="205" actId="20577"/>
          <ac:spMkLst>
            <pc:docMk/>
            <pc:sldMk cId="380878157" sldId="377"/>
            <ac:spMk id="106" creationId="{D4BE9066-E5D3-9705-F82A-3B63D5382C60}"/>
          </ac:spMkLst>
        </pc:spChg>
        <pc:spChg chg="mod">
          <ac:chgData name="Caitlin Scarlett" userId="eced7f36-a3cb-4967-bc8e-3b96053e33cb" providerId="ADAL" clId="{C446E3C1-8D0C-4D1C-9809-322A07500AAE}" dt="2026-04-21T15:50:40.598" v="209" actId="20577"/>
          <ac:spMkLst>
            <pc:docMk/>
            <pc:sldMk cId="380878157" sldId="377"/>
            <ac:spMk id="110" creationId="{232F2ABC-74E3-3668-5327-C18FD16EE0B2}"/>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1T15:50:40.598" v="209" actId="20577"/>
              <pc2:cmMkLst xmlns:pc2="http://schemas.microsoft.com/office/powerpoint/2019/9/main/command">
                <pc:docMk/>
                <pc:sldMk cId="380878157" sldId="377"/>
                <pc2:cmMk id="{5ED59E1D-C478-460A-9157-7F61994131B9}"/>
              </pc2:cmMkLst>
            </pc226:cmChg>
            <pc226:cmChg xmlns:pc226="http://schemas.microsoft.com/office/powerpoint/2022/06/main/command" chg="mod">
              <pc226:chgData name="Caitlin Scarlett" userId="eced7f36-a3cb-4967-bc8e-3b96053e33cb" providerId="ADAL" clId="{C446E3C1-8D0C-4D1C-9809-322A07500AAE}" dt="2026-04-21T15:49:40.604" v="204" actId="6549"/>
              <pc2:cmMkLst xmlns:pc2="http://schemas.microsoft.com/office/powerpoint/2019/9/main/command">
                <pc:docMk/>
                <pc:sldMk cId="380878157" sldId="377"/>
                <pc2:cmMk id="{5979346A-0C7E-4FE4-A668-ED2FB0E803E2}"/>
              </pc2:cmMkLst>
            </pc226:cmChg>
            <pc226:cmChg xmlns:pc226="http://schemas.microsoft.com/office/powerpoint/2022/06/main/command" chg="mod">
              <pc226:chgData name="Caitlin Scarlett" userId="eced7f36-a3cb-4967-bc8e-3b96053e33cb" providerId="ADAL" clId="{C446E3C1-8D0C-4D1C-9809-322A07500AAE}" dt="2026-04-21T15:49:53.595" v="205" actId="20577"/>
              <pc2:cmMkLst xmlns:pc2="http://schemas.microsoft.com/office/powerpoint/2019/9/main/command">
                <pc:docMk/>
                <pc:sldMk cId="380878157" sldId="377"/>
                <pc2:cmMk id="{370BC4F5-42FA-4CF9-901E-848FD7E43F0E}"/>
              </pc2:cmMkLst>
            </pc226:cmChg>
          </p:ext>
        </pc:extLst>
      </pc:sldChg>
      <pc:sldChg chg="modSp mod modCm">
        <pc:chgData name="Caitlin Scarlett" userId="eced7f36-a3cb-4967-bc8e-3b96053e33cb" providerId="ADAL" clId="{C446E3C1-8D0C-4D1C-9809-322A07500AAE}" dt="2026-04-21T15:38:50.088" v="14" actId="1076"/>
        <pc:sldMkLst>
          <pc:docMk/>
          <pc:sldMk cId="3802170337" sldId="379"/>
        </pc:sldMkLst>
        <pc:spChg chg="mod">
          <ac:chgData name="Caitlin Scarlett" userId="eced7f36-a3cb-4967-bc8e-3b96053e33cb" providerId="ADAL" clId="{C446E3C1-8D0C-4D1C-9809-322A07500AAE}" dt="2026-04-21T15:38:48.267" v="13" actId="1076"/>
          <ac:spMkLst>
            <pc:docMk/>
            <pc:sldMk cId="3802170337" sldId="379"/>
            <ac:spMk id="41" creationId="{F09F9C7F-3230-0137-160E-6B1BBE974993}"/>
          </ac:spMkLst>
        </pc:spChg>
        <pc:spChg chg="mod">
          <ac:chgData name="Caitlin Scarlett" userId="eced7f36-a3cb-4967-bc8e-3b96053e33cb" providerId="ADAL" clId="{C446E3C1-8D0C-4D1C-9809-322A07500AAE}" dt="2026-04-21T15:38:50.088" v="14" actId="1076"/>
          <ac:spMkLst>
            <pc:docMk/>
            <pc:sldMk cId="3802170337" sldId="379"/>
            <ac:spMk id="56" creationId="{5A36C9CC-2D29-DD82-CDBB-1D66B4E33806}"/>
          </ac:spMkLst>
        </pc:spChg>
        <pc:spChg chg="mod">
          <ac:chgData name="Caitlin Scarlett" userId="eced7f36-a3cb-4967-bc8e-3b96053e33cb" providerId="ADAL" clId="{C446E3C1-8D0C-4D1C-9809-322A07500AAE}" dt="2026-04-21T15:37:53.669" v="11" actId="1076"/>
          <ac:spMkLst>
            <pc:docMk/>
            <pc:sldMk cId="3802170337" sldId="379"/>
            <ac:spMk id="84" creationId="{7957A004-E0D3-EC77-4073-3183A63A40DA}"/>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1T15:37:44.500" v="8" actId="6549"/>
              <pc2:cmMkLst xmlns:pc2="http://schemas.microsoft.com/office/powerpoint/2019/9/main/command">
                <pc:docMk/>
                <pc:sldMk cId="3802170337" sldId="379"/>
                <pc2:cmMk id="{A11A31B0-4081-46D3-83AD-03CE683CA76E}"/>
              </pc2:cmMkLst>
            </pc226:cmChg>
            <pc226:cmChg xmlns:pc226="http://schemas.microsoft.com/office/powerpoint/2022/06/main/command" chg="mod">
              <pc226:chgData name="Caitlin Scarlett" userId="eced7f36-a3cb-4967-bc8e-3b96053e33cb" providerId="ADAL" clId="{C446E3C1-8D0C-4D1C-9809-322A07500AAE}" dt="2026-04-21T15:37:44.500" v="8" actId="6549"/>
              <pc2:cmMkLst xmlns:pc2="http://schemas.microsoft.com/office/powerpoint/2019/9/main/command">
                <pc:docMk/>
                <pc:sldMk cId="3802170337" sldId="379"/>
                <pc2:cmMk id="{43EC17E5-8B78-4745-9015-285052FE62AD}"/>
              </pc2:cmMkLst>
            </pc226:cmChg>
          </p:ext>
        </pc:extLst>
      </pc:sldChg>
      <pc:sldChg chg="modSp mod modCm">
        <pc:chgData name="Caitlin Scarlett" userId="eced7f36-a3cb-4967-bc8e-3b96053e33cb" providerId="ADAL" clId="{C446E3C1-8D0C-4D1C-9809-322A07500AAE}" dt="2026-04-21T15:41:40.943" v="23" actId="20577"/>
        <pc:sldMkLst>
          <pc:docMk/>
          <pc:sldMk cId="1405847571" sldId="380"/>
        </pc:sldMkLst>
        <pc:spChg chg="mod">
          <ac:chgData name="Caitlin Scarlett" userId="eced7f36-a3cb-4967-bc8e-3b96053e33cb" providerId="ADAL" clId="{C446E3C1-8D0C-4D1C-9809-322A07500AAE}" dt="2026-04-21T15:41:40.943" v="23" actId="20577"/>
          <ac:spMkLst>
            <pc:docMk/>
            <pc:sldMk cId="1405847571" sldId="380"/>
            <ac:spMk id="84" creationId="{1408F377-4719-9E31-EEFC-A056AEE5128C}"/>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1T15:41:03.135" v="15" actId="6549"/>
              <pc2:cmMkLst xmlns:pc2="http://schemas.microsoft.com/office/powerpoint/2019/9/main/command">
                <pc:docMk/>
                <pc:sldMk cId="1405847571" sldId="380"/>
                <pc2:cmMk id="{8CA1DB96-2E06-4282-A633-612962D505C2}"/>
              </pc2:cmMkLst>
            </pc226:cmChg>
          </p:ext>
        </pc:extLst>
      </pc:sldChg>
      <pc:sldChg chg="delSp modSp del mod">
        <pc:chgData name="Caitlin Scarlett" userId="eced7f36-a3cb-4967-bc8e-3b96053e33cb" providerId="ADAL" clId="{C446E3C1-8D0C-4D1C-9809-322A07500AAE}" dt="2026-04-21T16:22:21.270" v="340" actId="2696"/>
        <pc:sldMkLst>
          <pc:docMk/>
          <pc:sldMk cId="769998371" sldId="381"/>
        </pc:sldMkLst>
        <pc:spChg chg="del">
          <ac:chgData name="Caitlin Scarlett" userId="eced7f36-a3cb-4967-bc8e-3b96053e33cb" providerId="ADAL" clId="{C446E3C1-8D0C-4D1C-9809-322A07500AAE}" dt="2026-04-21T16:16:31.343" v="293" actId="478"/>
          <ac:spMkLst>
            <pc:docMk/>
            <pc:sldMk cId="769998371" sldId="381"/>
            <ac:spMk id="87" creationId="{186EB8DB-E700-DCAB-99BF-E0D15248376A}"/>
          </ac:spMkLst>
        </pc:spChg>
        <pc:spChg chg="del">
          <ac:chgData name="Caitlin Scarlett" userId="eced7f36-a3cb-4967-bc8e-3b96053e33cb" providerId="ADAL" clId="{C446E3C1-8D0C-4D1C-9809-322A07500AAE}" dt="2026-04-21T16:16:29.412" v="291" actId="478"/>
          <ac:spMkLst>
            <pc:docMk/>
            <pc:sldMk cId="769998371" sldId="381"/>
            <ac:spMk id="88" creationId="{5E7B9D6C-FAC8-D45C-4F8F-719ACD6450C5}"/>
          </ac:spMkLst>
        </pc:spChg>
        <pc:spChg chg="mod">
          <ac:chgData name="Caitlin Scarlett" userId="eced7f36-a3cb-4967-bc8e-3b96053e33cb" providerId="ADAL" clId="{C446E3C1-8D0C-4D1C-9809-322A07500AAE}" dt="2026-04-21T16:08:04.573" v="290" actId="20577"/>
          <ac:spMkLst>
            <pc:docMk/>
            <pc:sldMk cId="769998371" sldId="381"/>
            <ac:spMk id="91" creationId="{906EB6DF-BD84-B027-7434-96EF879FB705}"/>
          </ac:spMkLst>
        </pc:spChg>
        <pc:grpChg chg="del">
          <ac:chgData name="Caitlin Scarlett" userId="eced7f36-a3cb-4967-bc8e-3b96053e33cb" providerId="ADAL" clId="{C446E3C1-8D0C-4D1C-9809-322A07500AAE}" dt="2026-04-21T16:16:29.412" v="291" actId="478"/>
          <ac:grpSpMkLst>
            <pc:docMk/>
            <pc:sldMk cId="769998371" sldId="381"/>
            <ac:grpSpMk id="86" creationId="{6ADC3E5C-F0A6-8EA3-5C4E-B6A8C525E7F3}"/>
          </ac:grpSpMkLst>
        </pc:grpChg>
        <pc:grpChg chg="mod">
          <ac:chgData name="Caitlin Scarlett" userId="eced7f36-a3cb-4967-bc8e-3b96053e33cb" providerId="ADAL" clId="{C446E3C1-8D0C-4D1C-9809-322A07500AAE}" dt="2026-04-21T16:16:30.432" v="292" actId="1076"/>
          <ac:grpSpMkLst>
            <pc:docMk/>
            <pc:sldMk cId="769998371" sldId="381"/>
            <ac:grpSpMk id="94" creationId="{1B373C63-6C41-4E2D-59CF-616B9068AA59}"/>
          </ac:grpSpMkLst>
        </pc:grpChg>
      </pc:sldChg>
      <pc:sldChg chg="del">
        <pc:chgData name="Caitlin Scarlett" userId="eced7f36-a3cb-4967-bc8e-3b96053e33cb" providerId="ADAL" clId="{C446E3C1-8D0C-4D1C-9809-322A07500AAE}" dt="2026-04-21T15:45:46.282" v="78" actId="47"/>
        <pc:sldMkLst>
          <pc:docMk/>
          <pc:sldMk cId="2147331019" sldId="382"/>
        </pc:sldMkLst>
      </pc:sldChg>
      <pc:sldChg chg="del">
        <pc:chgData name="Caitlin Scarlett" userId="eced7f36-a3cb-4967-bc8e-3b96053e33cb" providerId="ADAL" clId="{C446E3C1-8D0C-4D1C-9809-322A07500AAE}" dt="2026-04-21T16:23:39.505" v="368" actId="47"/>
        <pc:sldMkLst>
          <pc:docMk/>
          <pc:sldMk cId="2563843791" sldId="383"/>
        </pc:sldMkLst>
      </pc:sldChg>
      <pc:sldChg chg="addSp modSp mod">
        <pc:chgData name="Caitlin Scarlett" userId="eced7f36-a3cb-4967-bc8e-3b96053e33cb" providerId="ADAL" clId="{C446E3C1-8D0C-4D1C-9809-322A07500AAE}" dt="2026-04-21T16:50:28.687" v="624" actId="208"/>
        <pc:sldMkLst>
          <pc:docMk/>
          <pc:sldMk cId="2528042541" sldId="384"/>
        </pc:sldMkLst>
        <pc:spChg chg="mod">
          <ac:chgData name="Caitlin Scarlett" userId="eced7f36-a3cb-4967-bc8e-3b96053e33cb" providerId="ADAL" clId="{C446E3C1-8D0C-4D1C-9809-322A07500AAE}" dt="2026-04-21T16:30:13.020" v="580" actId="1076"/>
          <ac:spMkLst>
            <pc:docMk/>
            <pc:sldMk cId="2528042541" sldId="384"/>
            <ac:spMk id="6" creationId="{5E3C1857-8BCD-9463-EFE1-64408F0C70E0}"/>
          </ac:spMkLst>
        </pc:spChg>
        <pc:spChg chg="mod">
          <ac:chgData name="Caitlin Scarlett" userId="eced7f36-a3cb-4967-bc8e-3b96053e33cb" providerId="ADAL" clId="{C446E3C1-8D0C-4D1C-9809-322A07500AAE}" dt="2026-04-21T16:27:49.167" v="574" actId="20577"/>
          <ac:spMkLst>
            <pc:docMk/>
            <pc:sldMk cId="2528042541" sldId="384"/>
            <ac:spMk id="7" creationId="{A31FCED8-0961-09F5-B5AE-93329018E816}"/>
          </ac:spMkLst>
        </pc:spChg>
        <pc:spChg chg="mod">
          <ac:chgData name="Caitlin Scarlett" userId="eced7f36-a3cb-4967-bc8e-3b96053e33cb" providerId="ADAL" clId="{C446E3C1-8D0C-4D1C-9809-322A07500AAE}" dt="2026-04-21T16:30:09.343" v="579" actId="1076"/>
          <ac:spMkLst>
            <pc:docMk/>
            <pc:sldMk cId="2528042541" sldId="384"/>
            <ac:spMk id="11" creationId="{709B0135-3BE4-2334-5D69-63FB3873EC12}"/>
          </ac:spMkLst>
        </pc:spChg>
        <pc:spChg chg="mod">
          <ac:chgData name="Caitlin Scarlett" userId="eced7f36-a3cb-4967-bc8e-3b96053e33cb" providerId="ADAL" clId="{C446E3C1-8D0C-4D1C-9809-322A07500AAE}" dt="2026-04-21T16:30:15.058" v="581" actId="1076"/>
          <ac:spMkLst>
            <pc:docMk/>
            <pc:sldMk cId="2528042541" sldId="384"/>
            <ac:spMk id="16" creationId="{489284F9-7445-9B44-FDBD-B19B311D06CD}"/>
          </ac:spMkLst>
        </pc:spChg>
        <pc:spChg chg="add mod">
          <ac:chgData name="Caitlin Scarlett" userId="eced7f36-a3cb-4967-bc8e-3b96053e33cb" providerId="ADAL" clId="{C446E3C1-8D0C-4D1C-9809-322A07500AAE}" dt="2026-04-21T16:50:28.687" v="624" actId="208"/>
          <ac:spMkLst>
            <pc:docMk/>
            <pc:sldMk cId="2528042541" sldId="384"/>
            <ac:spMk id="18" creationId="{964E4442-C8EF-83B2-ADC6-1610BFBF34C1}"/>
          </ac:spMkLst>
        </pc:spChg>
        <pc:spChg chg="mod">
          <ac:chgData name="Caitlin Scarlett" userId="eced7f36-a3cb-4967-bc8e-3b96053e33cb" providerId="ADAL" clId="{C446E3C1-8D0C-4D1C-9809-322A07500AAE}" dt="2026-04-21T16:31:03.914" v="617" actId="1076"/>
          <ac:spMkLst>
            <pc:docMk/>
            <pc:sldMk cId="2528042541" sldId="384"/>
            <ac:spMk id="29" creationId="{BE4DDB0E-729F-F59D-38CF-B05CC8A4250D}"/>
          </ac:spMkLst>
        </pc:spChg>
        <pc:grpChg chg="mod">
          <ac:chgData name="Caitlin Scarlett" userId="eced7f36-a3cb-4967-bc8e-3b96053e33cb" providerId="ADAL" clId="{C446E3C1-8D0C-4D1C-9809-322A07500AAE}" dt="2026-04-21T16:31:09.307" v="618" actId="1076"/>
          <ac:grpSpMkLst>
            <pc:docMk/>
            <pc:sldMk cId="2528042541" sldId="384"/>
            <ac:grpSpMk id="2" creationId="{923B2B02-3494-1EA2-305A-272E5695766A}"/>
          </ac:grpSpMkLst>
        </pc:grpChg>
        <pc:grpChg chg="mod">
          <ac:chgData name="Caitlin Scarlett" userId="eced7f36-a3cb-4967-bc8e-3b96053e33cb" providerId="ADAL" clId="{C446E3C1-8D0C-4D1C-9809-322A07500AAE}" dt="2026-04-21T16:31:09.307" v="618" actId="1076"/>
          <ac:grpSpMkLst>
            <pc:docMk/>
            <pc:sldMk cId="2528042541" sldId="384"/>
            <ac:grpSpMk id="8" creationId="{D0FCC83B-7FC0-ABC4-BEAF-82939AFFD32C}"/>
          </ac:grpSpMkLst>
        </pc:grpChg>
        <pc:grpChg chg="mod">
          <ac:chgData name="Caitlin Scarlett" userId="eced7f36-a3cb-4967-bc8e-3b96053e33cb" providerId="ADAL" clId="{C446E3C1-8D0C-4D1C-9809-322A07500AAE}" dt="2026-04-21T16:31:09.307" v="618" actId="1076"/>
          <ac:grpSpMkLst>
            <pc:docMk/>
            <pc:sldMk cId="2528042541" sldId="384"/>
            <ac:grpSpMk id="13" creationId="{E2AEA5E1-760C-317C-130C-AEE61BFFE795}"/>
          </ac:grpSpMkLst>
        </pc:grpChg>
      </pc:sldChg>
      <pc:sldChg chg="addSp delSp modSp mod">
        <pc:chgData name="Caitlin Scarlett" userId="eced7f36-a3cb-4967-bc8e-3b96053e33cb" providerId="ADAL" clId="{C446E3C1-8D0C-4D1C-9809-322A07500AAE}" dt="2026-04-21T16:28:25.404" v="575" actId="1076"/>
        <pc:sldMkLst>
          <pc:docMk/>
          <pc:sldMk cId="3886921128" sldId="385"/>
        </pc:sldMkLst>
        <pc:spChg chg="add del">
          <ac:chgData name="Caitlin Scarlett" userId="eced7f36-a3cb-4967-bc8e-3b96053e33cb" providerId="ADAL" clId="{C446E3C1-8D0C-4D1C-9809-322A07500AAE}" dt="2026-04-21T16:25:15.933" v="384" actId="478"/>
          <ac:spMkLst>
            <pc:docMk/>
            <pc:sldMk cId="3886921128" sldId="385"/>
            <ac:spMk id="2" creationId="{A0A9ED67-1047-A2C0-0BEB-3B73A20FB891}"/>
          </ac:spMkLst>
        </pc:spChg>
        <pc:spChg chg="add mod">
          <ac:chgData name="Caitlin Scarlett" userId="eced7f36-a3cb-4967-bc8e-3b96053e33cb" providerId="ADAL" clId="{C446E3C1-8D0C-4D1C-9809-322A07500AAE}" dt="2026-04-21T16:28:25.404" v="575" actId="1076"/>
          <ac:spMkLst>
            <pc:docMk/>
            <pc:sldMk cId="3886921128" sldId="385"/>
            <ac:spMk id="3" creationId="{1A0D34E2-D50D-93D4-BCC3-370C51AAD51D}"/>
          </ac:spMkLst>
        </pc:spChg>
      </pc:sldChg>
      <pc:sldChg chg="modSp add mod">
        <pc:chgData name="Caitlin Scarlett" userId="eced7f36-a3cb-4967-bc8e-3b96053e33cb" providerId="ADAL" clId="{C446E3C1-8D0C-4D1C-9809-322A07500AAE}" dt="2026-04-21T16:23:38.221" v="367" actId="20577"/>
        <pc:sldMkLst>
          <pc:docMk/>
          <pc:sldMk cId="2183901183" sldId="387"/>
        </pc:sldMkLst>
        <pc:spChg chg="mod">
          <ac:chgData name="Caitlin Scarlett" userId="eced7f36-a3cb-4967-bc8e-3b96053e33cb" providerId="ADAL" clId="{C446E3C1-8D0C-4D1C-9809-322A07500AAE}" dt="2026-04-21T16:23:38.221" v="367" actId="20577"/>
          <ac:spMkLst>
            <pc:docMk/>
            <pc:sldMk cId="2183901183" sldId="387"/>
            <ac:spMk id="6" creationId="{1821D26E-ACEE-80FE-6DBE-EF91A1BDD7F1}"/>
          </ac:spMkLst>
        </pc:spChg>
      </pc:sldChg>
    </pc:docChg>
  </pc:docChgLst>
  <pc:docChgLst>
    <pc:chgData name="Rachel Grashion" userId="b5eb446e-2934-41e4-895f-ba1fce65d8b1" providerId="ADAL" clId="{2C0252C0-3128-4F38-BBF5-44B1F196DA46}"/>
    <pc:docChg chg="undo custSel addSld delSld modSld">
      <pc:chgData name="Rachel Grashion" userId="b5eb446e-2934-41e4-895f-ba1fce65d8b1" providerId="ADAL" clId="{2C0252C0-3128-4F38-BBF5-44B1F196DA46}" dt="2026-04-21T19:37:29.675" v="1367" actId="478"/>
      <pc:docMkLst>
        <pc:docMk/>
      </pc:docMkLst>
      <pc:sldChg chg="modSp mod">
        <pc:chgData name="Rachel Grashion" userId="b5eb446e-2934-41e4-895f-ba1fce65d8b1" providerId="ADAL" clId="{2C0252C0-3128-4F38-BBF5-44B1F196DA46}" dt="2026-04-21T19:21:13.696" v="1232" actId="20577"/>
        <pc:sldMkLst>
          <pc:docMk/>
          <pc:sldMk cId="2729743995" sldId="295"/>
        </pc:sldMkLst>
        <pc:spChg chg="mod">
          <ac:chgData name="Rachel Grashion" userId="b5eb446e-2934-41e4-895f-ba1fce65d8b1" providerId="ADAL" clId="{2C0252C0-3128-4F38-BBF5-44B1F196DA46}" dt="2026-04-21T19:21:13.696" v="1232" actId="20577"/>
          <ac:spMkLst>
            <pc:docMk/>
            <pc:sldMk cId="2729743995" sldId="295"/>
            <ac:spMk id="7" creationId="{E49BC3C3-3D99-77F9-53CC-3D3BA64049AD}"/>
          </ac:spMkLst>
        </pc:spChg>
      </pc:sldChg>
      <pc:sldChg chg="modSp mod">
        <pc:chgData name="Rachel Grashion" userId="b5eb446e-2934-41e4-895f-ba1fce65d8b1" providerId="ADAL" clId="{2C0252C0-3128-4F38-BBF5-44B1F196DA46}" dt="2026-04-21T19:35:37.511" v="1307" actId="208"/>
        <pc:sldMkLst>
          <pc:docMk/>
          <pc:sldMk cId="2110409103" sldId="368"/>
        </pc:sldMkLst>
        <pc:spChg chg="mod">
          <ac:chgData name="Rachel Grashion" userId="b5eb446e-2934-41e4-895f-ba1fce65d8b1" providerId="ADAL" clId="{2C0252C0-3128-4F38-BBF5-44B1F196DA46}" dt="2026-04-21T19:35:37.511" v="1307" actId="208"/>
          <ac:spMkLst>
            <pc:docMk/>
            <pc:sldMk cId="2110409103" sldId="368"/>
            <ac:spMk id="58" creationId="{C49797AE-8571-74F1-ADD4-BA84F411BBA9}"/>
          </ac:spMkLst>
        </pc:spChg>
      </pc:sldChg>
      <pc:sldChg chg="delSp modSp mod">
        <pc:chgData name="Rachel Grashion" userId="b5eb446e-2934-41e4-895f-ba1fce65d8b1" providerId="ADAL" clId="{2C0252C0-3128-4F38-BBF5-44B1F196DA46}" dt="2026-04-21T19:37:29.675" v="1367" actId="478"/>
        <pc:sldMkLst>
          <pc:docMk/>
          <pc:sldMk cId="2235957207" sldId="370"/>
        </pc:sldMkLst>
        <pc:spChg chg="mod">
          <ac:chgData name="Rachel Grashion" userId="b5eb446e-2934-41e4-895f-ba1fce65d8b1" providerId="ADAL" clId="{2C0252C0-3128-4F38-BBF5-44B1F196DA46}" dt="2026-04-21T19:36:13.545" v="1324" actId="20577"/>
          <ac:spMkLst>
            <pc:docMk/>
            <pc:sldMk cId="2235957207" sldId="370"/>
            <ac:spMk id="6" creationId="{F69DDBF8-7151-4641-048D-2B9042F310DD}"/>
          </ac:spMkLst>
        </pc:spChg>
        <pc:spChg chg="del">
          <ac:chgData name="Rachel Grashion" userId="b5eb446e-2934-41e4-895f-ba1fce65d8b1" providerId="ADAL" clId="{2C0252C0-3128-4F38-BBF5-44B1F196DA46}" dt="2026-04-21T19:37:29.675" v="1367" actId="478"/>
          <ac:spMkLst>
            <pc:docMk/>
            <pc:sldMk cId="2235957207" sldId="370"/>
            <ac:spMk id="15" creationId="{F3260D9F-B34E-7B52-425B-39BCC55A8F01}"/>
          </ac:spMkLst>
        </pc:spChg>
        <pc:graphicFrameChg chg="modGraphic">
          <ac:chgData name="Rachel Grashion" userId="b5eb446e-2934-41e4-895f-ba1fce65d8b1" providerId="ADAL" clId="{2C0252C0-3128-4F38-BBF5-44B1F196DA46}" dt="2026-04-21T19:37:04.768" v="1366" actId="20577"/>
          <ac:graphicFrameMkLst>
            <pc:docMk/>
            <pc:sldMk cId="2235957207" sldId="370"/>
            <ac:graphicFrameMk id="5" creationId="{76503D64-15F8-4C35-8D15-A27DE0C4DCFF}"/>
          </ac:graphicFrameMkLst>
        </pc:graphicFrameChg>
      </pc:sldChg>
      <pc:sldChg chg="modSp mod">
        <pc:chgData name="Rachel Grashion" userId="b5eb446e-2934-41e4-895f-ba1fce65d8b1" providerId="ADAL" clId="{2C0252C0-3128-4F38-BBF5-44B1F196DA46}" dt="2026-04-21T19:32:34.783" v="1305" actId="20577"/>
        <pc:sldMkLst>
          <pc:docMk/>
          <pc:sldMk cId="1904163232" sldId="371"/>
        </pc:sldMkLst>
        <pc:spChg chg="mod">
          <ac:chgData name="Rachel Grashion" userId="b5eb446e-2934-41e4-895f-ba1fce65d8b1" providerId="ADAL" clId="{2C0252C0-3128-4F38-BBF5-44B1F196DA46}" dt="2026-04-21T14:25:15.539" v="787" actId="20577"/>
          <ac:spMkLst>
            <pc:docMk/>
            <pc:sldMk cId="1904163232" sldId="371"/>
            <ac:spMk id="3" creationId="{73988531-8A4B-C6BD-529A-3A65CCF4BFF8}"/>
          </ac:spMkLst>
        </pc:spChg>
        <pc:spChg chg="mod">
          <ac:chgData name="Rachel Grashion" userId="b5eb446e-2934-41e4-895f-ba1fce65d8b1" providerId="ADAL" clId="{2C0252C0-3128-4F38-BBF5-44B1F196DA46}" dt="2026-04-21T19:32:34.783" v="1305" actId="20577"/>
          <ac:spMkLst>
            <pc:docMk/>
            <pc:sldMk cId="1904163232" sldId="371"/>
            <ac:spMk id="8" creationId="{54FD8A70-B143-3283-F312-BF39EFEBFED0}"/>
          </ac:spMkLst>
        </pc:spChg>
      </pc:sldChg>
      <pc:sldChg chg="modSp mod">
        <pc:chgData name="Rachel Grashion" userId="b5eb446e-2934-41e4-895f-ba1fce65d8b1" providerId="ADAL" clId="{2C0252C0-3128-4F38-BBF5-44B1F196DA46}" dt="2026-04-21T14:23:14.704" v="765" actId="20577"/>
        <pc:sldMkLst>
          <pc:docMk/>
          <pc:sldMk cId="1495139255" sldId="372"/>
        </pc:sldMkLst>
        <pc:spChg chg="mod">
          <ac:chgData name="Rachel Grashion" userId="b5eb446e-2934-41e4-895f-ba1fce65d8b1" providerId="ADAL" clId="{2C0252C0-3128-4F38-BBF5-44B1F196DA46}" dt="2026-04-21T14:22:59.326" v="750" actId="20577"/>
          <ac:spMkLst>
            <pc:docMk/>
            <pc:sldMk cId="1495139255" sldId="372"/>
            <ac:spMk id="2" creationId="{64406C00-5270-9F30-FD22-F0F540F7F073}"/>
          </ac:spMkLst>
        </pc:spChg>
        <pc:spChg chg="mod">
          <ac:chgData name="Rachel Grashion" userId="b5eb446e-2934-41e4-895f-ba1fce65d8b1" providerId="ADAL" clId="{2C0252C0-3128-4F38-BBF5-44B1F196DA46}" dt="2026-04-13T14:38:39.227" v="126" actId="20577"/>
          <ac:spMkLst>
            <pc:docMk/>
            <pc:sldMk cId="1495139255" sldId="372"/>
            <ac:spMk id="3" creationId="{080E47D0-9D7A-25DA-9E30-6D3BA503BFFB}"/>
          </ac:spMkLst>
        </pc:spChg>
        <pc:spChg chg="mod">
          <ac:chgData name="Rachel Grashion" userId="b5eb446e-2934-41e4-895f-ba1fce65d8b1" providerId="ADAL" clId="{2C0252C0-3128-4F38-BBF5-44B1F196DA46}" dt="2026-04-21T14:23:14.704" v="765" actId="20577"/>
          <ac:spMkLst>
            <pc:docMk/>
            <pc:sldMk cId="1495139255" sldId="372"/>
            <ac:spMk id="97" creationId="{B9B82938-8518-0E51-3987-EB7AF5EE5C38}"/>
          </ac:spMkLst>
        </pc:spChg>
      </pc:sldChg>
      <pc:sldChg chg="modSp mod">
        <pc:chgData name="Rachel Grashion" userId="b5eb446e-2934-41e4-895f-ba1fce65d8b1" providerId="ADAL" clId="{2C0252C0-3128-4F38-BBF5-44B1F196DA46}" dt="2026-04-21T19:35:04.409" v="1306" actId="208"/>
        <pc:sldMkLst>
          <pc:docMk/>
          <pc:sldMk cId="2401291804" sldId="375"/>
        </pc:sldMkLst>
        <pc:spChg chg="mod">
          <ac:chgData name="Rachel Grashion" userId="b5eb446e-2934-41e4-895f-ba1fce65d8b1" providerId="ADAL" clId="{2C0252C0-3128-4F38-BBF5-44B1F196DA46}" dt="2026-04-21T19:35:04.409" v="1306" actId="208"/>
          <ac:spMkLst>
            <pc:docMk/>
            <pc:sldMk cId="2401291804" sldId="375"/>
            <ac:spMk id="21" creationId="{E92C5293-F31F-A82E-7F48-997C181F1FCD}"/>
          </ac:spMkLst>
        </pc:spChg>
      </pc:sldChg>
      <pc:sldChg chg="modSp mod modCm">
        <pc:chgData name="Rachel Grashion" userId="b5eb446e-2934-41e4-895f-ba1fce65d8b1" providerId="ADAL" clId="{2C0252C0-3128-4F38-BBF5-44B1F196DA46}" dt="2026-04-21T14:21:33.284" v="737" actId="20577"/>
        <pc:sldMkLst>
          <pc:docMk/>
          <pc:sldMk cId="380878157" sldId="377"/>
        </pc:sldMkLst>
        <pc:spChg chg="mod">
          <ac:chgData name="Rachel Grashion" userId="b5eb446e-2934-41e4-895f-ba1fce65d8b1" providerId="ADAL" clId="{2C0252C0-3128-4F38-BBF5-44B1F196DA46}" dt="2026-04-21T14:17:46.519" v="681" actId="20577"/>
          <ac:spMkLst>
            <pc:docMk/>
            <pc:sldMk cId="380878157" sldId="377"/>
            <ac:spMk id="29" creationId="{27625ADC-4C18-941B-074C-EB46EB78847D}"/>
          </ac:spMkLst>
        </pc:spChg>
        <pc:spChg chg="mod">
          <ac:chgData name="Rachel Grashion" userId="b5eb446e-2934-41e4-895f-ba1fce65d8b1" providerId="ADAL" clId="{2C0252C0-3128-4F38-BBF5-44B1F196DA46}" dt="2026-04-21T14:18:43.823" v="685" actId="20577"/>
          <ac:spMkLst>
            <pc:docMk/>
            <pc:sldMk cId="380878157" sldId="377"/>
            <ac:spMk id="79" creationId="{233CB667-4E6A-44AD-ADB4-683A7137AADF}"/>
          </ac:spMkLst>
        </pc:spChg>
        <pc:spChg chg="mod">
          <ac:chgData name="Rachel Grashion" userId="b5eb446e-2934-41e4-895f-ba1fce65d8b1" providerId="ADAL" clId="{2C0252C0-3128-4F38-BBF5-44B1F196DA46}" dt="2026-04-21T14:21:33.284" v="737" actId="20577"/>
          <ac:spMkLst>
            <pc:docMk/>
            <pc:sldMk cId="380878157" sldId="377"/>
            <ac:spMk id="106" creationId="{D4BE9066-E5D3-9705-F82A-3B63D5382C60}"/>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4-21T14:18:43.823" v="685" actId="20577"/>
              <pc2:cmMkLst xmlns:pc2="http://schemas.microsoft.com/office/powerpoint/2019/9/main/command">
                <pc:docMk/>
                <pc:sldMk cId="380878157" sldId="377"/>
                <pc2:cmMk id="{5979346A-0C7E-4FE4-A668-ED2FB0E803E2}"/>
              </pc2:cmMkLst>
            </pc226:cmChg>
            <pc226:cmChg xmlns:pc226="http://schemas.microsoft.com/office/powerpoint/2022/06/main/command" chg="mod">
              <pc226:chgData name="Rachel Grashion" userId="b5eb446e-2934-41e4-895f-ba1fce65d8b1" providerId="ADAL" clId="{2C0252C0-3128-4F38-BBF5-44B1F196DA46}" dt="2026-04-21T14:21:33.284" v="737" actId="20577"/>
              <pc2:cmMkLst xmlns:pc2="http://schemas.microsoft.com/office/powerpoint/2019/9/main/command">
                <pc:docMk/>
                <pc:sldMk cId="380878157" sldId="377"/>
                <pc2:cmMk id="{370BC4F5-42FA-4CF9-901E-848FD7E43F0E}"/>
              </pc2:cmMkLst>
            </pc226:cmChg>
          </p:ext>
        </pc:extLst>
      </pc:sldChg>
      <pc:sldChg chg="modSp mod">
        <pc:chgData name="Rachel Grashion" userId="b5eb446e-2934-41e4-895f-ba1fce65d8b1" providerId="ADAL" clId="{2C0252C0-3128-4F38-BBF5-44B1F196DA46}" dt="2026-04-21T19:25:57.997" v="1277" actId="6549"/>
        <pc:sldMkLst>
          <pc:docMk/>
          <pc:sldMk cId="3802170337" sldId="379"/>
        </pc:sldMkLst>
        <pc:spChg chg="mod">
          <ac:chgData name="Rachel Grashion" userId="b5eb446e-2934-41e4-895f-ba1fce65d8b1" providerId="ADAL" clId="{2C0252C0-3128-4F38-BBF5-44B1F196DA46}" dt="2026-04-21T12:53:12.834" v="580" actId="20577"/>
          <ac:spMkLst>
            <pc:docMk/>
            <pc:sldMk cId="3802170337" sldId="379"/>
            <ac:spMk id="41" creationId="{F09F9C7F-3230-0137-160E-6B1BBE974993}"/>
          </ac:spMkLst>
        </pc:spChg>
        <pc:spChg chg="mod">
          <ac:chgData name="Rachel Grashion" userId="b5eb446e-2934-41e4-895f-ba1fce65d8b1" providerId="ADAL" clId="{2C0252C0-3128-4F38-BBF5-44B1F196DA46}" dt="2026-04-21T12:51:29.078" v="578" actId="20577"/>
          <ac:spMkLst>
            <pc:docMk/>
            <pc:sldMk cId="3802170337" sldId="379"/>
            <ac:spMk id="52" creationId="{FCD1D68C-5870-B983-BF75-12397BEA3B24}"/>
          </ac:spMkLst>
        </pc:spChg>
        <pc:spChg chg="mod">
          <ac:chgData name="Rachel Grashion" userId="b5eb446e-2934-41e4-895f-ba1fce65d8b1" providerId="ADAL" clId="{2C0252C0-3128-4F38-BBF5-44B1F196DA46}" dt="2026-04-21T12:53:26.952" v="582" actId="20577"/>
          <ac:spMkLst>
            <pc:docMk/>
            <pc:sldMk cId="3802170337" sldId="379"/>
            <ac:spMk id="56" creationId="{5A36C9CC-2D29-DD82-CDBB-1D66B4E33806}"/>
          </ac:spMkLst>
        </pc:spChg>
        <pc:spChg chg="mod">
          <ac:chgData name="Rachel Grashion" userId="b5eb446e-2934-41e4-895f-ba1fce65d8b1" providerId="ADAL" clId="{2C0252C0-3128-4F38-BBF5-44B1F196DA46}" dt="2026-04-21T19:25:57.997" v="1277" actId="6549"/>
          <ac:spMkLst>
            <pc:docMk/>
            <pc:sldMk cId="3802170337" sldId="379"/>
            <ac:spMk id="84" creationId="{7957A004-E0D3-EC77-4073-3183A63A40DA}"/>
          </ac:spMkLst>
        </pc:spChg>
      </pc:sldChg>
      <pc:sldChg chg="modSp mod modCm">
        <pc:chgData name="Rachel Grashion" userId="b5eb446e-2934-41e4-895f-ba1fce65d8b1" providerId="ADAL" clId="{2C0252C0-3128-4F38-BBF5-44B1F196DA46}" dt="2026-04-21T19:28:02.930" v="1279" actId="6549"/>
        <pc:sldMkLst>
          <pc:docMk/>
          <pc:sldMk cId="1405847571" sldId="380"/>
        </pc:sldMkLst>
        <pc:spChg chg="mod">
          <ac:chgData name="Rachel Grashion" userId="b5eb446e-2934-41e4-895f-ba1fce65d8b1" providerId="ADAL" clId="{2C0252C0-3128-4F38-BBF5-44B1F196DA46}" dt="2026-04-21T15:04:56.323" v="1228" actId="20577"/>
          <ac:spMkLst>
            <pc:docMk/>
            <pc:sldMk cId="1405847571" sldId="380"/>
            <ac:spMk id="25" creationId="{366CDEE2-DFBB-4C5B-90B0-0D25E3621661}"/>
          </ac:spMkLst>
        </pc:spChg>
        <pc:spChg chg="mod">
          <ac:chgData name="Rachel Grashion" userId="b5eb446e-2934-41e4-895f-ba1fce65d8b1" providerId="ADAL" clId="{2C0252C0-3128-4F38-BBF5-44B1F196DA46}" dt="2026-04-21T19:28:02.930" v="1279" actId="6549"/>
          <ac:spMkLst>
            <pc:docMk/>
            <pc:sldMk cId="1405847571" sldId="380"/>
            <ac:spMk id="45" creationId="{B55DA43E-A2DC-D505-0651-78E2FA5A8CD1}"/>
          </ac:spMkLst>
        </pc:spChg>
        <pc:spChg chg="mod">
          <ac:chgData name="Rachel Grashion" userId="b5eb446e-2934-41e4-895f-ba1fce65d8b1" providerId="ADAL" clId="{2C0252C0-3128-4F38-BBF5-44B1F196DA46}" dt="2026-04-21T12:53:54.415" v="583" actId="20577"/>
          <ac:spMkLst>
            <pc:docMk/>
            <pc:sldMk cId="1405847571" sldId="380"/>
            <ac:spMk id="84" creationId="{1408F377-4719-9E31-EEFC-A056AEE5128C}"/>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4-21T15:04:56.323" v="1228" actId="20577"/>
              <pc2:cmMkLst xmlns:pc2="http://schemas.microsoft.com/office/powerpoint/2019/9/main/command">
                <pc:docMk/>
                <pc:sldMk cId="1405847571" sldId="380"/>
                <pc2:cmMk id="{8CA1DB96-2E06-4282-A633-612962D505C2}"/>
              </pc2:cmMkLst>
            </pc226:cmChg>
          </p:ext>
        </pc:extLst>
      </pc:sldChg>
      <pc:sldChg chg="modSp mod">
        <pc:chgData name="Rachel Grashion" userId="b5eb446e-2934-41e4-895f-ba1fce65d8b1" providerId="ADAL" clId="{2C0252C0-3128-4F38-BBF5-44B1F196DA46}" dt="2026-04-21T14:27:02.432" v="864" actId="20577"/>
        <pc:sldMkLst>
          <pc:docMk/>
          <pc:sldMk cId="769998371" sldId="381"/>
        </pc:sldMkLst>
        <pc:spChg chg="mod">
          <ac:chgData name="Rachel Grashion" userId="b5eb446e-2934-41e4-895f-ba1fce65d8b1" providerId="ADAL" clId="{2C0252C0-3128-4F38-BBF5-44B1F196DA46}" dt="2026-04-21T14:25:50.140" v="797" actId="20577"/>
          <ac:spMkLst>
            <pc:docMk/>
            <pc:sldMk cId="769998371" sldId="381"/>
            <ac:spMk id="2" creationId="{48E31D3A-5CB6-4316-E60D-8336E04EA04A}"/>
          </ac:spMkLst>
        </pc:spChg>
        <pc:spChg chg="mod">
          <ac:chgData name="Rachel Grashion" userId="b5eb446e-2934-41e4-895f-ba1fce65d8b1" providerId="ADAL" clId="{2C0252C0-3128-4F38-BBF5-44B1F196DA46}" dt="2026-04-21T14:27:02.432" v="864" actId="20577"/>
          <ac:spMkLst>
            <pc:docMk/>
            <pc:sldMk cId="769998371" sldId="381"/>
            <ac:spMk id="91" creationId="{906EB6DF-BD84-B027-7434-96EF879FB705}"/>
          </ac:spMkLst>
        </pc:spChg>
      </pc:sldChg>
      <pc:sldChg chg="modSp mod">
        <pc:chgData name="Rachel Grashion" userId="b5eb446e-2934-41e4-895f-ba1fce65d8b1" providerId="ADAL" clId="{2C0252C0-3128-4F38-BBF5-44B1F196DA46}" dt="2026-04-21T14:26:25.485" v="825" actId="20577"/>
        <pc:sldMkLst>
          <pc:docMk/>
          <pc:sldMk cId="2528042541" sldId="384"/>
        </pc:sldMkLst>
        <pc:spChg chg="mod">
          <ac:chgData name="Rachel Grashion" userId="b5eb446e-2934-41e4-895f-ba1fce65d8b1" providerId="ADAL" clId="{2C0252C0-3128-4F38-BBF5-44B1F196DA46}" dt="2026-04-21T14:26:10.983" v="819" actId="20577"/>
          <ac:spMkLst>
            <pc:docMk/>
            <pc:sldMk cId="2528042541" sldId="384"/>
            <ac:spMk id="12" creationId="{C40754B0-B7ED-0F03-8649-0C848C1F5B53}"/>
          </ac:spMkLst>
        </pc:spChg>
        <pc:spChg chg="mod">
          <ac:chgData name="Rachel Grashion" userId="b5eb446e-2934-41e4-895f-ba1fce65d8b1" providerId="ADAL" clId="{2C0252C0-3128-4F38-BBF5-44B1F196DA46}" dt="2026-04-21T14:26:25.485" v="825" actId="20577"/>
          <ac:spMkLst>
            <pc:docMk/>
            <pc:sldMk cId="2528042541" sldId="384"/>
            <ac:spMk id="29" creationId="{BE4DDB0E-729F-F59D-38CF-B05CC8A4250D}"/>
          </ac:spMkLst>
        </pc:spChg>
      </pc:sldChg>
      <pc:sldChg chg="modSp mod modCm">
        <pc:chgData name="Rachel Grashion" userId="b5eb446e-2934-41e4-895f-ba1fce65d8b1" providerId="ADAL" clId="{2C0252C0-3128-4F38-BBF5-44B1F196DA46}" dt="2026-04-21T14:37:46.656" v="1210" actId="400"/>
        <pc:sldMkLst>
          <pc:docMk/>
          <pc:sldMk cId="3886921128" sldId="385"/>
        </pc:sldMkLst>
        <pc:spChg chg="mod">
          <ac:chgData name="Rachel Grashion" userId="b5eb446e-2934-41e4-895f-ba1fce65d8b1" providerId="ADAL" clId="{2C0252C0-3128-4F38-BBF5-44B1F196DA46}" dt="2026-04-21T14:37:46.656" v="1210" actId="400"/>
          <ac:spMkLst>
            <pc:docMk/>
            <pc:sldMk cId="3886921128" sldId="385"/>
            <ac:spMk id="8" creationId="{8B85AA16-EDBF-BF96-43AF-3C3102A65BBC}"/>
          </ac:spMkLst>
        </pc:spChg>
        <pc:spChg chg="mod">
          <ac:chgData name="Rachel Grashion" userId="b5eb446e-2934-41e4-895f-ba1fce65d8b1" providerId="ADAL" clId="{2C0252C0-3128-4F38-BBF5-44B1F196DA46}" dt="2026-04-21T14:37:13.263" v="1209" actId="400"/>
          <ac:spMkLst>
            <pc:docMk/>
            <pc:sldMk cId="3886921128" sldId="385"/>
            <ac:spMk id="10" creationId="{6FA18732-B247-FD1D-3C9C-393A6F99D880}"/>
          </ac:spMkLst>
        </pc:spChg>
        <pc:spChg chg="mod">
          <ac:chgData name="Rachel Grashion" userId="b5eb446e-2934-41e4-895f-ba1fce65d8b1" providerId="ADAL" clId="{2C0252C0-3128-4F38-BBF5-44B1F196DA46}" dt="2026-04-21T14:35:21.525" v="1117" actId="207"/>
          <ac:spMkLst>
            <pc:docMk/>
            <pc:sldMk cId="3886921128" sldId="385"/>
            <ac:spMk id="23" creationId="{DC7D5BEE-96C8-52F4-0293-DBC3E39D31F7}"/>
          </ac:spMkLst>
        </pc:spChg>
        <pc:spChg chg="mod">
          <ac:chgData name="Rachel Grashion" userId="b5eb446e-2934-41e4-895f-ba1fce65d8b1" providerId="ADAL" clId="{2C0252C0-3128-4F38-BBF5-44B1F196DA46}" dt="2026-04-21T14:30:02.667" v="865" actId="114"/>
          <ac:spMkLst>
            <pc:docMk/>
            <pc:sldMk cId="3886921128" sldId="385"/>
            <ac:spMk id="24" creationId="{CA0D0F32-A021-0EA1-41CC-643CA7A4F5A0}"/>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4-21T14:34:28.121" v="1100" actId="20577"/>
              <pc2:cmMkLst xmlns:pc2="http://schemas.microsoft.com/office/powerpoint/2019/9/main/command">
                <pc:docMk/>
                <pc:sldMk cId="3886921128" sldId="385"/>
                <pc2:cmMk id="{99959E41-A7FF-4A73-B471-24692C22D4E0}"/>
              </pc2:cmMkLst>
            </pc226:cmChg>
          </p:ext>
        </pc:extLst>
      </pc:sldChg>
      <pc:sldChg chg="modSp mod">
        <pc:chgData name="Rachel Grashion" userId="b5eb446e-2934-41e4-895f-ba1fce65d8b1" providerId="ADAL" clId="{2C0252C0-3128-4F38-BBF5-44B1F196DA46}" dt="2026-04-21T19:22:53.421" v="1256" actId="20577"/>
        <pc:sldMkLst>
          <pc:docMk/>
          <pc:sldMk cId="407886786" sldId="386"/>
        </pc:sldMkLst>
        <pc:spChg chg="mod">
          <ac:chgData name="Rachel Grashion" userId="b5eb446e-2934-41e4-895f-ba1fce65d8b1" providerId="ADAL" clId="{2C0252C0-3128-4F38-BBF5-44B1F196DA46}" dt="2026-04-21T19:22:53.421" v="1256" actId="20577"/>
          <ac:spMkLst>
            <pc:docMk/>
            <pc:sldMk cId="407886786" sldId="386"/>
            <ac:spMk id="2" creationId="{21F5A795-893B-7C78-155B-0720C36EA92A}"/>
          </ac:spMkLst>
        </pc:spChg>
      </pc:sldChg>
    </pc:docChg>
  </pc:docChgLst>
  <pc:docChgLst>
    <pc:chgData name="George Willicombe" userId="4947754b-3353-4380-9f3c-a15b179a1733" providerId="ADAL" clId="{FE0FC52B-03E2-4D28-B48A-88AE3F5509D5}"/>
    <pc:docChg chg="undo redo custSel addSld delSld modSld sldOrd delMainMaster">
      <pc:chgData name="George Willicombe" userId="4947754b-3353-4380-9f3c-a15b179a1733" providerId="ADAL" clId="{FE0FC52B-03E2-4D28-B48A-88AE3F5509D5}" dt="2026-04-21T16:53:22.279" v="23818" actId="2696"/>
      <pc:docMkLst>
        <pc:docMk/>
      </pc:docMkLst>
      <pc:sldChg chg="add">
        <pc:chgData name="George Willicombe" userId="4947754b-3353-4380-9f3c-a15b179a1733" providerId="ADAL" clId="{FE0FC52B-03E2-4D28-B48A-88AE3F5509D5}" dt="2026-04-21T16:40:42.044" v="23817"/>
        <pc:sldMkLst>
          <pc:docMk/>
          <pc:sldMk cId="2493393230" sldId="307"/>
        </pc:sldMkLst>
      </pc:sldChg>
      <pc:sldChg chg="modSp del mod ord">
        <pc:chgData name="George Willicombe" userId="4947754b-3353-4380-9f3c-a15b179a1733" providerId="ADAL" clId="{FE0FC52B-03E2-4D28-B48A-88AE3F5509D5}" dt="2026-04-20T19:31:43.476" v="18307" actId="2696"/>
        <pc:sldMkLst>
          <pc:docMk/>
          <pc:sldMk cId="2512216222" sldId="347"/>
        </pc:sldMkLst>
        <pc:spChg chg="mod">
          <ac:chgData name="George Willicombe" userId="4947754b-3353-4380-9f3c-a15b179a1733" providerId="ADAL" clId="{FE0FC52B-03E2-4D28-B48A-88AE3F5509D5}" dt="2026-04-20T19:31:10.686" v="18253" actId="20577"/>
          <ac:spMkLst>
            <pc:docMk/>
            <pc:sldMk cId="2512216222" sldId="347"/>
            <ac:spMk id="6" creationId="{2964DB79-64AB-C962-3608-BC77F2642403}"/>
          </ac:spMkLst>
        </pc:spChg>
      </pc:sldChg>
      <pc:sldChg chg="del">
        <pc:chgData name="George Willicombe" userId="4947754b-3353-4380-9f3c-a15b179a1733" providerId="ADAL" clId="{FE0FC52B-03E2-4D28-B48A-88AE3F5509D5}" dt="2026-04-20T19:27:13.963" v="18244" actId="2696"/>
        <pc:sldMkLst>
          <pc:docMk/>
          <pc:sldMk cId="501147829" sldId="353"/>
        </pc:sldMkLst>
      </pc:sldChg>
      <pc:sldChg chg="modSp del mod">
        <pc:chgData name="George Willicombe" userId="4947754b-3353-4380-9f3c-a15b179a1733" providerId="ADAL" clId="{FE0FC52B-03E2-4D28-B48A-88AE3F5509D5}" dt="2026-04-20T09:43:16.009" v="14499" actId="47"/>
        <pc:sldMkLst>
          <pc:docMk/>
          <pc:sldMk cId="3499674178" sldId="354"/>
        </pc:sldMkLst>
        <pc:spChg chg="mod">
          <ac:chgData name="George Willicombe" userId="4947754b-3353-4380-9f3c-a15b179a1733" providerId="ADAL" clId="{FE0FC52B-03E2-4D28-B48A-88AE3F5509D5}" dt="2026-04-20T09:43:02.425" v="14497" actId="20577"/>
          <ac:spMkLst>
            <pc:docMk/>
            <pc:sldMk cId="3499674178" sldId="354"/>
            <ac:spMk id="6" creationId="{89188A54-331B-B7D3-295F-FB0B512C9E12}"/>
          </ac:spMkLst>
        </pc:spChg>
      </pc:sldChg>
      <pc:sldChg chg="modSp del mod ord">
        <pc:chgData name="George Willicombe" userId="4947754b-3353-4380-9f3c-a15b179a1733" providerId="ADAL" clId="{FE0FC52B-03E2-4D28-B48A-88AE3F5509D5}" dt="2026-04-20T19:32:03.955" v="18318" actId="2696"/>
        <pc:sldMkLst>
          <pc:docMk/>
          <pc:sldMk cId="1489301779" sldId="355"/>
        </pc:sldMkLst>
      </pc:sldChg>
      <pc:sldChg chg="add del ord">
        <pc:chgData name="George Willicombe" userId="4947754b-3353-4380-9f3c-a15b179a1733" providerId="ADAL" clId="{FE0FC52B-03E2-4D28-B48A-88AE3F5509D5}" dt="2026-04-21T11:35:14.899" v="21367" actId="2696"/>
        <pc:sldMkLst>
          <pc:docMk/>
          <pc:sldMk cId="2149871552" sldId="356"/>
        </pc:sldMkLst>
      </pc:sldChg>
      <pc:sldChg chg="addSp delSp modSp add del mod ord modCm">
        <pc:chgData name="George Willicombe" userId="4947754b-3353-4380-9f3c-a15b179a1733" providerId="ADAL" clId="{FE0FC52B-03E2-4D28-B48A-88AE3F5509D5}" dt="2026-04-20T15:09:56.730" v="16767" actId="2696"/>
        <pc:sldMkLst>
          <pc:docMk/>
          <pc:sldMk cId="1732116048" sldId="360"/>
        </pc:sldMkLst>
        <pc:spChg chg="mod">
          <ac:chgData name="George Willicombe" userId="4947754b-3353-4380-9f3c-a15b179a1733" providerId="ADAL" clId="{FE0FC52B-03E2-4D28-B48A-88AE3F5509D5}" dt="2026-04-20T13:13:16.069" v="14524" actId="20577"/>
          <ac:spMkLst>
            <pc:docMk/>
            <pc:sldMk cId="1732116048" sldId="360"/>
            <ac:spMk id="3" creationId="{43B0AC49-AA2B-FF22-CBC9-9EBD52D8CBE5}"/>
          </ac:spMkLst>
        </pc:s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20T13:13:16.069" v="14524" actId="20577"/>
              <pc2:cmMkLst xmlns:pc2="http://schemas.microsoft.com/office/powerpoint/2019/9/main/command">
                <pc:docMk/>
                <pc:sldMk cId="1732116048" sldId="360"/>
                <pc2:cmMk id="{006750C4-B5B4-46C1-91B5-3A90718B0819}"/>
              </pc2:cmMkLst>
            </pc226:cmChg>
          </p:ext>
        </pc:extLst>
      </pc:sldChg>
      <pc:sldChg chg="addSp delSp modSp add del mod modCm">
        <pc:chgData name="George Willicombe" userId="4947754b-3353-4380-9f3c-a15b179a1733" providerId="ADAL" clId="{FE0FC52B-03E2-4D28-B48A-88AE3F5509D5}" dt="2026-04-20T15:10:00.448" v="16768" actId="2696"/>
        <pc:sldMkLst>
          <pc:docMk/>
          <pc:sldMk cId="3690749441" sldId="361"/>
        </pc:sldMkLst>
        <pc:spChg chg="mod">
          <ac:chgData name="George Willicombe" userId="4947754b-3353-4380-9f3c-a15b179a1733" providerId="ADAL" clId="{FE0FC52B-03E2-4D28-B48A-88AE3F5509D5}" dt="2026-04-20T14:37:48.773" v="16756" actId="1076"/>
          <ac:spMkLst>
            <pc:docMk/>
            <pc:sldMk cId="3690749441" sldId="361"/>
            <ac:spMk id="21" creationId="{D7F9E2E9-05CB-78DE-20B8-1DAC5D039444}"/>
          </ac:spMkLst>
        </pc:s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13T15:14:45.766" v="11026" actId="20577"/>
              <pc2:cmMkLst xmlns:pc2="http://schemas.microsoft.com/office/powerpoint/2019/9/main/command">
                <pc:docMk/>
                <pc:sldMk cId="3690749441" sldId="361"/>
                <pc2:cmMk id="{865FF401-C6C2-4219-AEB4-99151C0B9FA6}"/>
              </pc2:cmMkLst>
            </pc226:cmChg>
            <pc226:cmChg xmlns:pc226="http://schemas.microsoft.com/office/powerpoint/2022/06/main/command" chg="mod">
              <pc226:chgData name="George Willicombe" userId="4947754b-3353-4380-9f3c-a15b179a1733" providerId="ADAL" clId="{FE0FC52B-03E2-4D28-B48A-88AE3F5509D5}" dt="2026-04-13T15:23:29.469" v="11154" actId="20577"/>
              <pc2:cmMkLst xmlns:pc2="http://schemas.microsoft.com/office/powerpoint/2019/9/main/command">
                <pc:docMk/>
                <pc:sldMk cId="3690749441" sldId="361"/>
                <pc2:cmMk id="{F1DEEC14-665F-4F20-ABA3-B39EF53FBCB4}"/>
              </pc2:cmMkLst>
            </pc226:cmChg>
            <pc226:cmChg xmlns:pc226="http://schemas.microsoft.com/office/powerpoint/2022/06/main/command" chg="mod">
              <pc226:chgData name="George Willicombe" userId="4947754b-3353-4380-9f3c-a15b179a1733" providerId="ADAL" clId="{FE0FC52B-03E2-4D28-B48A-88AE3F5509D5}" dt="2026-04-13T15:12:36.840" v="10925" actId="20577"/>
              <pc2:cmMkLst xmlns:pc2="http://schemas.microsoft.com/office/powerpoint/2019/9/main/command">
                <pc:docMk/>
                <pc:sldMk cId="3690749441" sldId="361"/>
                <pc2:cmMk id="{CD680818-2DAD-4CB4-9FC6-72D98B0962CA}"/>
              </pc2:cmMkLst>
            </pc226:cmChg>
          </p:ext>
        </pc:extLst>
      </pc:sldChg>
      <pc:sldChg chg="modSp add del mod ord">
        <pc:chgData name="George Willicombe" userId="4947754b-3353-4380-9f3c-a15b179a1733" providerId="ADAL" clId="{FE0FC52B-03E2-4D28-B48A-88AE3F5509D5}" dt="2026-04-20T19:24:52.986" v="18239" actId="2696"/>
        <pc:sldMkLst>
          <pc:docMk/>
          <pc:sldMk cId="1413748175" sldId="362"/>
        </pc:sldMkLst>
        <pc:spChg chg="mod">
          <ac:chgData name="George Willicombe" userId="4947754b-3353-4380-9f3c-a15b179a1733" providerId="ADAL" clId="{FE0FC52B-03E2-4D28-B48A-88AE3F5509D5}" dt="2026-04-20T09:42:51.268" v="14470" actId="1076"/>
          <ac:spMkLst>
            <pc:docMk/>
            <pc:sldMk cId="1413748175" sldId="362"/>
            <ac:spMk id="6" creationId="{DD03A43D-2638-E80A-6D60-DB0DA39F961A}"/>
          </ac:spMkLst>
        </pc:spChg>
      </pc:sldChg>
      <pc:sldChg chg="add del">
        <pc:chgData name="George Willicombe" userId="4947754b-3353-4380-9f3c-a15b179a1733" providerId="ADAL" clId="{FE0FC52B-03E2-4D28-B48A-88AE3F5509D5}" dt="2026-04-20T19:26:25.346" v="18243" actId="2696"/>
        <pc:sldMkLst>
          <pc:docMk/>
          <pc:sldMk cId="2991639865" sldId="363"/>
        </pc:sldMkLst>
      </pc:sldChg>
      <pc:sldChg chg="add del">
        <pc:chgData name="George Willicombe" userId="4947754b-3353-4380-9f3c-a15b179a1733" providerId="ADAL" clId="{FE0FC52B-03E2-4D28-B48A-88AE3F5509D5}" dt="2026-04-20T19:27:13.963" v="18244" actId="2696"/>
        <pc:sldMkLst>
          <pc:docMk/>
          <pc:sldMk cId="3590196124" sldId="364"/>
        </pc:sldMkLst>
      </pc:sldChg>
      <pc:sldChg chg="addSp delSp modSp add del mod ord setBg">
        <pc:chgData name="George Willicombe" userId="4947754b-3353-4380-9f3c-a15b179a1733" providerId="ADAL" clId="{FE0FC52B-03E2-4D28-B48A-88AE3F5509D5}" dt="2026-04-20T19:30:52.346" v="18246" actId="2696"/>
        <pc:sldMkLst>
          <pc:docMk/>
          <pc:sldMk cId="797567129" sldId="365"/>
        </pc:sldMkLst>
        <pc:spChg chg="add mod">
          <ac:chgData name="George Willicombe" userId="4947754b-3353-4380-9f3c-a15b179a1733" providerId="ADAL" clId="{FE0FC52B-03E2-4D28-B48A-88AE3F5509D5}" dt="2026-04-20T09:36:58.036" v="14447" actId="20577"/>
          <ac:spMkLst>
            <pc:docMk/>
            <pc:sldMk cId="797567129" sldId="365"/>
            <ac:spMk id="4" creationId="{CBF0AE39-6AF0-0550-1966-6525C7AEEA61}"/>
          </ac:spMkLst>
        </pc:spChg>
      </pc:sldChg>
      <pc:sldChg chg="addSp delSp modSp add del mod ord modCm">
        <pc:chgData name="George Willicombe" userId="4947754b-3353-4380-9f3c-a15b179a1733" providerId="ADAL" clId="{FE0FC52B-03E2-4D28-B48A-88AE3F5509D5}" dt="2026-04-20T19:30:52.346" v="18246" actId="2696"/>
        <pc:sldMkLst>
          <pc:docMk/>
          <pc:sldMk cId="3471496239" sldId="366"/>
        </pc:sldMkLst>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13T16:05:04.680" v="11424" actId="20577"/>
              <pc2:cmMkLst xmlns:pc2="http://schemas.microsoft.com/office/powerpoint/2019/9/main/command">
                <pc:docMk/>
                <pc:sldMk cId="3471496239" sldId="366"/>
                <pc2:cmMk id="{5B99A6E6-B5A4-4E2A-B991-9F1169C8CE9C}"/>
              </pc2:cmMkLst>
            </pc226:cmChg>
          </p:ext>
        </pc:extLst>
      </pc:sldChg>
      <pc:sldChg chg="add">
        <pc:chgData name="George Willicombe" userId="4947754b-3353-4380-9f3c-a15b179a1733" providerId="ADAL" clId="{FE0FC52B-03E2-4D28-B48A-88AE3F5509D5}" dt="2026-04-21T16:40:42.044" v="23817"/>
        <pc:sldMkLst>
          <pc:docMk/>
          <pc:sldMk cId="2110409103" sldId="368"/>
        </pc:sldMkLst>
      </pc:sldChg>
      <pc:sldChg chg="addSp delSp modSp add del mod ord">
        <pc:chgData name="George Willicombe" userId="4947754b-3353-4380-9f3c-a15b179a1733" providerId="ADAL" clId="{FE0FC52B-03E2-4D28-B48A-88AE3F5509D5}" dt="2026-04-21T14:09:18.182" v="22909" actId="2696"/>
        <pc:sldMkLst>
          <pc:docMk/>
          <pc:sldMk cId="3842162632" sldId="368"/>
        </pc:sldMkLst>
        <pc:spChg chg="mod">
          <ac:chgData name="George Willicombe" userId="4947754b-3353-4380-9f3c-a15b179a1733" providerId="ADAL" clId="{FE0FC52B-03E2-4D28-B48A-88AE3F5509D5}" dt="2026-04-21T11:10:16.433" v="20996" actId="404"/>
          <ac:spMkLst>
            <pc:docMk/>
            <pc:sldMk cId="3842162632" sldId="368"/>
            <ac:spMk id="2" creationId="{692114D9-0010-DA1E-5595-FF4370A5F9EA}"/>
          </ac:spMkLst>
        </pc:spChg>
        <pc:spChg chg="mod">
          <ac:chgData name="George Willicombe" userId="4947754b-3353-4380-9f3c-a15b179a1733" providerId="ADAL" clId="{FE0FC52B-03E2-4D28-B48A-88AE3F5509D5}" dt="2026-04-21T11:01:44.146" v="20880" actId="20577"/>
          <ac:spMkLst>
            <pc:docMk/>
            <pc:sldMk cId="3842162632" sldId="368"/>
            <ac:spMk id="3" creationId="{2E498BA7-8CAA-ECFB-C98F-E3017E2D1624}"/>
          </ac:spMkLst>
        </pc:spChg>
        <pc:spChg chg="mod">
          <ac:chgData name="George Willicombe" userId="4947754b-3353-4380-9f3c-a15b179a1733" providerId="ADAL" clId="{FE0FC52B-03E2-4D28-B48A-88AE3F5509D5}" dt="2026-04-21T11:09:22.149" v="20994" actId="404"/>
          <ac:spMkLst>
            <pc:docMk/>
            <pc:sldMk cId="3842162632" sldId="368"/>
            <ac:spMk id="26" creationId="{8CFF0C9D-CBE1-ACFC-1AA5-E1EA20E3E23F}"/>
          </ac:spMkLst>
        </pc:spChg>
      </pc:sldChg>
      <pc:sldChg chg="add">
        <pc:chgData name="George Willicombe" userId="4947754b-3353-4380-9f3c-a15b179a1733" providerId="ADAL" clId="{FE0FC52B-03E2-4D28-B48A-88AE3F5509D5}" dt="2026-04-21T16:40:42.044" v="23817"/>
        <pc:sldMkLst>
          <pc:docMk/>
          <pc:sldMk cId="2235957207" sldId="370"/>
        </pc:sldMkLst>
      </pc:sldChg>
      <pc:sldChg chg="addSp delSp modSp add mod ord modClrScheme modCm chgLayout">
        <pc:chgData name="George Willicombe" userId="4947754b-3353-4380-9f3c-a15b179a1733" providerId="ADAL" clId="{FE0FC52B-03E2-4D28-B48A-88AE3F5509D5}" dt="2026-04-21T16:39:45.691" v="23816" actId="20577"/>
        <pc:sldMkLst>
          <pc:docMk/>
          <pc:sldMk cId="1904163232" sldId="371"/>
        </pc:sldMkLst>
        <pc:spChg chg="mod">
          <ac:chgData name="George Willicombe" userId="4947754b-3353-4380-9f3c-a15b179a1733" providerId="ADAL" clId="{FE0FC52B-03E2-4D28-B48A-88AE3F5509D5}" dt="2026-04-21T11:18:32.200" v="21343" actId="20577"/>
          <ac:spMkLst>
            <pc:docMk/>
            <pc:sldMk cId="1904163232" sldId="371"/>
            <ac:spMk id="2" creationId="{70843C1B-4368-F22B-9582-127D89324918}"/>
          </ac:spMkLst>
        </pc:spChg>
        <pc:spChg chg="add mod">
          <ac:chgData name="George Willicombe" userId="4947754b-3353-4380-9f3c-a15b179a1733" providerId="ADAL" clId="{FE0FC52B-03E2-4D28-B48A-88AE3F5509D5}" dt="2026-04-21T16:39:45.691" v="23816" actId="20577"/>
          <ac:spMkLst>
            <pc:docMk/>
            <pc:sldMk cId="1904163232" sldId="371"/>
            <ac:spMk id="3" creationId="{73988531-8A4B-C6BD-529A-3A65CCF4BFF8}"/>
          </ac:spMkLst>
        </pc:spChg>
        <pc:spChg chg="mod">
          <ac:chgData name="George Willicombe" userId="4947754b-3353-4380-9f3c-a15b179a1733" providerId="ADAL" clId="{FE0FC52B-03E2-4D28-B48A-88AE3F5509D5}" dt="2026-04-20T18:56:26.983" v="18149" actId="14100"/>
          <ac:spMkLst>
            <pc:docMk/>
            <pc:sldMk cId="1904163232" sldId="371"/>
            <ac:spMk id="8" creationId="{54FD8A70-B143-3283-F312-BF39EFEBFED0}"/>
          </ac:spMkLst>
        </pc:spChg>
        <pc:spChg chg="mod">
          <ac:chgData name="George Willicombe" userId="4947754b-3353-4380-9f3c-a15b179a1733" providerId="ADAL" clId="{FE0FC52B-03E2-4D28-B48A-88AE3F5509D5}" dt="2026-04-20T18:54:33.228" v="18147" actId="122"/>
          <ac:spMkLst>
            <pc:docMk/>
            <pc:sldMk cId="1904163232" sldId="371"/>
            <ac:spMk id="9" creationId="{AA03AA01-046C-9C6A-5B6F-D1FF56174919}"/>
          </ac:spMkLst>
        </pc:spChg>
        <pc:spChg chg="mod">
          <ac:chgData name="George Willicombe" userId="4947754b-3353-4380-9f3c-a15b179a1733" providerId="ADAL" clId="{FE0FC52B-03E2-4D28-B48A-88AE3F5509D5}" dt="2026-04-20T20:49:19.660" v="18862" actId="20577"/>
          <ac:spMkLst>
            <pc:docMk/>
            <pc:sldMk cId="1904163232" sldId="371"/>
            <ac:spMk id="10" creationId="{C93431B5-A5DF-97C8-0A6F-A7FFE6D1EDFB}"/>
          </ac:spMkLst>
        </pc:spChg>
        <pc:spChg chg="del mod">
          <ac:chgData name="George Willicombe" userId="4947754b-3353-4380-9f3c-a15b179a1733" providerId="ADAL" clId="{FE0FC52B-03E2-4D28-B48A-88AE3F5509D5}" dt="2026-04-20T19:10:19.449" v="18162" actId="478"/>
          <ac:spMkLst>
            <pc:docMk/>
            <pc:sldMk cId="1904163232" sldId="371"/>
            <ac:spMk id="16" creationId="{FB2A3D4F-9701-8A75-57A9-28350B81E5A4}"/>
          </ac:spMkLst>
        </pc:spChg>
        <pc:spChg chg="del mod topLvl">
          <ac:chgData name="George Willicombe" userId="4947754b-3353-4380-9f3c-a15b179a1733" providerId="ADAL" clId="{FE0FC52B-03E2-4D28-B48A-88AE3F5509D5}" dt="2026-04-20T19:10:25.115" v="18164" actId="478"/>
          <ac:spMkLst>
            <pc:docMk/>
            <pc:sldMk cId="1904163232" sldId="371"/>
            <ac:spMk id="17" creationId="{58AB8401-EB29-B637-5484-EE7B573EFC24}"/>
          </ac:spMkLst>
        </pc:spChg>
        <pc:spChg chg="del mod topLvl">
          <ac:chgData name="George Willicombe" userId="4947754b-3353-4380-9f3c-a15b179a1733" providerId="ADAL" clId="{FE0FC52B-03E2-4D28-B48A-88AE3F5509D5}" dt="2026-04-20T19:10:23.094" v="18163" actId="478"/>
          <ac:spMkLst>
            <pc:docMk/>
            <pc:sldMk cId="1904163232" sldId="371"/>
            <ac:spMk id="18" creationId="{A369477F-65DF-155F-F4AB-9140BD7B7550}"/>
          </ac:spMkLst>
        </pc:spChg>
        <pc:spChg chg="mod">
          <ac:chgData name="George Willicombe" userId="4947754b-3353-4380-9f3c-a15b179a1733" providerId="ADAL" clId="{FE0FC52B-03E2-4D28-B48A-88AE3F5509D5}" dt="2026-04-20T17:10:16.715" v="17845" actId="20577"/>
          <ac:spMkLst>
            <pc:docMk/>
            <pc:sldMk cId="1904163232" sldId="371"/>
            <ac:spMk id="21" creationId="{9E3C6CBD-D69E-02A1-2104-1DEEE7DEF40F}"/>
          </ac:spMkLst>
        </pc:spChg>
        <pc:spChg chg="del mod">
          <ac:chgData name="George Willicombe" userId="4947754b-3353-4380-9f3c-a15b179a1733" providerId="ADAL" clId="{FE0FC52B-03E2-4D28-B48A-88AE3F5509D5}" dt="2026-04-20T19:10:13.227" v="18160" actId="478"/>
          <ac:spMkLst>
            <pc:docMk/>
            <pc:sldMk cId="1904163232" sldId="371"/>
            <ac:spMk id="22" creationId="{073F8E28-216B-BAC3-81D8-FF899FD8B888}"/>
          </ac:spMkLst>
        </pc:spChg>
        <pc:spChg chg="mod">
          <ac:chgData name="George Willicombe" userId="4947754b-3353-4380-9f3c-a15b179a1733" providerId="ADAL" clId="{FE0FC52B-03E2-4D28-B48A-88AE3F5509D5}" dt="2026-04-20T20:49:30.230" v="18878" actId="20577"/>
          <ac:spMkLst>
            <pc:docMk/>
            <pc:sldMk cId="1904163232" sldId="371"/>
            <ac:spMk id="23" creationId="{2BEC7606-0C7C-2565-3025-663EA514B029}"/>
          </ac:spMkLst>
        </pc:spChg>
        <pc:spChg chg="mod">
          <ac:chgData name="George Willicombe" userId="4947754b-3353-4380-9f3c-a15b179a1733" providerId="ADAL" clId="{FE0FC52B-03E2-4D28-B48A-88AE3F5509D5}" dt="2026-04-20T18:54:22.201" v="18146" actId="404"/>
          <ac:spMkLst>
            <pc:docMk/>
            <pc:sldMk cId="1904163232" sldId="371"/>
            <ac:spMk id="24" creationId="{84D4FBDB-7EC1-E5D5-AE80-7B73D258E498}"/>
          </ac:spMkLst>
        </pc:spChg>
        <pc:spChg chg="mod">
          <ac:chgData name="George Willicombe" userId="4947754b-3353-4380-9f3c-a15b179a1733" providerId="ADAL" clId="{FE0FC52B-03E2-4D28-B48A-88AE3F5509D5}" dt="2026-04-20T18:46:51.783" v="18085" actId="20577"/>
          <ac:spMkLst>
            <pc:docMk/>
            <pc:sldMk cId="1904163232" sldId="371"/>
            <ac:spMk id="25" creationId="{B8726200-5281-5C1D-0BFB-CFB48E1028B5}"/>
          </ac:spMkLst>
        </pc:spChg>
        <pc:spChg chg="mod">
          <ac:chgData name="George Willicombe" userId="4947754b-3353-4380-9f3c-a15b179a1733" providerId="ADAL" clId="{FE0FC52B-03E2-4D28-B48A-88AE3F5509D5}" dt="2026-04-20T19:09:31.514" v="18154"/>
          <ac:spMkLst>
            <pc:docMk/>
            <pc:sldMk cId="1904163232" sldId="371"/>
            <ac:spMk id="28" creationId="{EE89EF61-0CD3-14F0-D2D2-DE56811377BF}"/>
          </ac:spMkLst>
        </pc:spChg>
        <pc:spChg chg="mod">
          <ac:chgData name="George Willicombe" userId="4947754b-3353-4380-9f3c-a15b179a1733" providerId="ADAL" clId="{FE0FC52B-03E2-4D28-B48A-88AE3F5509D5}" dt="2026-04-20T19:09:31.514" v="18154"/>
          <ac:spMkLst>
            <pc:docMk/>
            <pc:sldMk cId="1904163232" sldId="371"/>
            <ac:spMk id="30" creationId="{BE6D1891-0FDC-ECD0-6800-C0B424FC6FDC}"/>
          </ac:spMkLst>
        </pc:spChg>
        <pc:spChg chg="mod">
          <ac:chgData name="George Willicombe" userId="4947754b-3353-4380-9f3c-a15b179a1733" providerId="ADAL" clId="{FE0FC52B-03E2-4D28-B48A-88AE3F5509D5}" dt="2026-04-20T19:09:31.514" v="18154"/>
          <ac:spMkLst>
            <pc:docMk/>
            <pc:sldMk cId="1904163232" sldId="371"/>
            <ac:spMk id="32" creationId="{3F00A02E-795A-706C-A821-8A9578432F1D}"/>
          </ac:spMkLst>
        </pc:spChg>
        <pc:spChg chg="mod">
          <ac:chgData name="George Willicombe" userId="4947754b-3353-4380-9f3c-a15b179a1733" providerId="ADAL" clId="{FE0FC52B-03E2-4D28-B48A-88AE3F5509D5}" dt="2026-04-20T19:09:31.514" v="18154"/>
          <ac:spMkLst>
            <pc:docMk/>
            <pc:sldMk cId="1904163232" sldId="371"/>
            <ac:spMk id="33" creationId="{DED4C834-8CD7-31E1-5A35-B389C051F220}"/>
          </ac:spMkLst>
        </pc:spChg>
        <pc:spChg chg="mod">
          <ac:chgData name="George Willicombe" userId="4947754b-3353-4380-9f3c-a15b179a1733" providerId="ADAL" clId="{FE0FC52B-03E2-4D28-B48A-88AE3F5509D5}" dt="2026-04-20T19:09:31.514" v="18154"/>
          <ac:spMkLst>
            <pc:docMk/>
            <pc:sldMk cId="1904163232" sldId="371"/>
            <ac:spMk id="39" creationId="{8C819D5A-BEF1-A0B3-8A5B-95267309ABA2}"/>
          </ac:spMkLst>
        </pc:spChg>
        <pc:spChg chg="mod">
          <ac:chgData name="George Willicombe" userId="4947754b-3353-4380-9f3c-a15b179a1733" providerId="ADAL" clId="{FE0FC52B-03E2-4D28-B48A-88AE3F5509D5}" dt="2026-04-20T19:09:31.514" v="18154"/>
          <ac:spMkLst>
            <pc:docMk/>
            <pc:sldMk cId="1904163232" sldId="371"/>
            <ac:spMk id="42" creationId="{7FF498EA-40BF-F4A7-CC30-B0DE45E8122E}"/>
          </ac:spMkLst>
        </pc:spChg>
        <pc:spChg chg="mod">
          <ac:chgData name="George Willicombe" userId="4947754b-3353-4380-9f3c-a15b179a1733" providerId="ADAL" clId="{FE0FC52B-03E2-4D28-B48A-88AE3F5509D5}" dt="2026-04-20T19:09:31.514" v="18154"/>
          <ac:spMkLst>
            <pc:docMk/>
            <pc:sldMk cId="1904163232" sldId="371"/>
            <ac:spMk id="43" creationId="{8608A19A-B47D-2400-FD6F-E6B2681873AE}"/>
          </ac:spMkLst>
        </pc:spChg>
        <pc:spChg chg="mod">
          <ac:chgData name="George Willicombe" userId="4947754b-3353-4380-9f3c-a15b179a1733" providerId="ADAL" clId="{FE0FC52B-03E2-4D28-B48A-88AE3F5509D5}" dt="2026-04-20T19:09:31.514" v="18154"/>
          <ac:spMkLst>
            <pc:docMk/>
            <pc:sldMk cId="1904163232" sldId="371"/>
            <ac:spMk id="46" creationId="{E512DF04-BBCB-A685-DD69-96F2F745D856}"/>
          </ac:spMkLst>
        </pc:spChg>
        <pc:spChg chg="mod">
          <ac:chgData name="George Willicombe" userId="4947754b-3353-4380-9f3c-a15b179a1733" providerId="ADAL" clId="{FE0FC52B-03E2-4D28-B48A-88AE3F5509D5}" dt="2026-04-20T19:09:31.514" v="18154"/>
          <ac:spMkLst>
            <pc:docMk/>
            <pc:sldMk cId="1904163232" sldId="371"/>
            <ac:spMk id="47" creationId="{61615E1B-58F7-C2BD-AA60-5161939D502E}"/>
          </ac:spMkLst>
        </pc:spChg>
        <pc:spChg chg="mod">
          <ac:chgData name="George Willicombe" userId="4947754b-3353-4380-9f3c-a15b179a1733" providerId="ADAL" clId="{FE0FC52B-03E2-4D28-B48A-88AE3F5509D5}" dt="2026-04-20T19:09:31.514" v="18154"/>
          <ac:spMkLst>
            <pc:docMk/>
            <pc:sldMk cId="1904163232" sldId="371"/>
            <ac:spMk id="55" creationId="{6A57B60E-4633-4B7C-E29A-C32F98C9459C}"/>
          </ac:spMkLst>
        </pc:spChg>
        <pc:grpChg chg="add mod">
          <ac:chgData name="George Willicombe" userId="4947754b-3353-4380-9f3c-a15b179a1733" providerId="ADAL" clId="{FE0FC52B-03E2-4D28-B48A-88AE3F5509D5}" dt="2026-04-20T18:47:13.312" v="18087" actId="1076"/>
          <ac:grpSpMkLst>
            <pc:docMk/>
            <pc:sldMk cId="1904163232" sldId="371"/>
            <ac:grpSpMk id="4" creationId="{5721CF29-9E10-3933-3664-19ED870479BF}"/>
          </ac:grpSpMkLst>
        </pc:grpChg>
        <pc:grpChg chg="mod">
          <ac:chgData name="George Willicombe" userId="4947754b-3353-4380-9f3c-a15b179a1733" providerId="ADAL" clId="{FE0FC52B-03E2-4D28-B48A-88AE3F5509D5}" dt="2026-04-20T18:46:40.356" v="18066"/>
          <ac:grpSpMkLst>
            <pc:docMk/>
            <pc:sldMk cId="1904163232" sldId="371"/>
            <ac:grpSpMk id="5" creationId="{4C42246F-7A8E-83E3-B70C-309137FA860B}"/>
          </ac:grpSpMkLst>
        </pc:grpChg>
        <pc:grpChg chg="mod">
          <ac:chgData name="George Willicombe" userId="4947754b-3353-4380-9f3c-a15b179a1733" providerId="ADAL" clId="{FE0FC52B-03E2-4D28-B48A-88AE3F5509D5}" dt="2026-04-20T18:46:40.356" v="18066"/>
          <ac:grpSpMkLst>
            <pc:docMk/>
            <pc:sldMk cId="1904163232" sldId="371"/>
            <ac:grpSpMk id="6" creationId="{E40A82A6-9D92-8173-5890-6073EA45A895}"/>
          </ac:grpSpMkLst>
        </pc:grpChg>
        <pc:grpChg chg="mod">
          <ac:chgData name="George Willicombe" userId="4947754b-3353-4380-9f3c-a15b179a1733" providerId="ADAL" clId="{FE0FC52B-03E2-4D28-B48A-88AE3F5509D5}" dt="2026-04-20T18:46:40.356" v="18066"/>
          <ac:grpSpMkLst>
            <pc:docMk/>
            <pc:sldMk cId="1904163232" sldId="371"/>
            <ac:grpSpMk id="7" creationId="{E71BC527-B5E4-C7FE-A8D7-24F87D6CC556}"/>
          </ac:grpSpMkLst>
        </pc:grpChg>
        <pc:grpChg chg="del mod">
          <ac:chgData name="George Willicombe" userId="4947754b-3353-4380-9f3c-a15b179a1733" providerId="ADAL" clId="{FE0FC52B-03E2-4D28-B48A-88AE3F5509D5}" dt="2026-04-20T19:10:27.903" v="18165" actId="478"/>
          <ac:grpSpMkLst>
            <pc:docMk/>
            <pc:sldMk cId="1904163232" sldId="371"/>
            <ac:grpSpMk id="11" creationId="{79D8B8E9-5954-5765-CBDF-F12FB7C0A670}"/>
          </ac:grpSpMkLst>
        </pc:grpChg>
        <pc:grpChg chg="del mod">
          <ac:chgData name="George Willicombe" userId="4947754b-3353-4380-9f3c-a15b179a1733" providerId="ADAL" clId="{FE0FC52B-03E2-4D28-B48A-88AE3F5509D5}" dt="2026-04-20T19:10:23.094" v="18163" actId="478"/>
          <ac:grpSpMkLst>
            <pc:docMk/>
            <pc:sldMk cId="1904163232" sldId="371"/>
            <ac:grpSpMk id="15" creationId="{2CC29CFD-B36A-08D1-7AFA-5F3246BD0A6A}"/>
          </ac:grpSpMkLst>
        </pc:grpChg>
        <pc:grpChg chg="del mod">
          <ac:chgData name="George Willicombe" userId="4947754b-3353-4380-9f3c-a15b179a1733" providerId="ADAL" clId="{FE0FC52B-03E2-4D28-B48A-88AE3F5509D5}" dt="2026-04-20T19:10:15.220" v="18161" actId="478"/>
          <ac:grpSpMkLst>
            <pc:docMk/>
            <pc:sldMk cId="1904163232" sldId="371"/>
            <ac:grpSpMk id="19" creationId="{FBFBBB5F-6051-3944-AC1B-AE9FE93D0963}"/>
          </ac:grpSpMkLst>
        </pc:grpChg>
        <pc:grpChg chg="del mod">
          <ac:chgData name="George Willicombe" userId="4947754b-3353-4380-9f3c-a15b179a1733" providerId="ADAL" clId="{FE0FC52B-03E2-4D28-B48A-88AE3F5509D5}" dt="2026-04-20T19:10:10.068" v="18159" actId="478"/>
          <ac:grpSpMkLst>
            <pc:docMk/>
            <pc:sldMk cId="1904163232" sldId="371"/>
            <ac:grpSpMk id="26" creationId="{221ADC6D-3228-4636-046B-18AA9C9458FE}"/>
          </ac:grpSpMkLst>
        </pc:gr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21T16:39:45.691" v="23816" actId="20577"/>
              <pc2:cmMkLst xmlns:pc2="http://schemas.microsoft.com/office/powerpoint/2019/9/main/command">
                <pc:docMk/>
                <pc:sldMk cId="1904163232" sldId="371"/>
                <pc2:cmMk id="{7806472C-0773-4F57-9DAC-E74866EB0A6D}"/>
              </pc2:cmMkLst>
            </pc226:cmChg>
          </p:ext>
        </pc:extLst>
      </pc:sldChg>
      <pc:sldChg chg="addSp delSp modSp add mod ord modCm">
        <pc:chgData name="George Willicombe" userId="4947754b-3353-4380-9f3c-a15b179a1733" providerId="ADAL" clId="{FE0FC52B-03E2-4D28-B48A-88AE3F5509D5}" dt="2026-04-21T11:01:22.444" v="20879" actId="207"/>
        <pc:sldMkLst>
          <pc:docMk/>
          <pc:sldMk cId="1495139255" sldId="372"/>
        </pc:sldMkLst>
        <pc:spChg chg="mod">
          <ac:chgData name="George Willicombe" userId="4947754b-3353-4380-9f3c-a15b179a1733" providerId="ADAL" clId="{FE0FC52B-03E2-4D28-B48A-88AE3F5509D5}" dt="2026-04-21T10:44:02.164" v="20430" actId="404"/>
          <ac:spMkLst>
            <pc:docMk/>
            <pc:sldMk cId="1495139255" sldId="372"/>
            <ac:spMk id="2" creationId="{64406C00-5270-9F30-FD22-F0F540F7F073}"/>
          </ac:spMkLst>
        </pc:spChg>
        <pc:spChg chg="add mod">
          <ac:chgData name="George Willicombe" userId="4947754b-3353-4380-9f3c-a15b179a1733" providerId="ADAL" clId="{FE0FC52B-03E2-4D28-B48A-88AE3F5509D5}" dt="2026-04-21T09:02:57.195" v="20093"/>
          <ac:spMkLst>
            <pc:docMk/>
            <pc:sldMk cId="1495139255" sldId="372"/>
            <ac:spMk id="21" creationId="{C4C05F16-15E8-8039-A834-564BC702A404}"/>
          </ac:spMkLst>
        </pc:spChg>
        <pc:spChg chg="mod">
          <ac:chgData name="George Willicombe" userId="4947754b-3353-4380-9f3c-a15b179a1733" providerId="ADAL" clId="{FE0FC52B-03E2-4D28-B48A-88AE3F5509D5}" dt="2026-04-21T10:40:13.961" v="20202"/>
          <ac:spMkLst>
            <pc:docMk/>
            <pc:sldMk cId="1495139255" sldId="372"/>
            <ac:spMk id="27" creationId="{F3AE1292-CAF8-647F-DFE6-08D9BFFD7DE8}"/>
          </ac:spMkLst>
        </pc:spChg>
        <pc:spChg chg="mod">
          <ac:chgData name="George Willicombe" userId="4947754b-3353-4380-9f3c-a15b179a1733" providerId="ADAL" clId="{FE0FC52B-03E2-4D28-B48A-88AE3F5509D5}" dt="2026-04-21T11:01:22.444" v="20879" actId="207"/>
          <ac:spMkLst>
            <pc:docMk/>
            <pc:sldMk cId="1495139255" sldId="372"/>
            <ac:spMk id="28" creationId="{21B90D2F-3ED4-7E3B-D295-87B1CA9C4ED0}"/>
          </ac:spMkLst>
        </pc:spChg>
        <pc:spChg chg="mod">
          <ac:chgData name="George Willicombe" userId="4947754b-3353-4380-9f3c-a15b179a1733" providerId="ADAL" clId="{FE0FC52B-03E2-4D28-B48A-88AE3F5509D5}" dt="2026-04-21T10:40:13.961" v="20202"/>
          <ac:spMkLst>
            <pc:docMk/>
            <pc:sldMk cId="1495139255" sldId="372"/>
            <ac:spMk id="30" creationId="{5E63CEF4-D247-F6C2-94A6-0076C6A77EC4}"/>
          </ac:spMkLst>
        </pc:spChg>
        <pc:spChg chg="mod">
          <ac:chgData name="George Willicombe" userId="4947754b-3353-4380-9f3c-a15b179a1733" providerId="ADAL" clId="{FE0FC52B-03E2-4D28-B48A-88AE3F5509D5}" dt="2026-04-21T10:40:49.484" v="20210" actId="122"/>
          <ac:spMkLst>
            <pc:docMk/>
            <pc:sldMk cId="1495139255" sldId="372"/>
            <ac:spMk id="31" creationId="{7DDE145C-E7B0-B231-428B-6B1ADA984D32}"/>
          </ac:spMkLst>
        </pc:spChg>
        <pc:spChg chg="mod">
          <ac:chgData name="George Willicombe" userId="4947754b-3353-4380-9f3c-a15b179a1733" providerId="ADAL" clId="{FE0FC52B-03E2-4D28-B48A-88AE3F5509D5}" dt="2026-04-21T10:42:47.402" v="20429" actId="404"/>
          <ac:spMkLst>
            <pc:docMk/>
            <pc:sldMk cId="1495139255" sldId="372"/>
            <ac:spMk id="97" creationId="{B9B82938-8518-0E51-3987-EB7AF5EE5C38}"/>
          </ac:spMkLst>
        </pc:spChg>
        <pc:spChg chg="mod">
          <ac:chgData name="George Willicombe" userId="4947754b-3353-4380-9f3c-a15b179a1733" providerId="ADAL" clId="{FE0FC52B-03E2-4D28-B48A-88AE3F5509D5}" dt="2026-04-21T10:41:16.516" v="20223" actId="20577"/>
          <ac:spMkLst>
            <pc:docMk/>
            <pc:sldMk cId="1495139255" sldId="372"/>
            <ac:spMk id="98" creationId="{004D23D8-A719-9510-F9BC-1DFCF288159B}"/>
          </ac:spMkLst>
        </pc:spChg>
        <pc:spChg chg="mod topLvl">
          <ac:chgData name="George Willicombe" userId="4947754b-3353-4380-9f3c-a15b179a1733" providerId="ADAL" clId="{FE0FC52B-03E2-4D28-B48A-88AE3F5509D5}" dt="2026-04-20T19:09:17.407" v="18153" actId="164"/>
          <ac:spMkLst>
            <pc:docMk/>
            <pc:sldMk cId="1495139255" sldId="372"/>
            <ac:spMk id="112" creationId="{3FE5CEBF-8AE9-0E81-BC82-333A6469C41A}"/>
          </ac:spMkLst>
        </pc:spChg>
        <pc:spChg chg="mod topLvl">
          <ac:chgData name="George Willicombe" userId="4947754b-3353-4380-9f3c-a15b179a1733" providerId="ADAL" clId="{FE0FC52B-03E2-4D28-B48A-88AE3F5509D5}" dt="2026-04-20T19:09:17.407" v="18153" actId="164"/>
          <ac:spMkLst>
            <pc:docMk/>
            <pc:sldMk cId="1495139255" sldId="372"/>
            <ac:spMk id="113" creationId="{5ED173F5-9585-4609-531B-5B515C88251C}"/>
          </ac:spMkLst>
        </pc:spChg>
        <pc:spChg chg="mod topLvl">
          <ac:chgData name="George Willicombe" userId="4947754b-3353-4380-9f3c-a15b179a1733" providerId="ADAL" clId="{FE0FC52B-03E2-4D28-B48A-88AE3F5509D5}" dt="2026-04-20T19:09:17.407" v="18153" actId="164"/>
          <ac:spMkLst>
            <pc:docMk/>
            <pc:sldMk cId="1495139255" sldId="372"/>
            <ac:spMk id="114" creationId="{51FE5B42-B8BB-1983-40B4-AF00B9C2DE91}"/>
          </ac:spMkLst>
        </pc:spChg>
        <pc:spChg chg="mod">
          <ac:chgData name="George Willicombe" userId="4947754b-3353-4380-9f3c-a15b179a1733" providerId="ADAL" clId="{FE0FC52B-03E2-4D28-B48A-88AE3F5509D5}" dt="2026-04-20T19:09:17.407" v="18153" actId="164"/>
          <ac:spMkLst>
            <pc:docMk/>
            <pc:sldMk cId="1495139255" sldId="372"/>
            <ac:spMk id="115" creationId="{C4CC99C5-3D04-5BD3-0CD5-5695B532AE94}"/>
          </ac:spMkLst>
        </pc:spChg>
        <pc:spChg chg="mod topLvl">
          <ac:chgData name="George Willicombe" userId="4947754b-3353-4380-9f3c-a15b179a1733" providerId="ADAL" clId="{FE0FC52B-03E2-4D28-B48A-88AE3F5509D5}" dt="2026-04-20T19:09:17.407" v="18153" actId="164"/>
          <ac:spMkLst>
            <pc:docMk/>
            <pc:sldMk cId="1495139255" sldId="372"/>
            <ac:spMk id="116" creationId="{D8ADC4D4-63B6-BAA4-981A-A24F4AD0FF96}"/>
          </ac:spMkLst>
        </pc:spChg>
        <pc:spChg chg="mod topLvl">
          <ac:chgData name="George Willicombe" userId="4947754b-3353-4380-9f3c-a15b179a1733" providerId="ADAL" clId="{FE0FC52B-03E2-4D28-B48A-88AE3F5509D5}" dt="2026-04-20T19:09:17.407" v="18153" actId="164"/>
          <ac:spMkLst>
            <pc:docMk/>
            <pc:sldMk cId="1495139255" sldId="372"/>
            <ac:spMk id="117" creationId="{94ED225B-7242-D5F7-0F43-9F7A3DCDF24F}"/>
          </ac:spMkLst>
        </pc:spChg>
        <pc:spChg chg="mod topLvl">
          <ac:chgData name="George Willicombe" userId="4947754b-3353-4380-9f3c-a15b179a1733" providerId="ADAL" clId="{FE0FC52B-03E2-4D28-B48A-88AE3F5509D5}" dt="2026-04-20T19:09:17.407" v="18153" actId="164"/>
          <ac:spMkLst>
            <pc:docMk/>
            <pc:sldMk cId="1495139255" sldId="372"/>
            <ac:spMk id="118" creationId="{6C002838-FAF7-FD3B-CB38-BF9089081E42}"/>
          </ac:spMkLst>
        </pc:spChg>
        <pc:spChg chg="mod">
          <ac:chgData name="George Willicombe" userId="4947754b-3353-4380-9f3c-a15b179a1733" providerId="ADAL" clId="{FE0FC52B-03E2-4D28-B48A-88AE3F5509D5}" dt="2026-04-20T19:09:17.407" v="18153" actId="164"/>
          <ac:spMkLst>
            <pc:docMk/>
            <pc:sldMk cId="1495139255" sldId="372"/>
            <ac:spMk id="119" creationId="{D714F08D-322C-36CB-D5D8-DEFFD4EF5356}"/>
          </ac:spMkLst>
        </pc:spChg>
        <pc:spChg chg="mod">
          <ac:chgData name="George Willicombe" userId="4947754b-3353-4380-9f3c-a15b179a1733" providerId="ADAL" clId="{FE0FC52B-03E2-4D28-B48A-88AE3F5509D5}" dt="2026-04-21T10:47:35.438" v="20641"/>
          <ac:spMkLst>
            <pc:docMk/>
            <pc:sldMk cId="1495139255" sldId="372"/>
            <ac:spMk id="120" creationId="{F5706E08-0F00-DCF4-76D2-A2079385D66A}"/>
          </ac:spMkLst>
        </pc:spChg>
        <pc:spChg chg="mod">
          <ac:chgData name="George Willicombe" userId="4947754b-3353-4380-9f3c-a15b179a1733" providerId="ADAL" clId="{FE0FC52B-03E2-4D28-B48A-88AE3F5509D5}" dt="2026-04-21T10:45:57.637" v="20455" actId="20577"/>
          <ac:spMkLst>
            <pc:docMk/>
            <pc:sldMk cId="1495139255" sldId="372"/>
            <ac:spMk id="121" creationId="{24C69A9A-682A-B4B8-2CE9-899AD7C619EB}"/>
          </ac:spMkLst>
        </pc:spChg>
        <pc:grpChg chg="add del mod">
          <ac:chgData name="George Willicombe" userId="4947754b-3353-4380-9f3c-a15b179a1733" providerId="ADAL" clId="{FE0FC52B-03E2-4D28-B48A-88AE3F5509D5}" dt="2026-04-20T21:26:23.368" v="18885" actId="478"/>
          <ac:grpSpMkLst>
            <pc:docMk/>
            <pc:sldMk cId="1495139255" sldId="372"/>
            <ac:grpSpMk id="20" creationId="{6B88C8E1-AC6B-2213-BEBA-4DFB702BE635}"/>
          </ac:grpSpMkLst>
        </pc:grpChg>
        <pc:grpChg chg="mod">
          <ac:chgData name="George Willicombe" userId="4947754b-3353-4380-9f3c-a15b179a1733" providerId="ADAL" clId="{FE0FC52B-03E2-4D28-B48A-88AE3F5509D5}" dt="2026-04-21T10:45:47.256" v="20432" actId="1076"/>
          <ac:grpSpMkLst>
            <pc:docMk/>
            <pc:sldMk cId="1495139255" sldId="372"/>
            <ac:grpSpMk id="22" creationId="{07523EC1-F20A-C14D-323F-F727E635DFA8}"/>
          </ac:grpSpMkLst>
        </pc:grpChg>
        <pc:picChg chg="del mod">
          <ac:chgData name="George Willicombe" userId="4947754b-3353-4380-9f3c-a15b179a1733" providerId="ADAL" clId="{FE0FC52B-03E2-4D28-B48A-88AE3F5509D5}" dt="2026-04-21T10:40:42.530" v="20207" actId="478"/>
          <ac:picMkLst>
            <pc:docMk/>
            <pc:sldMk cId="1495139255" sldId="372"/>
            <ac:picMk id="29" creationId="{C86EDD53-73F0-AF47-7887-8919B4AA0FC0}"/>
          </ac:picMkLst>
        </pc:picChg>
        <pc:picChg chg="del">
          <ac:chgData name="George Willicombe" userId="4947754b-3353-4380-9f3c-a15b179a1733" providerId="ADAL" clId="{FE0FC52B-03E2-4D28-B48A-88AE3F5509D5}" dt="2026-04-21T10:40:47.218" v="20209" actId="478"/>
          <ac:picMkLst>
            <pc:docMk/>
            <pc:sldMk cId="1495139255" sldId="372"/>
            <ac:picMk id="96" creationId="{6763378A-13A3-7895-BCD5-3C6F65E59969}"/>
          </ac:picMkLst>
        </pc:picChg>
        <pc:picChg chg="del">
          <ac:chgData name="George Willicombe" userId="4947754b-3353-4380-9f3c-a15b179a1733" providerId="ADAL" clId="{FE0FC52B-03E2-4D28-B48A-88AE3F5509D5}" dt="2026-04-21T10:40:35.954" v="20204" actId="478"/>
          <ac:picMkLst>
            <pc:docMk/>
            <pc:sldMk cId="1495139255" sldId="372"/>
            <ac:picMk id="99" creationId="{ECD6FF18-90CC-9FF0-7EC6-A7AC41113373}"/>
          </ac:picMkLst>
        </pc:picChg>
        <pc:picChg chg="mod">
          <ac:chgData name="George Willicombe" userId="4947754b-3353-4380-9f3c-a15b179a1733" providerId="ADAL" clId="{FE0FC52B-03E2-4D28-B48A-88AE3F5509D5}" dt="2026-04-20T19:09:17.407" v="18153" actId="164"/>
          <ac:picMkLst>
            <pc:docMk/>
            <pc:sldMk cId="1495139255" sldId="372"/>
            <ac:picMk id="103" creationId="{4062D37C-37F7-06A3-FDE4-66A61CA312AB}"/>
          </ac:picMkLst>
        </pc:picChg>
        <pc:picChg chg="del mod">
          <ac:chgData name="George Willicombe" userId="4947754b-3353-4380-9f3c-a15b179a1733" providerId="ADAL" clId="{FE0FC52B-03E2-4D28-B48A-88AE3F5509D5}" dt="2026-04-21T10:40:44.440" v="20208" actId="478"/>
          <ac:picMkLst>
            <pc:docMk/>
            <pc:sldMk cId="1495139255" sldId="372"/>
            <ac:picMk id="122" creationId="{06168C40-0FEE-B292-E78F-41F735F0F229}"/>
          </ac:picMkLst>
        </pc:pic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20T21:26:17.620" v="18884" actId="478"/>
              <pc2:cmMkLst xmlns:pc2="http://schemas.microsoft.com/office/powerpoint/2019/9/main/command">
                <pc:docMk/>
                <pc:sldMk cId="1495139255" sldId="372"/>
                <pc2:cmMk id="{5E8FCFAB-4BD7-4042-BC63-799672A04A3C}"/>
              </pc2:cmMkLst>
            </pc226:cmChg>
            <pc226:cmChg xmlns:pc226="http://schemas.microsoft.com/office/powerpoint/2022/06/main/command" chg="mod">
              <pc226:chgData name="George Willicombe" userId="4947754b-3353-4380-9f3c-a15b179a1733" providerId="ADAL" clId="{FE0FC52B-03E2-4D28-B48A-88AE3F5509D5}" dt="2026-04-20T21:26:17.620" v="18884" actId="478"/>
              <pc2:cmMkLst xmlns:pc2="http://schemas.microsoft.com/office/powerpoint/2019/9/main/command">
                <pc:docMk/>
                <pc:sldMk cId="1495139255" sldId="372"/>
                <pc2:cmMk id="{6966C0D1-A8AF-446F-B9CE-9FDF2BBB76F5}"/>
              </pc2:cmMkLst>
            </pc226:cmChg>
          </p:ext>
        </pc:extLst>
      </pc:sldChg>
      <pc:sldChg chg="add">
        <pc:chgData name="George Willicombe" userId="4947754b-3353-4380-9f3c-a15b179a1733" providerId="ADAL" clId="{FE0FC52B-03E2-4D28-B48A-88AE3F5509D5}" dt="2026-04-21T16:40:42.044" v="23817"/>
        <pc:sldMkLst>
          <pc:docMk/>
          <pc:sldMk cId="828763363" sldId="373"/>
        </pc:sldMkLst>
      </pc:sldChg>
      <pc:sldChg chg="add">
        <pc:chgData name="George Willicombe" userId="4947754b-3353-4380-9f3c-a15b179a1733" providerId="ADAL" clId="{FE0FC52B-03E2-4D28-B48A-88AE3F5509D5}" dt="2026-04-21T16:40:42.044" v="23817"/>
        <pc:sldMkLst>
          <pc:docMk/>
          <pc:sldMk cId="2057944784" sldId="374"/>
        </pc:sldMkLst>
      </pc:sldChg>
      <pc:sldChg chg="add">
        <pc:chgData name="George Willicombe" userId="4947754b-3353-4380-9f3c-a15b179a1733" providerId="ADAL" clId="{FE0FC52B-03E2-4D28-B48A-88AE3F5509D5}" dt="2026-04-21T16:40:42.044" v="23817"/>
        <pc:sldMkLst>
          <pc:docMk/>
          <pc:sldMk cId="2401291804" sldId="375"/>
        </pc:sldMkLst>
      </pc:sldChg>
      <pc:sldChg chg="delSp modSp add mod modCm">
        <pc:chgData name="George Willicombe" userId="4947754b-3353-4380-9f3c-a15b179a1733" providerId="ADAL" clId="{FE0FC52B-03E2-4D28-B48A-88AE3F5509D5}" dt="2026-04-21T11:10:35.523" v="20998" actId="1076"/>
        <pc:sldMkLst>
          <pc:docMk/>
          <pc:sldMk cId="380878157" sldId="377"/>
        </pc:sldMkLst>
        <pc:spChg chg="mod">
          <ac:chgData name="George Willicombe" userId="4947754b-3353-4380-9f3c-a15b179a1733" providerId="ADAL" clId="{FE0FC52B-03E2-4D28-B48A-88AE3F5509D5}" dt="2026-04-21T08:35:07.766" v="19251" actId="20577"/>
          <ac:spMkLst>
            <pc:docMk/>
            <pc:sldMk cId="380878157" sldId="377"/>
            <ac:spMk id="3" creationId="{A0126176-02A4-D5DD-E0AE-61DCAF3F5876}"/>
          </ac:spMkLst>
        </pc:spChg>
        <pc:spChg chg="mod">
          <ac:chgData name="George Willicombe" userId="4947754b-3353-4380-9f3c-a15b179a1733" providerId="ADAL" clId="{FE0FC52B-03E2-4D28-B48A-88AE3F5509D5}" dt="2026-04-21T10:39:04.329" v="20134" actId="1076"/>
          <ac:spMkLst>
            <pc:docMk/>
            <pc:sldMk cId="380878157" sldId="377"/>
            <ac:spMk id="29" creationId="{27625ADC-4C18-941B-074C-EB46EB78847D}"/>
          </ac:spMkLst>
        </pc:spChg>
        <pc:spChg chg="mod">
          <ac:chgData name="George Willicombe" userId="4947754b-3353-4380-9f3c-a15b179a1733" providerId="ADAL" clId="{FE0FC52B-03E2-4D28-B48A-88AE3F5509D5}" dt="2026-04-17T13:57:20.803" v="13799" actId="14100"/>
          <ac:spMkLst>
            <pc:docMk/>
            <pc:sldMk cId="380878157" sldId="377"/>
            <ac:spMk id="76" creationId="{432D7693-3817-8DF8-3EA5-0284237717D2}"/>
          </ac:spMkLst>
        </pc:spChg>
        <pc:spChg chg="mod">
          <ac:chgData name="George Willicombe" userId="4947754b-3353-4380-9f3c-a15b179a1733" providerId="ADAL" clId="{FE0FC52B-03E2-4D28-B48A-88AE3F5509D5}" dt="2026-04-21T08:53:02.195" v="19877" actId="20577"/>
          <ac:spMkLst>
            <pc:docMk/>
            <pc:sldMk cId="380878157" sldId="377"/>
            <ac:spMk id="79" creationId="{233CB667-4E6A-44AD-ADB4-683A7137AADF}"/>
          </ac:spMkLst>
        </pc:spChg>
        <pc:spChg chg="mod">
          <ac:chgData name="George Willicombe" userId="4947754b-3353-4380-9f3c-a15b179a1733" providerId="ADAL" clId="{FE0FC52B-03E2-4D28-B48A-88AE3F5509D5}" dt="2026-04-17T13:57:04.319" v="13797" actId="14100"/>
          <ac:spMkLst>
            <pc:docMk/>
            <pc:sldMk cId="380878157" sldId="377"/>
            <ac:spMk id="103" creationId="{79329895-8B49-B36D-703C-0CA5A0B3E864}"/>
          </ac:spMkLst>
        </pc:spChg>
        <pc:spChg chg="mod">
          <ac:chgData name="George Willicombe" userId="4947754b-3353-4380-9f3c-a15b179a1733" providerId="ADAL" clId="{FE0FC52B-03E2-4D28-B48A-88AE3F5509D5}" dt="2026-04-21T10:48:40.896" v="20755" actId="20577"/>
          <ac:spMkLst>
            <pc:docMk/>
            <pc:sldMk cId="380878157" sldId="377"/>
            <ac:spMk id="106" creationId="{D4BE9066-E5D3-9705-F82A-3B63D5382C60}"/>
          </ac:spMkLst>
        </pc:spChg>
        <pc:spChg chg="mod">
          <ac:chgData name="George Willicombe" userId="4947754b-3353-4380-9f3c-a15b179a1733" providerId="ADAL" clId="{FE0FC52B-03E2-4D28-B48A-88AE3F5509D5}" dt="2026-04-21T10:35:47.486" v="20094" actId="20577"/>
          <ac:spMkLst>
            <pc:docMk/>
            <pc:sldMk cId="380878157" sldId="377"/>
            <ac:spMk id="110" creationId="{232F2ABC-74E3-3668-5327-C18FD16EE0B2}"/>
          </ac:spMkLst>
        </pc:spChg>
        <pc:grpChg chg="mod">
          <ac:chgData name="George Willicombe" userId="4947754b-3353-4380-9f3c-a15b179a1733" providerId="ADAL" clId="{FE0FC52B-03E2-4D28-B48A-88AE3F5509D5}" dt="2026-04-21T11:10:30.482" v="20997" actId="1076"/>
          <ac:grpSpMkLst>
            <pc:docMk/>
            <pc:sldMk cId="380878157" sldId="377"/>
            <ac:grpSpMk id="73" creationId="{677B8FA7-0D3B-D4AE-1EF4-1FA3BF92AE29}"/>
          </ac:grpSpMkLst>
        </pc:grpChg>
        <pc:grpChg chg="mod">
          <ac:chgData name="George Willicombe" userId="4947754b-3353-4380-9f3c-a15b179a1733" providerId="ADAL" clId="{FE0FC52B-03E2-4D28-B48A-88AE3F5509D5}" dt="2026-04-21T11:10:35.523" v="20998" actId="1076"/>
          <ac:grpSpMkLst>
            <pc:docMk/>
            <pc:sldMk cId="380878157" sldId="377"/>
            <ac:grpSpMk id="100" creationId="{F61B9AAF-3C71-A8C8-AF8A-763877FDB347}"/>
          </ac:grpSpMkLst>
        </pc:gr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21T10:35:47.486" v="20094" actId="20577"/>
              <pc2:cmMkLst xmlns:pc2="http://schemas.microsoft.com/office/powerpoint/2019/9/main/command">
                <pc:docMk/>
                <pc:sldMk cId="380878157" sldId="377"/>
                <pc2:cmMk id="{5ED59E1D-C478-460A-9157-7F61994131B9}"/>
              </pc2:cmMkLst>
            </pc226:cmChg>
            <pc226:cmChg xmlns:pc226="http://schemas.microsoft.com/office/powerpoint/2022/06/main/command" chg="mod">
              <pc226:chgData name="George Willicombe" userId="4947754b-3353-4380-9f3c-a15b179a1733" providerId="ADAL" clId="{FE0FC52B-03E2-4D28-B48A-88AE3F5509D5}" dt="2026-04-21T08:53:02.195" v="19877" actId="20577"/>
              <pc2:cmMkLst xmlns:pc2="http://schemas.microsoft.com/office/powerpoint/2019/9/main/command">
                <pc:docMk/>
                <pc:sldMk cId="380878157" sldId="377"/>
                <pc2:cmMk id="{5979346A-0C7E-4FE4-A668-ED2FB0E803E2}"/>
              </pc2:cmMkLst>
            </pc226:cmChg>
            <pc226:cmChg xmlns:pc226="http://schemas.microsoft.com/office/powerpoint/2022/06/main/command" chg="mod">
              <pc226:chgData name="George Willicombe" userId="4947754b-3353-4380-9f3c-a15b179a1733" providerId="ADAL" clId="{FE0FC52B-03E2-4D28-B48A-88AE3F5509D5}" dt="2026-04-21T10:48:40.896" v="20755" actId="20577"/>
              <pc2:cmMkLst xmlns:pc2="http://schemas.microsoft.com/office/powerpoint/2019/9/main/command">
                <pc:docMk/>
                <pc:sldMk cId="380878157" sldId="377"/>
                <pc2:cmMk id="{370BC4F5-42FA-4CF9-901E-848FD7E43F0E}"/>
              </pc2:cmMkLst>
            </pc226:cmChg>
          </p:ext>
        </pc:extLst>
      </pc:sldChg>
      <pc:sldChg chg="modSp add mod">
        <pc:chgData name="George Willicombe" userId="4947754b-3353-4380-9f3c-a15b179a1733" providerId="ADAL" clId="{FE0FC52B-03E2-4D28-B48A-88AE3F5509D5}" dt="2026-04-20T15:10:49.042" v="16805" actId="20577"/>
        <pc:sldMkLst>
          <pc:docMk/>
          <pc:sldMk cId="755696922" sldId="378"/>
        </pc:sldMkLst>
        <pc:spChg chg="mod">
          <ac:chgData name="George Willicombe" userId="4947754b-3353-4380-9f3c-a15b179a1733" providerId="ADAL" clId="{FE0FC52B-03E2-4D28-B48A-88AE3F5509D5}" dt="2026-04-20T15:10:49.042" v="16805" actId="20577"/>
          <ac:spMkLst>
            <pc:docMk/>
            <pc:sldMk cId="755696922" sldId="378"/>
            <ac:spMk id="6" creationId="{2205C3AC-8E94-45BA-CD0E-EC2221740A08}"/>
          </ac:spMkLst>
        </pc:spChg>
      </pc:sldChg>
      <pc:sldChg chg="addSp delSp modSp add mod ord modCm">
        <pc:chgData name="George Willicombe" userId="4947754b-3353-4380-9f3c-a15b179a1733" providerId="ADAL" clId="{FE0FC52B-03E2-4D28-B48A-88AE3F5509D5}" dt="2026-04-21T14:18:55.962" v="23199" actId="1076"/>
        <pc:sldMkLst>
          <pc:docMk/>
          <pc:sldMk cId="3802170337" sldId="379"/>
        </pc:sldMkLst>
        <pc:spChg chg="del">
          <ac:chgData name="George Willicombe" userId="4947754b-3353-4380-9f3c-a15b179a1733" providerId="ADAL" clId="{FE0FC52B-03E2-4D28-B48A-88AE3F5509D5}" dt="2026-04-20T13:55:37.674" v="15107" actId="478"/>
          <ac:spMkLst>
            <pc:docMk/>
            <pc:sldMk cId="3802170337" sldId="379"/>
            <ac:spMk id="2" creationId="{69A2E587-EEBA-D5EE-DFAE-6C3E31496F69}"/>
          </ac:spMkLst>
        </pc:spChg>
        <pc:spChg chg="mod">
          <ac:chgData name="George Willicombe" userId="4947754b-3353-4380-9f3c-a15b179a1733" providerId="ADAL" clId="{FE0FC52B-03E2-4D28-B48A-88AE3F5509D5}" dt="2026-04-20T15:10:28.458" v="16793" actId="20577"/>
          <ac:spMkLst>
            <pc:docMk/>
            <pc:sldMk cId="3802170337" sldId="379"/>
            <ac:spMk id="3" creationId="{7D1B010F-2E6C-BCC8-88CB-F74DE66EC2B9}"/>
          </ac:spMkLst>
        </pc:spChg>
        <pc:spChg chg="mod">
          <ac:chgData name="George Willicombe" userId="4947754b-3353-4380-9f3c-a15b179a1733" providerId="ADAL" clId="{FE0FC52B-03E2-4D28-B48A-88AE3F5509D5}" dt="2026-04-20T14:36:19.293" v="16749" actId="14100"/>
          <ac:spMkLst>
            <pc:docMk/>
            <pc:sldMk cId="3802170337" sldId="379"/>
            <ac:spMk id="34" creationId="{81E1F91B-C718-9B0A-5A2B-4F74CFB15EDE}"/>
          </ac:spMkLst>
        </pc:spChg>
        <pc:spChg chg="mod">
          <ac:chgData name="George Willicombe" userId="4947754b-3353-4380-9f3c-a15b179a1733" providerId="ADAL" clId="{FE0FC52B-03E2-4D28-B48A-88AE3F5509D5}" dt="2026-04-20T14:00:06.353" v="15388" actId="165"/>
          <ac:spMkLst>
            <pc:docMk/>
            <pc:sldMk cId="3802170337" sldId="379"/>
            <ac:spMk id="38" creationId="{E6497B26-AF90-9DF5-CCF9-54BE79D23469}"/>
          </ac:spMkLst>
        </pc:spChg>
        <pc:spChg chg="mod">
          <ac:chgData name="George Willicombe" userId="4947754b-3353-4380-9f3c-a15b179a1733" providerId="ADAL" clId="{FE0FC52B-03E2-4D28-B48A-88AE3F5509D5}" dt="2026-04-20T14:00:02.239" v="15387" actId="165"/>
          <ac:spMkLst>
            <pc:docMk/>
            <pc:sldMk cId="3802170337" sldId="379"/>
            <ac:spMk id="40" creationId="{F1C659D4-6577-6221-5E90-A90DA8A3455D}"/>
          </ac:spMkLst>
        </pc:spChg>
        <pc:spChg chg="mod">
          <ac:chgData name="George Willicombe" userId="4947754b-3353-4380-9f3c-a15b179a1733" providerId="ADAL" clId="{FE0FC52B-03E2-4D28-B48A-88AE3F5509D5}" dt="2026-04-20T14:32:37.219" v="16592" actId="404"/>
          <ac:spMkLst>
            <pc:docMk/>
            <pc:sldMk cId="3802170337" sldId="379"/>
            <ac:spMk id="41" creationId="{F09F9C7F-3230-0137-160E-6B1BBE974993}"/>
          </ac:spMkLst>
        </pc:spChg>
        <pc:spChg chg="del mod">
          <ac:chgData name="George Willicombe" userId="4947754b-3353-4380-9f3c-a15b179a1733" providerId="ADAL" clId="{FE0FC52B-03E2-4D28-B48A-88AE3F5509D5}" dt="2026-04-20T14:11:59.496" v="15826" actId="478"/>
          <ac:spMkLst>
            <pc:docMk/>
            <pc:sldMk cId="3802170337" sldId="379"/>
            <ac:spMk id="42" creationId="{608195EA-990E-1879-1342-B3B356F3D0E0}"/>
          </ac:spMkLst>
        </pc:spChg>
        <pc:spChg chg="del mod">
          <ac:chgData name="George Willicombe" userId="4947754b-3353-4380-9f3c-a15b179a1733" providerId="ADAL" clId="{FE0FC52B-03E2-4D28-B48A-88AE3F5509D5}" dt="2026-04-20T14:12:01.192" v="15827" actId="478"/>
          <ac:spMkLst>
            <pc:docMk/>
            <pc:sldMk cId="3802170337" sldId="379"/>
            <ac:spMk id="43" creationId="{7034539C-5A08-3BF3-B9E8-7EA076850499}"/>
          </ac:spMkLst>
        </pc:spChg>
        <pc:spChg chg="mod topLvl">
          <ac:chgData name="George Willicombe" userId="4947754b-3353-4380-9f3c-a15b179a1733" providerId="ADAL" clId="{FE0FC52B-03E2-4D28-B48A-88AE3F5509D5}" dt="2026-04-20T14:32:29.008" v="16590" actId="14100"/>
          <ac:spMkLst>
            <pc:docMk/>
            <pc:sldMk cId="3802170337" sldId="379"/>
            <ac:spMk id="46" creationId="{C29E65E6-8259-85E8-4A59-24C34C397160}"/>
          </ac:spMkLst>
        </pc:spChg>
        <pc:spChg chg="mod topLvl">
          <ac:chgData name="George Willicombe" userId="4947754b-3353-4380-9f3c-a15b179a1733" providerId="ADAL" clId="{FE0FC52B-03E2-4D28-B48A-88AE3F5509D5}" dt="2026-04-20T14:02:05.480" v="15502"/>
          <ac:spMkLst>
            <pc:docMk/>
            <pc:sldMk cId="3802170337" sldId="379"/>
            <ac:spMk id="47" creationId="{622F35CE-6EF0-8DD1-50F0-26BC8E41912B}"/>
          </ac:spMkLst>
        </pc:spChg>
        <pc:spChg chg="mod topLvl">
          <ac:chgData name="George Willicombe" userId="4947754b-3353-4380-9f3c-a15b179a1733" providerId="ADAL" clId="{FE0FC52B-03E2-4D28-B48A-88AE3F5509D5}" dt="2026-04-20T14:02:05.480" v="15502"/>
          <ac:spMkLst>
            <pc:docMk/>
            <pc:sldMk cId="3802170337" sldId="379"/>
            <ac:spMk id="48" creationId="{97E19856-B8D4-DC39-C62D-8CB45E6A7F26}"/>
          </ac:spMkLst>
        </pc:spChg>
        <pc:spChg chg="mod topLvl">
          <ac:chgData name="George Willicombe" userId="4947754b-3353-4380-9f3c-a15b179a1733" providerId="ADAL" clId="{FE0FC52B-03E2-4D28-B48A-88AE3F5509D5}" dt="2026-04-20T14:32:12.464" v="16585" actId="20577"/>
          <ac:spMkLst>
            <pc:docMk/>
            <pc:sldMk cId="3802170337" sldId="379"/>
            <ac:spMk id="49" creationId="{49320242-5BA5-E537-7440-6B2F4A999DE0}"/>
          </ac:spMkLst>
        </pc:spChg>
        <pc:spChg chg="del mod topLvl">
          <ac:chgData name="George Willicombe" userId="4947754b-3353-4380-9f3c-a15b179a1733" providerId="ADAL" clId="{FE0FC52B-03E2-4D28-B48A-88AE3F5509D5}" dt="2026-04-20T13:59:44.530" v="15384" actId="478"/>
          <ac:spMkLst>
            <pc:docMk/>
            <pc:sldMk cId="3802170337" sldId="379"/>
            <ac:spMk id="51" creationId="{93E57160-0B66-F339-73AC-C0D2E59E953B}"/>
          </ac:spMkLst>
        </pc:spChg>
        <pc:spChg chg="mod topLvl">
          <ac:chgData name="George Willicombe" userId="4947754b-3353-4380-9f3c-a15b179a1733" providerId="ADAL" clId="{FE0FC52B-03E2-4D28-B48A-88AE3F5509D5}" dt="2026-04-20T14:32:24.728" v="16589" actId="1076"/>
          <ac:spMkLst>
            <pc:docMk/>
            <pc:sldMk cId="3802170337" sldId="379"/>
            <ac:spMk id="52" creationId="{FCD1D68C-5870-B983-BF75-12397BEA3B24}"/>
          </ac:spMkLst>
        </pc:spChg>
        <pc:spChg chg="add mod">
          <ac:chgData name="George Willicombe" userId="4947754b-3353-4380-9f3c-a15b179a1733" providerId="ADAL" clId="{FE0FC52B-03E2-4D28-B48A-88AE3F5509D5}" dt="2026-04-20T14:33:03.711" v="16599" actId="1076"/>
          <ac:spMkLst>
            <pc:docMk/>
            <pc:sldMk cId="3802170337" sldId="379"/>
            <ac:spMk id="56" creationId="{5A36C9CC-2D29-DD82-CDBB-1D66B4E33806}"/>
          </ac:spMkLst>
        </pc:spChg>
        <pc:spChg chg="mod">
          <ac:chgData name="George Willicombe" userId="4947754b-3353-4380-9f3c-a15b179a1733" providerId="ADAL" clId="{FE0FC52B-03E2-4D28-B48A-88AE3F5509D5}" dt="2026-04-21T14:18:55.962" v="23199" actId="1076"/>
          <ac:spMkLst>
            <pc:docMk/>
            <pc:sldMk cId="3802170337" sldId="379"/>
            <ac:spMk id="84" creationId="{7957A004-E0D3-EC77-4073-3183A63A40DA}"/>
          </ac:spMkLst>
        </pc:spChg>
        <pc:grpChg chg="del">
          <ac:chgData name="George Willicombe" userId="4947754b-3353-4380-9f3c-a15b179a1733" providerId="ADAL" clId="{FE0FC52B-03E2-4D28-B48A-88AE3F5509D5}" dt="2026-04-20T13:55:40.086" v="15109" actId="478"/>
          <ac:grpSpMkLst>
            <pc:docMk/>
            <pc:sldMk cId="3802170337" sldId="379"/>
            <ac:grpSpMk id="4" creationId="{CB255807-C32C-40A3-51A7-BAF0A489FA2F}"/>
          </ac:grpSpMkLst>
        </pc:grpChg>
        <pc:grpChg chg="mod">
          <ac:chgData name="George Willicombe" userId="4947754b-3353-4380-9f3c-a15b179a1733" providerId="ADAL" clId="{FE0FC52B-03E2-4D28-B48A-88AE3F5509D5}" dt="2026-04-20T13:55:54.720" v="15111" actId="1076"/>
          <ac:grpSpMkLst>
            <pc:docMk/>
            <pc:sldMk cId="3802170337" sldId="379"/>
            <ac:grpSpMk id="6" creationId="{B4F4FB2F-B49C-2EEA-7674-41DAC769D593}"/>
          </ac:grpSpMkLst>
        </pc:grpChg>
        <pc:grpChg chg="add del mod">
          <ac:chgData name="George Willicombe" userId="4947754b-3353-4380-9f3c-a15b179a1733" providerId="ADAL" clId="{FE0FC52B-03E2-4D28-B48A-88AE3F5509D5}" dt="2026-04-20T14:36:23.773" v="16751" actId="1076"/>
          <ac:grpSpMkLst>
            <pc:docMk/>
            <pc:sldMk cId="3802170337" sldId="379"/>
            <ac:grpSpMk id="16" creationId="{087D4AEA-F773-4850-1403-53B3730AE0EC}"/>
          </ac:grpSpMkLst>
        </pc:grpChg>
        <pc:grpChg chg="mod">
          <ac:chgData name="George Willicombe" userId="4947754b-3353-4380-9f3c-a15b179a1733" providerId="ADAL" clId="{FE0FC52B-03E2-4D28-B48A-88AE3F5509D5}" dt="2026-04-20T14:36:11.226" v="16748" actId="1076"/>
          <ac:grpSpMkLst>
            <pc:docMk/>
            <pc:sldMk cId="3802170337" sldId="379"/>
            <ac:grpSpMk id="19" creationId="{51B7CB94-5117-7112-8F63-A28EA14D4666}"/>
          </ac:grpSpMkLst>
        </pc:grpChg>
        <pc:grpChg chg="del">
          <ac:chgData name="George Willicombe" userId="4947754b-3353-4380-9f3c-a15b179a1733" providerId="ADAL" clId="{FE0FC52B-03E2-4D28-B48A-88AE3F5509D5}" dt="2026-04-20T13:55:38.841" v="15108" actId="478"/>
          <ac:grpSpMkLst>
            <pc:docMk/>
            <pc:sldMk cId="3802170337" sldId="379"/>
            <ac:grpSpMk id="22" creationId="{DBE735F7-7DB5-27E8-B7E8-0F5794639A87}"/>
          </ac:grpSpMkLst>
        </pc:grpChg>
        <pc:grpChg chg="add mod">
          <ac:chgData name="George Willicombe" userId="4947754b-3353-4380-9f3c-a15b179a1733" providerId="ADAL" clId="{FE0FC52B-03E2-4D28-B48A-88AE3F5509D5}" dt="2026-04-20T13:59:20.861" v="15378" actId="338"/>
          <ac:grpSpMkLst>
            <pc:docMk/>
            <pc:sldMk cId="3802170337" sldId="379"/>
            <ac:grpSpMk id="55" creationId="{C7EB1A0A-2226-4D27-9CB8-45E4362A1B14}"/>
          </ac:grpSpMkLst>
        </pc:grpChg>
        <pc:picChg chg="del mod">
          <ac:chgData name="George Willicombe" userId="4947754b-3353-4380-9f3c-a15b179a1733" providerId="ADAL" clId="{FE0FC52B-03E2-4D28-B48A-88AE3F5509D5}" dt="2026-04-21T14:18:44.797" v="23196" actId="478"/>
          <ac:picMkLst>
            <pc:docMk/>
            <pc:sldMk cId="3802170337" sldId="379"/>
            <ac:picMk id="12" creationId="{C8435FC5-3FAB-7D07-467E-2FB63D994017}"/>
          </ac:picMkLst>
        </pc:picChg>
        <pc:picChg chg="add del mod">
          <ac:chgData name="George Willicombe" userId="4947754b-3353-4380-9f3c-a15b179a1733" providerId="ADAL" clId="{FE0FC52B-03E2-4D28-B48A-88AE3F5509D5}" dt="2026-04-20T14:00:34.469" v="15393" actId="478"/>
          <ac:picMkLst>
            <pc:docMk/>
            <pc:sldMk cId="3802170337" sldId="379"/>
            <ac:picMk id="20" creationId="{853EB680-358C-2AE1-DC1F-3DCA86324124}"/>
          </ac:picMkLst>
        </pc:picChg>
        <pc:picChg chg="mod">
          <ac:chgData name="George Willicombe" userId="4947754b-3353-4380-9f3c-a15b179a1733" providerId="ADAL" clId="{FE0FC52B-03E2-4D28-B48A-88AE3F5509D5}" dt="2026-04-20T14:37:08.816" v="16754" actId="1076"/>
          <ac:picMkLst>
            <pc:docMk/>
            <pc:sldMk cId="3802170337" sldId="379"/>
            <ac:picMk id="21" creationId="{402C149D-1B88-9300-DD21-1276E3A14CC6}"/>
          </ac:picMkLst>
        </pc:picChg>
        <pc:picChg chg="del mod">
          <ac:chgData name="George Willicombe" userId="4947754b-3353-4380-9f3c-a15b179a1733" providerId="ADAL" clId="{FE0FC52B-03E2-4D28-B48A-88AE3F5509D5}" dt="2026-04-20T14:38:21.369" v="16761" actId="478"/>
          <ac:picMkLst>
            <pc:docMk/>
            <pc:sldMk cId="3802170337" sldId="379"/>
            <ac:picMk id="23" creationId="{D73F5454-6465-C3E5-0A00-C8D2D609DD4D}"/>
          </ac:picMkLst>
        </pc:picChg>
        <pc:picChg chg="mod">
          <ac:chgData name="George Willicombe" userId="4947754b-3353-4380-9f3c-a15b179a1733" providerId="ADAL" clId="{FE0FC52B-03E2-4D28-B48A-88AE3F5509D5}" dt="2026-04-20T14:37:02.254" v="16753" actId="1076"/>
          <ac:picMkLst>
            <pc:docMk/>
            <pc:sldMk cId="3802170337" sldId="379"/>
            <ac:picMk id="30" creationId="{F4E5F079-4C30-4DFC-6239-C69330F0F4E0}"/>
          </ac:picMkLst>
        </pc:picChg>
        <pc:picChg chg="del mod">
          <ac:chgData name="George Willicombe" userId="4947754b-3353-4380-9f3c-a15b179a1733" providerId="ADAL" clId="{FE0FC52B-03E2-4D28-B48A-88AE3F5509D5}" dt="2026-04-20T14:38:20.506" v="16760" actId="478"/>
          <ac:picMkLst>
            <pc:docMk/>
            <pc:sldMk cId="3802170337" sldId="379"/>
            <ac:picMk id="31" creationId="{92AC3E57-D30D-E470-2A0B-C19762DBA7AC}"/>
          </ac:picMkLst>
        </pc:picChg>
        <pc:picChg chg="del mod">
          <ac:chgData name="George Willicombe" userId="4947754b-3353-4380-9f3c-a15b179a1733" providerId="ADAL" clId="{FE0FC52B-03E2-4D28-B48A-88AE3F5509D5}" dt="2026-04-20T14:38:21.828" v="16762" actId="478"/>
          <ac:picMkLst>
            <pc:docMk/>
            <pc:sldMk cId="3802170337" sldId="379"/>
            <ac:picMk id="32" creationId="{C7BDCD19-E7F1-F3AE-22BF-4C8C50F09622}"/>
          </ac:picMkLst>
        </pc:picChg>
        <pc:picChg chg="add mod">
          <ac:chgData name="George Willicombe" userId="4947754b-3353-4380-9f3c-a15b179a1733" providerId="ADAL" clId="{FE0FC52B-03E2-4D28-B48A-88AE3F5509D5}" dt="2026-04-20T14:37:56.115" v="16757"/>
          <ac:picMkLst>
            <pc:docMk/>
            <pc:sldMk cId="3802170337" sldId="379"/>
            <ac:picMk id="57" creationId="{BFA6EF55-C4A4-E435-4FE7-191B9C324703}"/>
          </ac:picMkLst>
        </pc:picChg>
        <pc:picChg chg="add mod">
          <ac:chgData name="George Willicombe" userId="4947754b-3353-4380-9f3c-a15b179a1733" providerId="ADAL" clId="{FE0FC52B-03E2-4D28-B48A-88AE3F5509D5}" dt="2026-04-20T14:38:14.205" v="16759" actId="1076"/>
          <ac:picMkLst>
            <pc:docMk/>
            <pc:sldMk cId="3802170337" sldId="379"/>
            <ac:picMk id="58" creationId="{D2706D8B-23AA-063E-CAEC-6954DB243066}"/>
          </ac:picMkLst>
        </pc:picChg>
        <pc:picChg chg="add mod">
          <ac:chgData name="George Willicombe" userId="4947754b-3353-4380-9f3c-a15b179a1733" providerId="ADAL" clId="{FE0FC52B-03E2-4D28-B48A-88AE3F5509D5}" dt="2026-04-20T15:09:31.246" v="16766" actId="1076"/>
          <ac:picMkLst>
            <pc:docMk/>
            <pc:sldMk cId="3802170337" sldId="379"/>
            <ac:picMk id="60" creationId="{455CCC2E-4436-4734-C55C-1416FCADF7D6}"/>
          </ac:picMkLst>
        </pc:picChg>
        <pc:cxnChg chg="mod">
          <ac:chgData name="George Willicombe" userId="4947754b-3353-4380-9f3c-a15b179a1733" providerId="ADAL" clId="{FE0FC52B-03E2-4D28-B48A-88AE3F5509D5}" dt="2026-04-20T14:33:00.213" v="16598" actId="1076"/>
          <ac:cxnSpMkLst>
            <pc:docMk/>
            <pc:sldMk cId="3802170337" sldId="379"/>
            <ac:cxnSpMk id="44" creationId="{128316FB-E50C-CFB8-2CD3-83DE83324EA9}"/>
          </ac:cxnSpMkLst>
        </pc:cxnChg>
        <pc:cxnChg chg="del">
          <ac:chgData name="George Willicombe" userId="4947754b-3353-4380-9f3c-a15b179a1733" providerId="ADAL" clId="{FE0FC52B-03E2-4D28-B48A-88AE3F5509D5}" dt="2026-04-20T14:16:05.786" v="15987" actId="478"/>
          <ac:cxnSpMkLst>
            <pc:docMk/>
            <pc:sldMk cId="3802170337" sldId="379"/>
            <ac:cxnSpMk id="45" creationId="{17C5CAA3-B9B3-B449-7CD5-AAA943E0E889}"/>
          </ac:cxnSpMkLst>
        </pc:cxnChg>
        <pc:cxnChg chg="del">
          <ac:chgData name="George Willicombe" userId="4947754b-3353-4380-9f3c-a15b179a1733" providerId="ADAL" clId="{FE0FC52B-03E2-4D28-B48A-88AE3F5509D5}" dt="2026-04-20T13:58:38.023" v="15371" actId="478"/>
          <ac:cxnSpMkLst>
            <pc:docMk/>
            <pc:sldMk cId="3802170337" sldId="379"/>
            <ac:cxnSpMk id="53" creationId="{2EA6F051-2213-602A-8D98-D824B27090A9}"/>
          </ac:cxnSpMkLst>
        </pc:cxnChg>
        <pc:cxnChg chg="mod topLvl">
          <ac:chgData name="George Willicombe" userId="4947754b-3353-4380-9f3c-a15b179a1733" providerId="ADAL" clId="{FE0FC52B-03E2-4D28-B48A-88AE3F5509D5}" dt="2026-04-20T14:32:08.199" v="16584" actId="1076"/>
          <ac:cxnSpMkLst>
            <pc:docMk/>
            <pc:sldMk cId="3802170337" sldId="379"/>
            <ac:cxnSpMk id="54" creationId="{DA1B38A6-2C53-30F4-820C-F73B1B3A134E}"/>
          </ac:cxnSpMkLst>
        </pc:cxn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21T14:18:26.091" v="23195" actId="20577"/>
              <pc2:cmMkLst xmlns:pc2="http://schemas.microsoft.com/office/powerpoint/2019/9/main/command">
                <pc:docMk/>
                <pc:sldMk cId="3802170337" sldId="379"/>
                <pc2:cmMk id="{A11A31B0-4081-46D3-83AD-03CE683CA76E}"/>
              </pc2:cmMkLst>
            </pc226:cmChg>
            <pc226:cmChg xmlns:pc226="http://schemas.microsoft.com/office/powerpoint/2022/06/main/command" chg="mod">
              <pc226:chgData name="George Willicombe" userId="4947754b-3353-4380-9f3c-a15b179a1733" providerId="ADAL" clId="{FE0FC52B-03E2-4D28-B48A-88AE3F5509D5}" dt="2026-04-21T14:18:26.091" v="23195" actId="20577"/>
              <pc2:cmMkLst xmlns:pc2="http://schemas.microsoft.com/office/powerpoint/2019/9/main/command">
                <pc:docMk/>
                <pc:sldMk cId="3802170337" sldId="379"/>
                <pc2:cmMk id="{43EC17E5-8B78-4745-9015-285052FE62AD}"/>
              </pc2:cmMkLst>
            </pc226:cmChg>
          </p:ext>
        </pc:extLst>
      </pc:sldChg>
      <pc:sldChg chg="addSp delSp modSp add mod modCm">
        <pc:chgData name="George Willicombe" userId="4947754b-3353-4380-9f3c-a15b179a1733" providerId="ADAL" clId="{FE0FC52B-03E2-4D28-B48A-88AE3F5509D5}" dt="2026-04-21T15:49:50.603" v="23396" actId="1076"/>
        <pc:sldMkLst>
          <pc:docMk/>
          <pc:sldMk cId="1405847571" sldId="380"/>
        </pc:sldMkLst>
        <pc:spChg chg="mod">
          <ac:chgData name="George Willicombe" userId="4947754b-3353-4380-9f3c-a15b179a1733" providerId="ADAL" clId="{FE0FC52B-03E2-4D28-B48A-88AE3F5509D5}" dt="2026-04-20T15:10:38.363" v="16801" actId="20577"/>
          <ac:spMkLst>
            <pc:docMk/>
            <pc:sldMk cId="1405847571" sldId="380"/>
            <ac:spMk id="3" creationId="{7AA64890-405E-4A81-37DA-8ED11F0CB674}"/>
          </ac:spMkLst>
        </pc:spChg>
        <pc:spChg chg="mod">
          <ac:chgData name="George Willicombe" userId="4947754b-3353-4380-9f3c-a15b179a1733" providerId="ADAL" clId="{FE0FC52B-03E2-4D28-B48A-88AE3F5509D5}" dt="2026-04-20T15:44:26.337" v="17257"/>
          <ac:spMkLst>
            <pc:docMk/>
            <pc:sldMk cId="1405847571" sldId="380"/>
            <ac:spMk id="5" creationId="{CEC6EE53-4EFD-A6C8-687A-83C2284C49AF}"/>
          </ac:spMkLst>
        </pc:spChg>
        <pc:spChg chg="mod">
          <ac:chgData name="George Willicombe" userId="4947754b-3353-4380-9f3c-a15b179a1733" providerId="ADAL" clId="{FE0FC52B-03E2-4D28-B48A-88AE3F5509D5}" dt="2026-04-20T15:44:26.337" v="17257"/>
          <ac:spMkLst>
            <pc:docMk/>
            <pc:sldMk cId="1405847571" sldId="380"/>
            <ac:spMk id="7" creationId="{2735304F-B4EA-5447-9C23-DC553C0FEF2B}"/>
          </ac:spMkLst>
        </pc:spChg>
        <pc:spChg chg="mod">
          <ac:chgData name="George Willicombe" userId="4947754b-3353-4380-9f3c-a15b179a1733" providerId="ADAL" clId="{FE0FC52B-03E2-4D28-B48A-88AE3F5509D5}" dt="2026-04-20T15:44:26.337" v="17257"/>
          <ac:spMkLst>
            <pc:docMk/>
            <pc:sldMk cId="1405847571" sldId="380"/>
            <ac:spMk id="8" creationId="{D3303D58-45A3-55B0-ACE0-232F74C7D1C8}"/>
          </ac:spMkLst>
        </pc:spChg>
        <pc:spChg chg="mod">
          <ac:chgData name="George Willicombe" userId="4947754b-3353-4380-9f3c-a15b179a1733" providerId="ADAL" clId="{FE0FC52B-03E2-4D28-B48A-88AE3F5509D5}" dt="2026-04-20T15:44:26.337" v="17257"/>
          <ac:spMkLst>
            <pc:docMk/>
            <pc:sldMk cId="1405847571" sldId="380"/>
            <ac:spMk id="9" creationId="{26879483-126E-976E-907E-42754302B103}"/>
          </ac:spMkLst>
        </pc:spChg>
        <pc:spChg chg="mod">
          <ac:chgData name="George Willicombe" userId="4947754b-3353-4380-9f3c-a15b179a1733" providerId="ADAL" clId="{FE0FC52B-03E2-4D28-B48A-88AE3F5509D5}" dt="2026-04-20T15:44:26.337" v="17257"/>
          <ac:spMkLst>
            <pc:docMk/>
            <pc:sldMk cId="1405847571" sldId="380"/>
            <ac:spMk id="14" creationId="{F6206ED2-4EBF-BD42-160F-5E323B1880A0}"/>
          </ac:spMkLst>
        </pc:spChg>
        <pc:spChg chg="mod">
          <ac:chgData name="George Willicombe" userId="4947754b-3353-4380-9f3c-a15b179a1733" providerId="ADAL" clId="{FE0FC52B-03E2-4D28-B48A-88AE3F5509D5}" dt="2026-04-20T15:44:26.337" v="17257"/>
          <ac:spMkLst>
            <pc:docMk/>
            <pc:sldMk cId="1405847571" sldId="380"/>
            <ac:spMk id="15" creationId="{DF72C8D9-FB0C-7070-04A2-4B16E65F8392}"/>
          </ac:spMkLst>
        </pc:spChg>
        <pc:spChg chg="mod">
          <ac:chgData name="George Willicombe" userId="4947754b-3353-4380-9f3c-a15b179a1733" providerId="ADAL" clId="{FE0FC52B-03E2-4D28-B48A-88AE3F5509D5}" dt="2026-04-20T15:44:26.337" v="17257"/>
          <ac:spMkLst>
            <pc:docMk/>
            <pc:sldMk cId="1405847571" sldId="380"/>
            <ac:spMk id="17" creationId="{402C096E-FB67-BA38-5094-977A9C48DE19}"/>
          </ac:spMkLst>
        </pc:spChg>
        <pc:spChg chg="mod">
          <ac:chgData name="George Willicombe" userId="4947754b-3353-4380-9f3c-a15b179a1733" providerId="ADAL" clId="{FE0FC52B-03E2-4D28-B48A-88AE3F5509D5}" dt="2026-04-20T15:44:26.337" v="17257"/>
          <ac:spMkLst>
            <pc:docMk/>
            <pc:sldMk cId="1405847571" sldId="380"/>
            <ac:spMk id="18" creationId="{05486AF9-84C4-2E84-52DA-8681458104C8}"/>
          </ac:spMkLst>
        </pc:spChg>
        <pc:spChg chg="mod">
          <ac:chgData name="George Willicombe" userId="4947754b-3353-4380-9f3c-a15b179a1733" providerId="ADAL" clId="{FE0FC52B-03E2-4D28-B48A-88AE3F5509D5}" dt="2026-04-20T15:44:26.337" v="17257"/>
          <ac:spMkLst>
            <pc:docMk/>
            <pc:sldMk cId="1405847571" sldId="380"/>
            <ac:spMk id="20" creationId="{1BAC2393-4BC9-399C-DB44-5821B5D190BE}"/>
          </ac:spMkLst>
        </pc:spChg>
        <pc:spChg chg="mod">
          <ac:chgData name="George Willicombe" userId="4947754b-3353-4380-9f3c-a15b179a1733" providerId="ADAL" clId="{FE0FC52B-03E2-4D28-B48A-88AE3F5509D5}" dt="2026-04-20T15:44:26.337" v="17257"/>
          <ac:spMkLst>
            <pc:docMk/>
            <pc:sldMk cId="1405847571" sldId="380"/>
            <ac:spMk id="22" creationId="{1C5757FC-0D2C-79FC-D69F-5E8A719DCDBB}"/>
          </ac:spMkLst>
        </pc:spChg>
        <pc:spChg chg="mod topLvl">
          <ac:chgData name="George Willicombe" userId="4947754b-3353-4380-9f3c-a15b179a1733" providerId="ADAL" clId="{FE0FC52B-03E2-4D28-B48A-88AE3F5509D5}" dt="2026-04-21T15:49:33.699" v="23393" actId="164"/>
          <ac:spMkLst>
            <pc:docMk/>
            <pc:sldMk cId="1405847571" sldId="380"/>
            <ac:spMk id="25" creationId="{366CDEE2-DFBB-4C5B-90B0-0D25E3621661}"/>
          </ac:spMkLst>
        </pc:spChg>
        <pc:spChg chg="mod">
          <ac:chgData name="George Willicombe" userId="4947754b-3353-4380-9f3c-a15b179a1733" providerId="ADAL" clId="{FE0FC52B-03E2-4D28-B48A-88AE3F5509D5}" dt="2026-04-21T15:49:24.301" v="23392" actId="165"/>
          <ac:spMkLst>
            <pc:docMk/>
            <pc:sldMk cId="1405847571" sldId="380"/>
            <ac:spMk id="27" creationId="{B3E14ABB-031A-E2E6-D3EE-585091737CC4}"/>
          </ac:spMkLst>
        </pc:spChg>
        <pc:spChg chg="mod">
          <ac:chgData name="George Willicombe" userId="4947754b-3353-4380-9f3c-a15b179a1733" providerId="ADAL" clId="{FE0FC52B-03E2-4D28-B48A-88AE3F5509D5}" dt="2026-04-21T15:49:24.301" v="23392" actId="165"/>
          <ac:spMkLst>
            <pc:docMk/>
            <pc:sldMk cId="1405847571" sldId="380"/>
            <ac:spMk id="28" creationId="{DED60FB0-58FF-D9B0-1766-30BD153010E4}"/>
          </ac:spMkLst>
        </pc:spChg>
        <pc:spChg chg="mod">
          <ac:chgData name="George Willicombe" userId="4947754b-3353-4380-9f3c-a15b179a1733" providerId="ADAL" clId="{FE0FC52B-03E2-4D28-B48A-88AE3F5509D5}" dt="2026-04-21T15:49:24.301" v="23392" actId="165"/>
          <ac:spMkLst>
            <pc:docMk/>
            <pc:sldMk cId="1405847571" sldId="380"/>
            <ac:spMk id="29" creationId="{CC00E661-98EC-8C24-EB22-FDB1686E6EB9}"/>
          </ac:spMkLst>
        </pc:spChg>
        <pc:spChg chg="mod">
          <ac:chgData name="George Willicombe" userId="4947754b-3353-4380-9f3c-a15b179a1733" providerId="ADAL" clId="{FE0FC52B-03E2-4D28-B48A-88AE3F5509D5}" dt="2026-04-21T15:49:24.301" v="23392" actId="165"/>
          <ac:spMkLst>
            <pc:docMk/>
            <pc:sldMk cId="1405847571" sldId="380"/>
            <ac:spMk id="35" creationId="{806F6D25-C18F-4811-499D-D807755EB990}"/>
          </ac:spMkLst>
        </pc:spChg>
        <pc:spChg chg="mod">
          <ac:chgData name="George Willicombe" userId="4947754b-3353-4380-9f3c-a15b179a1733" providerId="ADAL" clId="{FE0FC52B-03E2-4D28-B48A-88AE3F5509D5}" dt="2026-04-21T15:49:24.301" v="23392" actId="165"/>
          <ac:spMkLst>
            <pc:docMk/>
            <pc:sldMk cId="1405847571" sldId="380"/>
            <ac:spMk id="36" creationId="{6A99ADCC-215F-59C3-C9CC-7CFE213492F7}"/>
          </ac:spMkLst>
        </pc:spChg>
        <pc:spChg chg="mod">
          <ac:chgData name="George Willicombe" userId="4947754b-3353-4380-9f3c-a15b179a1733" providerId="ADAL" clId="{FE0FC52B-03E2-4D28-B48A-88AE3F5509D5}" dt="2026-04-21T15:49:24.301" v="23392" actId="165"/>
          <ac:spMkLst>
            <pc:docMk/>
            <pc:sldMk cId="1405847571" sldId="380"/>
            <ac:spMk id="37" creationId="{0FD93F16-F219-349D-C811-766844EDB790}"/>
          </ac:spMkLst>
        </pc:spChg>
        <pc:spChg chg="del">
          <ac:chgData name="George Willicombe" userId="4947754b-3353-4380-9f3c-a15b179a1733" providerId="ADAL" clId="{FE0FC52B-03E2-4D28-B48A-88AE3F5509D5}" dt="2026-04-20T15:43:56.524" v="17248" actId="478"/>
          <ac:spMkLst>
            <pc:docMk/>
            <pc:sldMk cId="1405847571" sldId="380"/>
            <ac:spMk id="38" creationId="{E2BA3D5C-45B4-BBB2-A599-10A03C2E82CD}"/>
          </ac:spMkLst>
        </pc:spChg>
        <pc:spChg chg="mod">
          <ac:chgData name="George Willicombe" userId="4947754b-3353-4380-9f3c-a15b179a1733" providerId="ADAL" clId="{FE0FC52B-03E2-4D28-B48A-88AE3F5509D5}" dt="2026-04-21T15:49:24.301" v="23392" actId="165"/>
          <ac:spMkLst>
            <pc:docMk/>
            <pc:sldMk cId="1405847571" sldId="380"/>
            <ac:spMk id="39" creationId="{1D9771C9-54AC-1B88-C2B9-74EE323E1C6C}"/>
          </ac:spMkLst>
        </pc:spChg>
        <pc:spChg chg="mod">
          <ac:chgData name="George Willicombe" userId="4947754b-3353-4380-9f3c-a15b179a1733" providerId="ADAL" clId="{FE0FC52B-03E2-4D28-B48A-88AE3F5509D5}" dt="2026-04-21T15:49:24.301" v="23392" actId="165"/>
          <ac:spMkLst>
            <pc:docMk/>
            <pc:sldMk cId="1405847571" sldId="380"/>
            <ac:spMk id="42" creationId="{6B592615-5BFC-04AF-4849-7C8C49F966C9}"/>
          </ac:spMkLst>
        </pc:spChg>
        <pc:spChg chg="mod">
          <ac:chgData name="George Willicombe" userId="4947754b-3353-4380-9f3c-a15b179a1733" providerId="ADAL" clId="{FE0FC52B-03E2-4D28-B48A-88AE3F5509D5}" dt="2026-04-21T15:49:24.301" v="23392" actId="165"/>
          <ac:spMkLst>
            <pc:docMk/>
            <pc:sldMk cId="1405847571" sldId="380"/>
            <ac:spMk id="43" creationId="{EA6D0C5A-AD90-5797-F3E8-4E9909B95923}"/>
          </ac:spMkLst>
        </pc:spChg>
        <pc:spChg chg="add mod">
          <ac:chgData name="George Willicombe" userId="4947754b-3353-4380-9f3c-a15b179a1733" providerId="ADAL" clId="{FE0FC52B-03E2-4D28-B48A-88AE3F5509D5}" dt="2026-04-21T15:49:33.699" v="23393" actId="164"/>
          <ac:spMkLst>
            <pc:docMk/>
            <pc:sldMk cId="1405847571" sldId="380"/>
            <ac:spMk id="45" creationId="{B55DA43E-A2DC-D505-0651-78E2FA5A8CD1}"/>
          </ac:spMkLst>
        </pc:spChg>
        <pc:spChg chg="add del">
          <ac:chgData name="George Willicombe" userId="4947754b-3353-4380-9f3c-a15b179a1733" providerId="ADAL" clId="{FE0FC52B-03E2-4D28-B48A-88AE3F5509D5}" dt="2026-04-20T15:46:39.313" v="17403" actId="22"/>
          <ac:spMkLst>
            <pc:docMk/>
            <pc:sldMk cId="1405847571" sldId="380"/>
            <ac:spMk id="53" creationId="{2DD315D1-0A4C-5C9B-C2B3-71EA187B959E}"/>
          </ac:spMkLst>
        </pc:spChg>
        <pc:spChg chg="del">
          <ac:chgData name="George Willicombe" userId="4947754b-3353-4380-9f3c-a15b179a1733" providerId="ADAL" clId="{FE0FC52B-03E2-4D28-B48A-88AE3F5509D5}" dt="2026-04-20T15:44:02.887" v="17252" actId="478"/>
          <ac:spMkLst>
            <pc:docMk/>
            <pc:sldMk cId="1405847571" sldId="380"/>
            <ac:spMk id="56" creationId="{2DAF8952-AAE2-1E44-464C-0134D0C47B8A}"/>
          </ac:spMkLst>
        </pc:spChg>
        <pc:spChg chg="add mod">
          <ac:chgData name="George Willicombe" userId="4947754b-3353-4380-9f3c-a15b179a1733" providerId="ADAL" clId="{FE0FC52B-03E2-4D28-B48A-88AE3F5509D5}" dt="2026-04-21T15:49:33.699" v="23393" actId="164"/>
          <ac:spMkLst>
            <pc:docMk/>
            <pc:sldMk cId="1405847571" sldId="380"/>
            <ac:spMk id="57" creationId="{F2AE9DC4-3243-0A07-9905-CBAEBC1A2C66}"/>
          </ac:spMkLst>
        </pc:spChg>
        <pc:spChg chg="mod">
          <ac:chgData name="George Willicombe" userId="4947754b-3353-4380-9f3c-a15b179a1733" providerId="ADAL" clId="{FE0FC52B-03E2-4D28-B48A-88AE3F5509D5}" dt="2026-04-21T15:49:50.603" v="23396" actId="1076"/>
          <ac:spMkLst>
            <pc:docMk/>
            <pc:sldMk cId="1405847571" sldId="380"/>
            <ac:spMk id="84" creationId="{1408F377-4719-9E31-EEFC-A056AEE5128C}"/>
          </ac:spMkLst>
        </pc:spChg>
        <pc:grpChg chg="del">
          <ac:chgData name="George Willicombe" userId="4947754b-3353-4380-9f3c-a15b179a1733" providerId="ADAL" clId="{FE0FC52B-03E2-4D28-B48A-88AE3F5509D5}" dt="2026-04-20T15:43:55.134" v="17247" actId="478"/>
          <ac:grpSpMkLst>
            <pc:docMk/>
            <pc:sldMk cId="1405847571" sldId="380"/>
            <ac:grpSpMk id="16" creationId="{A2E02117-F611-1F8F-2C2E-584C2C89F47D}"/>
          </ac:grpSpMkLst>
        </pc:grpChg>
        <pc:grpChg chg="del">
          <ac:chgData name="George Willicombe" userId="4947754b-3353-4380-9f3c-a15b179a1733" providerId="ADAL" clId="{FE0FC52B-03E2-4D28-B48A-88AE3F5509D5}" dt="2026-04-20T15:43:57.606" v="17249" actId="478"/>
          <ac:grpSpMkLst>
            <pc:docMk/>
            <pc:sldMk cId="1405847571" sldId="380"/>
            <ac:grpSpMk id="19" creationId="{F1C6FA3C-0DE3-987B-0CE9-4D825407BD24}"/>
          </ac:grpSpMkLst>
        </pc:grpChg>
        <pc:grpChg chg="mod">
          <ac:chgData name="George Willicombe" userId="4947754b-3353-4380-9f3c-a15b179a1733" providerId="ADAL" clId="{FE0FC52B-03E2-4D28-B48A-88AE3F5509D5}" dt="2026-04-21T15:49:20.022" v="23391" actId="1076"/>
          <ac:grpSpMkLst>
            <pc:docMk/>
            <pc:sldMk cId="1405847571" sldId="380"/>
            <ac:grpSpMk id="23" creationId="{5DEB99A9-3457-4ACA-02E2-26FFBC7C2442}"/>
          </ac:grpSpMkLst>
        </pc:grpChg>
        <pc:grpChg chg="mod">
          <ac:chgData name="George Willicombe" userId="4947754b-3353-4380-9f3c-a15b179a1733" providerId="ADAL" clId="{FE0FC52B-03E2-4D28-B48A-88AE3F5509D5}" dt="2026-04-21T15:49:33.699" v="23393" actId="164"/>
          <ac:grpSpMkLst>
            <pc:docMk/>
            <pc:sldMk cId="1405847571" sldId="380"/>
            <ac:grpSpMk id="24" creationId="{A1AC186D-3F48-C2C4-E91D-E4CB5794A0B0}"/>
          </ac:grpSpMkLst>
        </pc:grpChg>
        <pc:grpChg chg="add mod">
          <ac:chgData name="George Willicombe" userId="4947754b-3353-4380-9f3c-a15b179a1733" providerId="ADAL" clId="{FE0FC52B-03E2-4D28-B48A-88AE3F5509D5}" dt="2026-04-21T15:49:41.639" v="23394" actId="1076"/>
          <ac:grpSpMkLst>
            <pc:docMk/>
            <pc:sldMk cId="1405847571" sldId="380"/>
            <ac:grpSpMk id="59" creationId="{E1800B41-B72D-8D8E-DCD8-2EFD292030A7}"/>
          </ac:grpSpMkLst>
        </pc:grpChg>
        <pc:picChg chg="del">
          <ac:chgData name="George Willicombe" userId="4947754b-3353-4380-9f3c-a15b179a1733" providerId="ADAL" clId="{FE0FC52B-03E2-4D28-B48A-88AE3F5509D5}" dt="2026-04-20T15:45:28.269" v="17366" actId="478"/>
          <ac:picMkLst>
            <pc:docMk/>
            <pc:sldMk cId="1405847571" sldId="380"/>
            <ac:picMk id="12" creationId="{D8019BA7-9B3B-B867-2F92-D14B854A523B}"/>
          </ac:picMkLst>
        </pc:picChg>
        <pc:picChg chg="del">
          <ac:chgData name="George Willicombe" userId="4947754b-3353-4380-9f3c-a15b179a1733" providerId="ADAL" clId="{FE0FC52B-03E2-4D28-B48A-88AE3F5509D5}" dt="2026-04-20T15:44:03.948" v="17253" actId="478"/>
          <ac:picMkLst>
            <pc:docMk/>
            <pc:sldMk cId="1405847571" sldId="380"/>
            <ac:picMk id="21" creationId="{E0833ADF-F530-21D0-2A2A-8E977FFD5D87}"/>
          </ac:picMkLst>
        </pc:picChg>
        <pc:picChg chg="del">
          <ac:chgData name="George Willicombe" userId="4947754b-3353-4380-9f3c-a15b179a1733" providerId="ADAL" clId="{FE0FC52B-03E2-4D28-B48A-88AE3F5509D5}" dt="2026-04-20T15:44:04.530" v="17254" actId="478"/>
          <ac:picMkLst>
            <pc:docMk/>
            <pc:sldMk cId="1405847571" sldId="380"/>
            <ac:picMk id="30" creationId="{EACFB425-8CE6-BBF0-C7C0-A529845F80E4}"/>
          </ac:picMkLst>
        </pc:picChg>
        <pc:picChg chg="del">
          <ac:chgData name="George Willicombe" userId="4947754b-3353-4380-9f3c-a15b179a1733" providerId="ADAL" clId="{FE0FC52B-03E2-4D28-B48A-88AE3F5509D5}" dt="2026-04-20T15:44:00.693" v="17250" actId="478"/>
          <ac:picMkLst>
            <pc:docMk/>
            <pc:sldMk cId="1405847571" sldId="380"/>
            <ac:picMk id="58" creationId="{284BBFF7-DF9C-6DBC-916B-D7B55F3F6A7D}"/>
          </ac:picMkLst>
        </pc:picChg>
        <pc:picChg chg="del">
          <ac:chgData name="George Willicombe" userId="4947754b-3353-4380-9f3c-a15b179a1733" providerId="ADAL" clId="{FE0FC52B-03E2-4D28-B48A-88AE3F5509D5}" dt="2026-04-20T15:44:01.718" v="17251" actId="478"/>
          <ac:picMkLst>
            <pc:docMk/>
            <pc:sldMk cId="1405847571" sldId="380"/>
            <ac:picMk id="60" creationId="{CF2D1C5A-82B1-841F-89A7-055A7D64FC72}"/>
          </ac:picMkLst>
        </pc:pic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21T14:22:45.770" v="23264" actId="20577"/>
              <pc2:cmMkLst xmlns:pc2="http://schemas.microsoft.com/office/powerpoint/2019/9/main/command">
                <pc:docMk/>
                <pc:sldMk cId="1405847571" sldId="380"/>
                <pc2:cmMk id="{8CA1DB96-2E06-4282-A633-612962D505C2}"/>
              </pc2:cmMkLst>
            </pc226:cmChg>
          </p:ext>
        </pc:extLst>
      </pc:sldChg>
      <pc:sldChg chg="addSp delSp modSp add mod">
        <pc:chgData name="George Willicombe" userId="4947754b-3353-4380-9f3c-a15b179a1733" providerId="ADAL" clId="{FE0FC52B-03E2-4D28-B48A-88AE3F5509D5}" dt="2026-04-21T15:46:33.154" v="23381" actId="20577"/>
        <pc:sldMkLst>
          <pc:docMk/>
          <pc:sldMk cId="769998371" sldId="381"/>
        </pc:sldMkLst>
        <pc:spChg chg="mod">
          <ac:chgData name="George Willicombe" userId="4947754b-3353-4380-9f3c-a15b179a1733" providerId="ADAL" clId="{FE0FC52B-03E2-4D28-B48A-88AE3F5509D5}" dt="2026-04-20T19:23:30.383" v="18236" actId="20577"/>
          <ac:spMkLst>
            <pc:docMk/>
            <pc:sldMk cId="769998371" sldId="381"/>
            <ac:spMk id="2" creationId="{48E31D3A-5CB6-4316-E60D-8336E04EA04A}"/>
          </ac:spMkLst>
        </pc:spChg>
        <pc:spChg chg="del">
          <ac:chgData name="George Willicombe" userId="4947754b-3353-4380-9f3c-a15b179a1733" providerId="ADAL" clId="{FE0FC52B-03E2-4D28-B48A-88AE3F5509D5}" dt="2026-04-20T19:09:48.654" v="18158" actId="478"/>
          <ac:spMkLst>
            <pc:docMk/>
            <pc:sldMk cId="769998371" sldId="381"/>
            <ac:spMk id="3" creationId="{AC370D40-FECE-4DEC-6D94-72143FCC10DC}"/>
          </ac:spMkLst>
        </pc:spChg>
        <pc:spChg chg="mod">
          <ac:chgData name="George Willicombe" userId="4947754b-3353-4380-9f3c-a15b179a1733" providerId="ADAL" clId="{FE0FC52B-03E2-4D28-B48A-88AE3F5509D5}" dt="2026-04-21T10:59:59.350" v="20872" actId="165"/>
          <ac:spMkLst>
            <pc:docMk/>
            <pc:sldMk cId="769998371" sldId="381"/>
            <ac:spMk id="61" creationId="{8C584703-34B7-E1A1-12C9-F99120D4426B}"/>
          </ac:spMkLst>
        </pc:spChg>
        <pc:spChg chg="mod">
          <ac:chgData name="George Willicombe" userId="4947754b-3353-4380-9f3c-a15b179a1733" providerId="ADAL" clId="{FE0FC52B-03E2-4D28-B48A-88AE3F5509D5}" dt="2026-04-21T10:59:59.350" v="20872" actId="165"/>
          <ac:spMkLst>
            <pc:docMk/>
            <pc:sldMk cId="769998371" sldId="381"/>
            <ac:spMk id="62" creationId="{62E6250B-304E-3354-DE01-E7C4C9DBA09C}"/>
          </ac:spMkLst>
        </pc:spChg>
        <pc:spChg chg="mod">
          <ac:chgData name="George Willicombe" userId="4947754b-3353-4380-9f3c-a15b179a1733" providerId="ADAL" clId="{FE0FC52B-03E2-4D28-B48A-88AE3F5509D5}" dt="2026-04-21T08:33:39.970" v="19240" actId="164"/>
          <ac:spMkLst>
            <pc:docMk/>
            <pc:sldMk cId="769998371" sldId="381"/>
            <ac:spMk id="64" creationId="{A8589CA8-25FE-6339-A7E1-C2582F4B095E}"/>
          </ac:spMkLst>
        </pc:spChg>
        <pc:spChg chg="mod">
          <ac:chgData name="George Willicombe" userId="4947754b-3353-4380-9f3c-a15b179a1733" providerId="ADAL" clId="{FE0FC52B-03E2-4D28-B48A-88AE3F5509D5}" dt="2026-04-21T08:33:39.970" v="19240" actId="164"/>
          <ac:spMkLst>
            <pc:docMk/>
            <pc:sldMk cId="769998371" sldId="381"/>
            <ac:spMk id="65" creationId="{E579FD9B-C950-C545-B71D-497FB159AD9D}"/>
          </ac:spMkLst>
        </pc:spChg>
        <pc:spChg chg="mod">
          <ac:chgData name="George Willicombe" userId="4947754b-3353-4380-9f3c-a15b179a1733" providerId="ADAL" clId="{FE0FC52B-03E2-4D28-B48A-88AE3F5509D5}" dt="2026-04-21T11:00:51.965" v="20878" actId="404"/>
          <ac:spMkLst>
            <pc:docMk/>
            <pc:sldMk cId="769998371" sldId="381"/>
            <ac:spMk id="67" creationId="{C32C3ACB-FBEB-8B1F-4128-98B8E454A0BF}"/>
          </ac:spMkLst>
        </pc:spChg>
        <pc:spChg chg="mod">
          <ac:chgData name="George Willicombe" userId="4947754b-3353-4380-9f3c-a15b179a1733" providerId="ADAL" clId="{FE0FC52B-03E2-4D28-B48A-88AE3F5509D5}" dt="2026-04-21T10:59:59.350" v="20872" actId="165"/>
          <ac:spMkLst>
            <pc:docMk/>
            <pc:sldMk cId="769998371" sldId="381"/>
            <ac:spMk id="68" creationId="{CA7F09B0-1172-E9BD-55D3-ECFA0CDFD302}"/>
          </ac:spMkLst>
        </pc:spChg>
        <pc:spChg chg="del mod">
          <ac:chgData name="George Willicombe" userId="4947754b-3353-4380-9f3c-a15b179a1733" providerId="ADAL" clId="{FE0FC52B-03E2-4D28-B48A-88AE3F5509D5}" dt="2026-04-21T10:59:50.534" v="20871" actId="478"/>
          <ac:spMkLst>
            <pc:docMk/>
            <pc:sldMk cId="769998371" sldId="381"/>
            <ac:spMk id="70" creationId="{4A2CD97F-42BA-AF92-0331-C0B7D5C321D8}"/>
          </ac:spMkLst>
        </pc:spChg>
        <pc:spChg chg="del mod">
          <ac:chgData name="George Willicombe" userId="4947754b-3353-4380-9f3c-a15b179a1733" providerId="ADAL" clId="{FE0FC52B-03E2-4D28-B48A-88AE3F5509D5}" dt="2026-04-21T10:59:48.108" v="20870" actId="478"/>
          <ac:spMkLst>
            <pc:docMk/>
            <pc:sldMk cId="769998371" sldId="381"/>
            <ac:spMk id="71" creationId="{E37089C8-0C6D-5AE5-742D-2424BB2B47B7}"/>
          </ac:spMkLst>
        </pc:spChg>
        <pc:spChg chg="add mod">
          <ac:chgData name="George Willicombe" userId="4947754b-3353-4380-9f3c-a15b179a1733" providerId="ADAL" clId="{FE0FC52B-03E2-4D28-B48A-88AE3F5509D5}" dt="2026-04-20T21:26:44.075" v="18888"/>
          <ac:spMkLst>
            <pc:docMk/>
            <pc:sldMk cId="769998371" sldId="381"/>
            <ac:spMk id="73" creationId="{9537C59C-319F-B539-5762-A3AE0375A65F}"/>
          </ac:spMkLst>
        </pc:spChg>
        <pc:spChg chg="mod">
          <ac:chgData name="George Willicombe" userId="4947754b-3353-4380-9f3c-a15b179a1733" providerId="ADAL" clId="{FE0FC52B-03E2-4D28-B48A-88AE3F5509D5}" dt="2026-04-20T21:27:03.757" v="18890"/>
          <ac:spMkLst>
            <pc:docMk/>
            <pc:sldMk cId="769998371" sldId="381"/>
            <ac:spMk id="75" creationId="{C0E8F5FB-175E-0EBC-3E06-B96E39B16548}"/>
          </ac:spMkLst>
        </pc:spChg>
        <pc:spChg chg="mod">
          <ac:chgData name="George Willicombe" userId="4947754b-3353-4380-9f3c-a15b179a1733" providerId="ADAL" clId="{FE0FC52B-03E2-4D28-B48A-88AE3F5509D5}" dt="2026-04-20T21:27:03.757" v="18890"/>
          <ac:spMkLst>
            <pc:docMk/>
            <pc:sldMk cId="769998371" sldId="381"/>
            <ac:spMk id="76" creationId="{08D0C405-103C-650F-659D-45AD9C9F3883}"/>
          </ac:spMkLst>
        </pc:spChg>
        <pc:spChg chg="mod">
          <ac:chgData name="George Willicombe" userId="4947754b-3353-4380-9f3c-a15b179a1733" providerId="ADAL" clId="{FE0FC52B-03E2-4D28-B48A-88AE3F5509D5}" dt="2026-04-20T21:27:03.757" v="18890"/>
          <ac:spMkLst>
            <pc:docMk/>
            <pc:sldMk cId="769998371" sldId="381"/>
            <ac:spMk id="78" creationId="{6795FEDC-4836-9E10-B78B-59F8C85F2ACE}"/>
          </ac:spMkLst>
        </pc:spChg>
        <pc:spChg chg="mod">
          <ac:chgData name="George Willicombe" userId="4947754b-3353-4380-9f3c-a15b179a1733" providerId="ADAL" clId="{FE0FC52B-03E2-4D28-B48A-88AE3F5509D5}" dt="2026-04-20T21:27:03.757" v="18890"/>
          <ac:spMkLst>
            <pc:docMk/>
            <pc:sldMk cId="769998371" sldId="381"/>
            <ac:spMk id="79" creationId="{2A6CE0DA-2FE7-4735-D6D9-EEAD1298F5B1}"/>
          </ac:spMkLst>
        </pc:spChg>
        <pc:spChg chg="mod">
          <ac:chgData name="George Willicombe" userId="4947754b-3353-4380-9f3c-a15b179a1733" providerId="ADAL" clId="{FE0FC52B-03E2-4D28-B48A-88AE3F5509D5}" dt="2026-04-20T21:27:03.757" v="18890"/>
          <ac:spMkLst>
            <pc:docMk/>
            <pc:sldMk cId="769998371" sldId="381"/>
            <ac:spMk id="81" creationId="{66A47BB3-C565-C864-6BF9-60F235BD7340}"/>
          </ac:spMkLst>
        </pc:spChg>
        <pc:spChg chg="mod">
          <ac:chgData name="George Willicombe" userId="4947754b-3353-4380-9f3c-a15b179a1733" providerId="ADAL" clId="{FE0FC52B-03E2-4D28-B48A-88AE3F5509D5}" dt="2026-04-20T21:27:03.757" v="18890"/>
          <ac:spMkLst>
            <pc:docMk/>
            <pc:sldMk cId="769998371" sldId="381"/>
            <ac:spMk id="82" creationId="{40F23216-2291-6F51-D3BF-9F6358B5A173}"/>
          </ac:spMkLst>
        </pc:spChg>
        <pc:spChg chg="mod">
          <ac:chgData name="George Willicombe" userId="4947754b-3353-4380-9f3c-a15b179a1733" providerId="ADAL" clId="{FE0FC52B-03E2-4D28-B48A-88AE3F5509D5}" dt="2026-04-20T21:27:03.757" v="18890"/>
          <ac:spMkLst>
            <pc:docMk/>
            <pc:sldMk cId="769998371" sldId="381"/>
            <ac:spMk id="84" creationId="{441C6684-1988-CDA0-E5DE-E33BF43DEFFC}"/>
          </ac:spMkLst>
        </pc:spChg>
        <pc:spChg chg="mod">
          <ac:chgData name="George Willicombe" userId="4947754b-3353-4380-9f3c-a15b179a1733" providerId="ADAL" clId="{FE0FC52B-03E2-4D28-B48A-88AE3F5509D5}" dt="2026-04-20T21:27:03.757" v="18890"/>
          <ac:spMkLst>
            <pc:docMk/>
            <pc:sldMk cId="769998371" sldId="381"/>
            <ac:spMk id="85" creationId="{B1BD01BA-0571-B15A-A48A-431B1C049307}"/>
          </ac:spMkLst>
        </pc:spChg>
        <pc:spChg chg="mod">
          <ac:chgData name="George Willicombe" userId="4947754b-3353-4380-9f3c-a15b179a1733" providerId="ADAL" clId="{FE0FC52B-03E2-4D28-B48A-88AE3F5509D5}" dt="2026-04-21T10:59:59.350" v="20872" actId="165"/>
          <ac:spMkLst>
            <pc:docMk/>
            <pc:sldMk cId="769998371" sldId="381"/>
            <ac:spMk id="87" creationId="{186EB8DB-E700-DCAB-99BF-E0D15248376A}"/>
          </ac:spMkLst>
        </pc:spChg>
        <pc:spChg chg="mod">
          <ac:chgData name="George Willicombe" userId="4947754b-3353-4380-9f3c-a15b179a1733" providerId="ADAL" clId="{FE0FC52B-03E2-4D28-B48A-88AE3F5509D5}" dt="2026-04-21T10:59:59.350" v="20872" actId="165"/>
          <ac:spMkLst>
            <pc:docMk/>
            <pc:sldMk cId="769998371" sldId="381"/>
            <ac:spMk id="88" creationId="{5E7B9D6C-FAC8-D45C-4F8F-719ACD6450C5}"/>
          </ac:spMkLst>
        </pc:spChg>
        <pc:spChg chg="add mod">
          <ac:chgData name="George Willicombe" userId="4947754b-3353-4380-9f3c-a15b179a1733" providerId="ADAL" clId="{FE0FC52B-03E2-4D28-B48A-88AE3F5509D5}" dt="2026-04-21T15:46:33.154" v="23381" actId="20577"/>
          <ac:spMkLst>
            <pc:docMk/>
            <pc:sldMk cId="769998371" sldId="381"/>
            <ac:spMk id="91" creationId="{906EB6DF-BD84-B027-7434-96EF879FB705}"/>
          </ac:spMkLst>
        </pc:spChg>
        <pc:grpChg chg="del">
          <ac:chgData name="George Willicombe" userId="4947754b-3353-4380-9f3c-a15b179a1733" providerId="ADAL" clId="{FE0FC52B-03E2-4D28-B48A-88AE3F5509D5}" dt="2026-04-20T19:09:45.944" v="18157" actId="478"/>
          <ac:grpSpMkLst>
            <pc:docMk/>
            <pc:sldMk cId="769998371" sldId="381"/>
            <ac:grpSpMk id="4" creationId="{B8A11D12-773C-1703-6845-5650D254C2A7}"/>
          </ac:grpSpMkLst>
        </pc:grpChg>
        <pc:grpChg chg="del">
          <ac:chgData name="George Willicombe" userId="4947754b-3353-4380-9f3c-a15b179a1733" providerId="ADAL" clId="{FE0FC52B-03E2-4D28-B48A-88AE3F5509D5}" dt="2026-04-20T19:10:50.636" v="18169" actId="478"/>
          <ac:grpSpMkLst>
            <pc:docMk/>
            <pc:sldMk cId="769998371" sldId="381"/>
            <ac:grpSpMk id="11" creationId="{330F13D0-F90E-91BA-62C4-598FFFF5A705}"/>
          </ac:grpSpMkLst>
        </pc:grpChg>
        <pc:grpChg chg="del">
          <ac:chgData name="George Willicombe" userId="4947754b-3353-4380-9f3c-a15b179a1733" providerId="ADAL" clId="{FE0FC52B-03E2-4D28-B48A-88AE3F5509D5}" dt="2026-04-20T19:10:41.093" v="18167" actId="478"/>
          <ac:grpSpMkLst>
            <pc:docMk/>
            <pc:sldMk cId="769998371" sldId="381"/>
            <ac:grpSpMk id="15" creationId="{09C33DD5-A499-95F5-2C99-8B3AFFB32730}"/>
          </ac:grpSpMkLst>
        </pc:grpChg>
        <pc:grpChg chg="del">
          <ac:chgData name="George Willicombe" userId="4947754b-3353-4380-9f3c-a15b179a1733" providerId="ADAL" clId="{FE0FC52B-03E2-4D28-B48A-88AE3F5509D5}" dt="2026-04-20T19:10:45.529" v="18168" actId="478"/>
          <ac:grpSpMkLst>
            <pc:docMk/>
            <pc:sldMk cId="769998371" sldId="381"/>
            <ac:grpSpMk id="19" creationId="{B3F4C44D-E44B-5AE0-13DE-B56DB8712E9F}"/>
          </ac:grpSpMkLst>
        </pc:grpChg>
        <pc:grpChg chg="del mod">
          <ac:chgData name="George Willicombe" userId="4947754b-3353-4380-9f3c-a15b179a1733" providerId="ADAL" clId="{FE0FC52B-03E2-4D28-B48A-88AE3F5509D5}" dt="2026-04-21T08:26:43.960" v="19226" actId="478"/>
          <ac:grpSpMkLst>
            <pc:docMk/>
            <pc:sldMk cId="769998371" sldId="381"/>
            <ac:grpSpMk id="26" creationId="{221CF6CA-55EB-146E-96BF-7236E0676F0A}"/>
          </ac:grpSpMkLst>
        </pc:grpChg>
        <pc:grpChg chg="del mod">
          <ac:chgData name="George Willicombe" userId="4947754b-3353-4380-9f3c-a15b179a1733" providerId="ADAL" clId="{FE0FC52B-03E2-4D28-B48A-88AE3F5509D5}" dt="2026-04-20T21:26:59.313" v="18889" actId="165"/>
          <ac:grpSpMkLst>
            <pc:docMk/>
            <pc:sldMk cId="769998371" sldId="381"/>
            <ac:grpSpMk id="56" creationId="{5B299B8D-0BB5-4A72-23FB-6835E6BB095B}"/>
          </ac:grpSpMkLst>
        </pc:grpChg>
        <pc:grpChg chg="del mod">
          <ac:chgData name="George Willicombe" userId="4947754b-3353-4380-9f3c-a15b179a1733" providerId="ADAL" clId="{FE0FC52B-03E2-4D28-B48A-88AE3F5509D5}" dt="2026-04-21T10:59:48.108" v="20870" actId="478"/>
          <ac:grpSpMkLst>
            <pc:docMk/>
            <pc:sldMk cId="769998371" sldId="381"/>
            <ac:grpSpMk id="57" creationId="{1C3E7741-9013-25A0-C6CF-0D2E56AC4511}"/>
          </ac:grpSpMkLst>
        </pc:grpChg>
        <pc:grpChg chg="mod topLvl">
          <ac:chgData name="George Willicombe" userId="4947754b-3353-4380-9f3c-a15b179a1733" providerId="ADAL" clId="{FE0FC52B-03E2-4D28-B48A-88AE3F5509D5}" dt="2026-04-21T11:00:15.295" v="20875" actId="164"/>
          <ac:grpSpMkLst>
            <pc:docMk/>
            <pc:sldMk cId="769998371" sldId="381"/>
            <ac:grpSpMk id="58" creationId="{6236BA12-D16B-097A-7428-4A86B54FBBEA}"/>
          </ac:grpSpMkLst>
        </pc:grpChg>
        <pc:grpChg chg="del mod">
          <ac:chgData name="George Willicombe" userId="4947754b-3353-4380-9f3c-a15b179a1733" providerId="ADAL" clId="{FE0FC52B-03E2-4D28-B48A-88AE3F5509D5}" dt="2026-04-21T10:51:21.871" v="20861" actId="478"/>
          <ac:grpSpMkLst>
            <pc:docMk/>
            <pc:sldMk cId="769998371" sldId="381"/>
            <ac:grpSpMk id="59" creationId="{51DA5EE2-B69D-94CE-54EF-17BF3B8924AA}"/>
          </ac:grpSpMkLst>
        </pc:grpChg>
        <pc:grpChg chg="mod topLvl">
          <ac:chgData name="George Willicombe" userId="4947754b-3353-4380-9f3c-a15b179a1733" providerId="ADAL" clId="{FE0FC52B-03E2-4D28-B48A-88AE3F5509D5}" dt="2026-04-21T11:00:15.295" v="20875" actId="164"/>
          <ac:grpSpMkLst>
            <pc:docMk/>
            <pc:sldMk cId="769998371" sldId="381"/>
            <ac:grpSpMk id="60" creationId="{7D475A94-9928-AE4B-6A14-5682B8A06F7D}"/>
          </ac:grpSpMkLst>
        </pc:grpChg>
        <pc:grpChg chg="add mod">
          <ac:chgData name="George Willicombe" userId="4947754b-3353-4380-9f3c-a15b179a1733" providerId="ADAL" clId="{FE0FC52B-03E2-4D28-B48A-88AE3F5509D5}" dt="2026-04-20T21:27:03.757" v="18890"/>
          <ac:grpSpMkLst>
            <pc:docMk/>
            <pc:sldMk cId="769998371" sldId="381"/>
            <ac:grpSpMk id="74" creationId="{D738595C-BD22-E2F1-BB23-AFCA8EA859D1}"/>
          </ac:grpSpMkLst>
        </pc:grpChg>
        <pc:grpChg chg="add mod">
          <ac:chgData name="George Willicombe" userId="4947754b-3353-4380-9f3c-a15b179a1733" providerId="ADAL" clId="{FE0FC52B-03E2-4D28-B48A-88AE3F5509D5}" dt="2026-04-20T21:27:03.757" v="18890"/>
          <ac:grpSpMkLst>
            <pc:docMk/>
            <pc:sldMk cId="769998371" sldId="381"/>
            <ac:grpSpMk id="77" creationId="{17F74258-DB1C-57B3-79DF-3B5A746B86C6}"/>
          </ac:grpSpMkLst>
        </pc:grpChg>
        <pc:grpChg chg="add mod topLvl">
          <ac:chgData name="George Willicombe" userId="4947754b-3353-4380-9f3c-a15b179a1733" providerId="ADAL" clId="{FE0FC52B-03E2-4D28-B48A-88AE3F5509D5}" dt="2026-04-21T11:00:15.295" v="20875" actId="164"/>
          <ac:grpSpMkLst>
            <pc:docMk/>
            <pc:sldMk cId="769998371" sldId="381"/>
            <ac:grpSpMk id="86" creationId="{6ADC3E5C-F0A6-8EA3-5C4E-B6A8C525E7F3}"/>
          </ac:grpSpMkLst>
        </pc:grpChg>
        <pc:grpChg chg="add mod">
          <ac:chgData name="George Willicombe" userId="4947754b-3353-4380-9f3c-a15b179a1733" providerId="ADAL" clId="{FE0FC52B-03E2-4D28-B48A-88AE3F5509D5}" dt="2026-04-21T08:27:01.255" v="19228" actId="1076"/>
          <ac:grpSpMkLst>
            <pc:docMk/>
            <pc:sldMk cId="769998371" sldId="381"/>
            <ac:grpSpMk id="89" creationId="{D9BD2D03-AA1A-1A3A-C548-CC385AFB705D}"/>
          </ac:grpSpMkLst>
        </pc:grpChg>
        <pc:grpChg chg="add mod">
          <ac:chgData name="George Willicombe" userId="4947754b-3353-4380-9f3c-a15b179a1733" providerId="ADAL" clId="{FE0FC52B-03E2-4D28-B48A-88AE3F5509D5}" dt="2026-04-21T08:33:39.217" v="19239" actId="1076"/>
          <ac:grpSpMkLst>
            <pc:docMk/>
            <pc:sldMk cId="769998371" sldId="381"/>
            <ac:grpSpMk id="90" creationId="{C2D60349-55EB-62A8-F67D-67ACA05E6FB2}"/>
          </ac:grpSpMkLst>
        </pc:grpChg>
        <pc:grpChg chg="add del mod">
          <ac:chgData name="George Willicombe" userId="4947754b-3353-4380-9f3c-a15b179a1733" providerId="ADAL" clId="{FE0FC52B-03E2-4D28-B48A-88AE3F5509D5}" dt="2026-04-21T10:51:49.022" v="20865" actId="165"/>
          <ac:grpSpMkLst>
            <pc:docMk/>
            <pc:sldMk cId="769998371" sldId="381"/>
            <ac:grpSpMk id="92" creationId="{E9DE11AA-D3DD-A76D-C5A8-3967CDDF15F6}"/>
          </ac:grpSpMkLst>
        </pc:grpChg>
        <pc:grpChg chg="add del mod">
          <ac:chgData name="George Willicombe" userId="4947754b-3353-4380-9f3c-a15b179a1733" providerId="ADAL" clId="{FE0FC52B-03E2-4D28-B48A-88AE3F5509D5}" dt="2026-04-21T10:59:59.350" v="20872" actId="165"/>
          <ac:grpSpMkLst>
            <pc:docMk/>
            <pc:sldMk cId="769998371" sldId="381"/>
            <ac:grpSpMk id="93" creationId="{0A432DBA-BC0F-EA06-25B3-6AF4F84CE3BF}"/>
          </ac:grpSpMkLst>
        </pc:grpChg>
        <pc:grpChg chg="add mod">
          <ac:chgData name="George Willicombe" userId="4947754b-3353-4380-9f3c-a15b179a1733" providerId="ADAL" clId="{FE0FC52B-03E2-4D28-B48A-88AE3F5509D5}" dt="2026-04-21T11:00:20.165" v="20876" actId="1076"/>
          <ac:grpSpMkLst>
            <pc:docMk/>
            <pc:sldMk cId="769998371" sldId="381"/>
            <ac:grpSpMk id="94" creationId="{1B373C63-6C41-4E2D-59CF-616B9068AA59}"/>
          </ac:grpSpMkLst>
        </pc:grpChg>
        <pc:picChg chg="del">
          <ac:chgData name="George Willicombe" userId="4947754b-3353-4380-9f3c-a15b179a1733" providerId="ADAL" clId="{FE0FC52B-03E2-4D28-B48A-88AE3F5509D5}" dt="2026-04-20T19:33:15.608" v="18353" actId="478"/>
          <ac:picMkLst>
            <pc:docMk/>
            <pc:sldMk cId="769998371" sldId="381"/>
            <ac:picMk id="63" creationId="{D12B1044-6C87-4373-8DD1-A6CB7B529FAA}"/>
          </ac:picMkLst>
        </pc:picChg>
        <pc:picChg chg="del">
          <ac:chgData name="George Willicombe" userId="4947754b-3353-4380-9f3c-a15b179a1733" providerId="ADAL" clId="{FE0FC52B-03E2-4D28-B48A-88AE3F5509D5}" dt="2026-04-20T19:33:30.207" v="18363" actId="478"/>
          <ac:picMkLst>
            <pc:docMk/>
            <pc:sldMk cId="769998371" sldId="381"/>
            <ac:picMk id="66" creationId="{3ADE89DA-B9BF-F728-0D7E-3716075D0BF2}"/>
          </ac:picMkLst>
        </pc:picChg>
        <pc:picChg chg="del mod">
          <ac:chgData name="George Willicombe" userId="4947754b-3353-4380-9f3c-a15b179a1733" providerId="ADAL" clId="{FE0FC52B-03E2-4D28-B48A-88AE3F5509D5}" dt="2026-04-20T19:33:25.804" v="18362" actId="478"/>
          <ac:picMkLst>
            <pc:docMk/>
            <pc:sldMk cId="769998371" sldId="381"/>
            <ac:picMk id="69" creationId="{22F2CF7F-98BE-FEAC-A0B2-4324ED2AD25C}"/>
          </ac:picMkLst>
        </pc:picChg>
        <pc:picChg chg="del mod">
          <ac:chgData name="George Willicombe" userId="4947754b-3353-4380-9f3c-a15b179a1733" providerId="ADAL" clId="{FE0FC52B-03E2-4D28-B48A-88AE3F5509D5}" dt="2026-04-20T19:33:19.145" v="18354" actId="478"/>
          <ac:picMkLst>
            <pc:docMk/>
            <pc:sldMk cId="769998371" sldId="381"/>
            <ac:picMk id="72" creationId="{A7812383-811C-9E77-255A-4D8EB26A25AC}"/>
          </ac:picMkLst>
        </pc:picChg>
      </pc:sldChg>
      <pc:sldChg chg="modSp add mod ord">
        <pc:chgData name="George Willicombe" userId="4947754b-3353-4380-9f3c-a15b179a1733" providerId="ADAL" clId="{FE0FC52B-03E2-4D28-B48A-88AE3F5509D5}" dt="2026-04-21T15:35:29.852" v="23370" actId="20577"/>
        <pc:sldMkLst>
          <pc:docMk/>
          <pc:sldMk cId="2147331019" sldId="382"/>
        </pc:sldMkLst>
        <pc:spChg chg="mod">
          <ac:chgData name="George Willicombe" userId="4947754b-3353-4380-9f3c-a15b179a1733" providerId="ADAL" clId="{FE0FC52B-03E2-4D28-B48A-88AE3F5509D5}" dt="2026-04-21T15:35:29.852" v="23370" actId="20577"/>
          <ac:spMkLst>
            <pc:docMk/>
            <pc:sldMk cId="2147331019" sldId="382"/>
            <ac:spMk id="6" creationId="{88D19D24-222F-5C47-119D-D8FE7D238F0A}"/>
          </ac:spMkLst>
        </pc:spChg>
      </pc:sldChg>
      <pc:sldChg chg="modSp add mod ord">
        <pc:chgData name="George Willicombe" userId="4947754b-3353-4380-9f3c-a15b179a1733" providerId="ADAL" clId="{FE0FC52B-03E2-4D28-B48A-88AE3F5509D5}" dt="2026-04-21T15:35:44.229" v="23378" actId="20577"/>
        <pc:sldMkLst>
          <pc:docMk/>
          <pc:sldMk cId="2563843791" sldId="383"/>
        </pc:sldMkLst>
        <pc:spChg chg="mod">
          <ac:chgData name="George Willicombe" userId="4947754b-3353-4380-9f3c-a15b179a1733" providerId="ADAL" clId="{FE0FC52B-03E2-4D28-B48A-88AE3F5509D5}" dt="2026-04-21T15:35:44.229" v="23378" actId="20577"/>
          <ac:spMkLst>
            <pc:docMk/>
            <pc:sldMk cId="2563843791" sldId="383"/>
            <ac:spMk id="6" creationId="{9E17821C-9D51-A910-3E02-5F0849961C4B}"/>
          </ac:spMkLst>
        </pc:spChg>
      </pc:sldChg>
      <pc:sldChg chg="add del ord">
        <pc:chgData name="George Willicombe" userId="4947754b-3353-4380-9f3c-a15b179a1733" providerId="ADAL" clId="{FE0FC52B-03E2-4D28-B48A-88AE3F5509D5}" dt="2026-04-21T11:10:02.354" v="20995" actId="2696"/>
        <pc:sldMkLst>
          <pc:docMk/>
          <pc:sldMk cId="2266042598" sldId="384"/>
        </pc:sldMkLst>
      </pc:sldChg>
      <pc:sldChg chg="addSp delSp modSp add mod ord">
        <pc:chgData name="George Willicombe" userId="4947754b-3353-4380-9f3c-a15b179a1733" providerId="ADAL" clId="{FE0FC52B-03E2-4D28-B48A-88AE3F5509D5}" dt="2026-04-21T16:37:54.112" v="23780" actId="14100"/>
        <pc:sldMkLst>
          <pc:docMk/>
          <pc:sldMk cId="2528042541" sldId="384"/>
        </pc:sldMkLst>
        <pc:spChg chg="mod">
          <ac:chgData name="George Willicombe" userId="4947754b-3353-4380-9f3c-a15b179a1733" providerId="ADAL" clId="{FE0FC52B-03E2-4D28-B48A-88AE3F5509D5}" dt="2026-04-21T16:37:54.112" v="23780" actId="14100"/>
          <ac:spMkLst>
            <pc:docMk/>
            <pc:sldMk cId="2528042541" sldId="384"/>
            <ac:spMk id="4" creationId="{FEFFA760-54F6-1B04-384A-D24BD1CDFFC2}"/>
          </ac:spMkLst>
        </pc:spChg>
        <pc:spChg chg="mod">
          <ac:chgData name="George Willicombe" userId="4947754b-3353-4380-9f3c-a15b179a1733" providerId="ADAL" clId="{FE0FC52B-03E2-4D28-B48A-88AE3F5509D5}" dt="2026-04-21T11:17:07.890" v="21307"/>
          <ac:spMkLst>
            <pc:docMk/>
            <pc:sldMk cId="2528042541" sldId="384"/>
            <ac:spMk id="5" creationId="{FA658C73-2224-73FD-F637-25AB55F59A59}"/>
          </ac:spMkLst>
        </pc:spChg>
        <pc:spChg chg="mod">
          <ac:chgData name="George Willicombe" userId="4947754b-3353-4380-9f3c-a15b179a1733" providerId="ADAL" clId="{FE0FC52B-03E2-4D28-B48A-88AE3F5509D5}" dt="2026-04-21T11:35:29.400" v="21369" actId="404"/>
          <ac:spMkLst>
            <pc:docMk/>
            <pc:sldMk cId="2528042541" sldId="384"/>
            <ac:spMk id="6" creationId="{5E3C1857-8BCD-9463-EFE1-64408F0C70E0}"/>
          </ac:spMkLst>
        </pc:spChg>
        <pc:spChg chg="mod">
          <ac:chgData name="George Willicombe" userId="4947754b-3353-4380-9f3c-a15b179a1733" providerId="ADAL" clId="{FE0FC52B-03E2-4D28-B48A-88AE3F5509D5}" dt="2026-04-21T11:35:51.966" v="21379" actId="404"/>
          <ac:spMkLst>
            <pc:docMk/>
            <pc:sldMk cId="2528042541" sldId="384"/>
            <ac:spMk id="7" creationId="{A31FCED8-0961-09F5-B5AE-93329018E816}"/>
          </ac:spMkLst>
        </pc:spChg>
        <pc:spChg chg="mod">
          <ac:chgData name="George Willicombe" userId="4947754b-3353-4380-9f3c-a15b179a1733" providerId="ADAL" clId="{FE0FC52B-03E2-4D28-B48A-88AE3F5509D5}" dt="2026-04-21T16:37:06.749" v="23772" actId="14100"/>
          <ac:spMkLst>
            <pc:docMk/>
            <pc:sldMk cId="2528042541" sldId="384"/>
            <ac:spMk id="9" creationId="{C63C2A84-C3DE-30D2-C090-7FDA6CE6DA0A}"/>
          </ac:spMkLst>
        </pc:spChg>
        <pc:spChg chg="mod">
          <ac:chgData name="George Willicombe" userId="4947754b-3353-4380-9f3c-a15b179a1733" providerId="ADAL" clId="{FE0FC52B-03E2-4D28-B48A-88AE3F5509D5}" dt="2026-04-21T11:17:07.890" v="21307"/>
          <ac:spMkLst>
            <pc:docMk/>
            <pc:sldMk cId="2528042541" sldId="384"/>
            <ac:spMk id="10" creationId="{7B3B46BC-1113-B569-FE17-FB65E5C3F572}"/>
          </ac:spMkLst>
        </pc:spChg>
        <pc:spChg chg="mod">
          <ac:chgData name="George Willicombe" userId="4947754b-3353-4380-9f3c-a15b179a1733" providerId="ADAL" clId="{FE0FC52B-03E2-4D28-B48A-88AE3F5509D5}" dt="2026-04-21T11:35:26.605" v="21368" actId="404"/>
          <ac:spMkLst>
            <pc:docMk/>
            <pc:sldMk cId="2528042541" sldId="384"/>
            <ac:spMk id="11" creationId="{709B0135-3BE4-2334-5D69-63FB3873EC12}"/>
          </ac:spMkLst>
        </pc:spChg>
        <pc:spChg chg="mod">
          <ac:chgData name="George Willicombe" userId="4947754b-3353-4380-9f3c-a15b179a1733" providerId="ADAL" clId="{FE0FC52B-03E2-4D28-B48A-88AE3F5509D5}" dt="2026-04-21T12:31:57.883" v="22908" actId="20577"/>
          <ac:spMkLst>
            <pc:docMk/>
            <pc:sldMk cId="2528042541" sldId="384"/>
            <ac:spMk id="12" creationId="{C40754B0-B7ED-0F03-8649-0C848C1F5B53}"/>
          </ac:spMkLst>
        </pc:spChg>
        <pc:spChg chg="mod">
          <ac:chgData name="George Willicombe" userId="4947754b-3353-4380-9f3c-a15b179a1733" providerId="ADAL" clId="{FE0FC52B-03E2-4D28-B48A-88AE3F5509D5}" dt="2026-04-21T11:17:07.890" v="21307"/>
          <ac:spMkLst>
            <pc:docMk/>
            <pc:sldMk cId="2528042541" sldId="384"/>
            <ac:spMk id="15" creationId="{382BB49E-F87A-9A51-4E4D-1D14AC05D5D2}"/>
          </ac:spMkLst>
        </pc:spChg>
        <pc:spChg chg="mod">
          <ac:chgData name="George Willicombe" userId="4947754b-3353-4380-9f3c-a15b179a1733" providerId="ADAL" clId="{FE0FC52B-03E2-4D28-B48A-88AE3F5509D5}" dt="2026-04-21T11:35:33.350" v="21372" actId="404"/>
          <ac:spMkLst>
            <pc:docMk/>
            <pc:sldMk cId="2528042541" sldId="384"/>
            <ac:spMk id="16" creationId="{489284F9-7445-9B44-FDBD-B19B311D06CD}"/>
          </ac:spMkLst>
        </pc:spChg>
        <pc:spChg chg="mod">
          <ac:chgData name="George Willicombe" userId="4947754b-3353-4380-9f3c-a15b179a1733" providerId="ADAL" clId="{FE0FC52B-03E2-4D28-B48A-88AE3F5509D5}" dt="2026-04-21T11:42:43.161" v="22062" actId="20577"/>
          <ac:spMkLst>
            <pc:docMk/>
            <pc:sldMk cId="2528042541" sldId="384"/>
            <ac:spMk id="17" creationId="{46D0971B-4CE2-CB56-3B4B-BF0A313729E9}"/>
          </ac:spMkLst>
        </pc:spChg>
        <pc:spChg chg="mod">
          <ac:chgData name="George Willicombe" userId="4947754b-3353-4380-9f3c-a15b179a1733" providerId="ADAL" clId="{FE0FC52B-03E2-4D28-B48A-88AE3F5509D5}" dt="2026-04-21T16:37:11.853" v="23773" actId="1076"/>
          <ac:spMkLst>
            <pc:docMk/>
            <pc:sldMk cId="2528042541" sldId="384"/>
            <ac:spMk id="29" creationId="{BE4DDB0E-729F-F59D-38CF-B05CC8A4250D}"/>
          </ac:spMkLst>
        </pc:spChg>
        <pc:spChg chg="del">
          <ac:chgData name="George Willicombe" userId="4947754b-3353-4380-9f3c-a15b179a1733" providerId="ADAL" clId="{FE0FC52B-03E2-4D28-B48A-88AE3F5509D5}" dt="2026-04-21T11:17:01.391" v="21306" actId="478"/>
          <ac:spMkLst>
            <pc:docMk/>
            <pc:sldMk cId="2528042541" sldId="384"/>
            <ac:spMk id="110" creationId="{0992FC85-48B6-77F7-F440-67E9854E8BC1}"/>
          </ac:spMkLst>
        </pc:spChg>
        <pc:grpChg chg="mod">
          <ac:chgData name="George Willicombe" userId="4947754b-3353-4380-9f3c-a15b179a1733" providerId="ADAL" clId="{FE0FC52B-03E2-4D28-B48A-88AE3F5509D5}" dt="2026-04-21T16:37:24.449" v="23775" actId="1076"/>
          <ac:grpSpMkLst>
            <pc:docMk/>
            <pc:sldMk cId="2528042541" sldId="384"/>
            <ac:grpSpMk id="2" creationId="{923B2B02-3494-1EA2-305A-272E5695766A}"/>
          </ac:grpSpMkLst>
        </pc:grpChg>
        <pc:grpChg chg="mod">
          <ac:chgData name="George Willicombe" userId="4947754b-3353-4380-9f3c-a15b179a1733" providerId="ADAL" clId="{FE0FC52B-03E2-4D28-B48A-88AE3F5509D5}" dt="2026-04-21T16:37:43.132" v="23778" actId="14100"/>
          <ac:grpSpMkLst>
            <pc:docMk/>
            <pc:sldMk cId="2528042541" sldId="384"/>
            <ac:grpSpMk id="8" creationId="{D0FCC83B-7FC0-ABC4-BEAF-82939AFFD32C}"/>
          </ac:grpSpMkLst>
        </pc:grpChg>
        <pc:grpChg chg="mod">
          <ac:chgData name="George Willicombe" userId="4947754b-3353-4380-9f3c-a15b179a1733" providerId="ADAL" clId="{FE0FC52B-03E2-4D28-B48A-88AE3F5509D5}" dt="2026-04-21T16:37:48.692" v="23779" actId="14100"/>
          <ac:grpSpMkLst>
            <pc:docMk/>
            <pc:sldMk cId="2528042541" sldId="384"/>
            <ac:grpSpMk id="13" creationId="{E2AEA5E1-760C-317C-130C-AEE61BFFE795}"/>
          </ac:grpSpMkLst>
        </pc:grpChg>
        <pc:grpChg chg="del">
          <ac:chgData name="George Willicombe" userId="4947754b-3353-4380-9f3c-a15b179a1733" providerId="ADAL" clId="{FE0FC52B-03E2-4D28-B48A-88AE3F5509D5}" dt="2026-04-21T11:14:20.276" v="21125" actId="478"/>
          <ac:grpSpMkLst>
            <pc:docMk/>
            <pc:sldMk cId="2528042541" sldId="384"/>
            <ac:grpSpMk id="73" creationId="{A6FBB584-FD60-9E68-32C6-4547C98F8FFD}"/>
          </ac:grpSpMkLst>
        </pc:grpChg>
        <pc:grpChg chg="del">
          <ac:chgData name="George Willicombe" userId="4947754b-3353-4380-9f3c-a15b179a1733" providerId="ADAL" clId="{FE0FC52B-03E2-4D28-B48A-88AE3F5509D5}" dt="2026-04-21T11:14:23.222" v="21126" actId="478"/>
          <ac:grpSpMkLst>
            <pc:docMk/>
            <pc:sldMk cId="2528042541" sldId="384"/>
            <ac:grpSpMk id="100" creationId="{E7D841B6-5C7C-F584-AA03-1B11ABD139DE}"/>
          </ac:grpSpMkLst>
        </pc:grpChg>
      </pc:sldChg>
      <pc:sldChg chg="addSp delSp modSp add del mod ord modCm">
        <pc:chgData name="George Willicombe" userId="4947754b-3353-4380-9f3c-a15b179a1733" providerId="ADAL" clId="{FE0FC52B-03E2-4D28-B48A-88AE3F5509D5}" dt="2026-04-21T16:53:22.279" v="23818" actId="2696"/>
        <pc:sldMkLst>
          <pc:docMk/>
          <pc:sldMk cId="3886921128" sldId="385"/>
        </pc:sldMkLst>
        <pc:spChg chg="mod">
          <ac:chgData name="George Willicombe" userId="4947754b-3353-4380-9f3c-a15b179a1733" providerId="ADAL" clId="{FE0FC52B-03E2-4D28-B48A-88AE3F5509D5}" dt="2026-04-21T11:18:40.925" v="21365" actId="20577"/>
          <ac:spMkLst>
            <pc:docMk/>
            <pc:sldMk cId="3886921128" sldId="385"/>
            <ac:spMk id="2" creationId="{A0A9ED67-1047-A2C0-0BEB-3B73A20FB891}"/>
          </ac:spMkLst>
        </pc:spChg>
        <pc:spChg chg="del">
          <ac:chgData name="George Willicombe" userId="4947754b-3353-4380-9f3c-a15b179a1733" providerId="ADAL" clId="{FE0FC52B-03E2-4D28-B48A-88AE3F5509D5}" dt="2026-04-21T11:17:58.011" v="21315" actId="478"/>
          <ac:spMkLst>
            <pc:docMk/>
            <pc:sldMk cId="3886921128" sldId="385"/>
            <ac:spMk id="3" creationId="{CA342582-1603-6C79-E399-55CA1A0724D1}"/>
          </ac:spMkLst>
        </pc:spChg>
        <pc:spChg chg="mod">
          <ac:chgData name="George Willicombe" userId="4947754b-3353-4380-9f3c-a15b179a1733" providerId="ADAL" clId="{FE0FC52B-03E2-4D28-B48A-88AE3F5509D5}" dt="2026-04-21T15:47:39.340" v="23384" actId="20577"/>
          <ac:spMkLst>
            <pc:docMk/>
            <pc:sldMk cId="3886921128" sldId="385"/>
            <ac:spMk id="8" creationId="{8B85AA16-EDBF-BF96-43AF-3C3102A65BBC}"/>
          </ac:spMkLst>
        </pc:spChg>
        <pc:spChg chg="mod">
          <ac:chgData name="George Willicombe" userId="4947754b-3353-4380-9f3c-a15b179a1733" providerId="ADAL" clId="{FE0FC52B-03E2-4D28-B48A-88AE3F5509D5}" dt="2026-04-21T11:47:53.863" v="22439" actId="20577"/>
          <ac:spMkLst>
            <pc:docMk/>
            <pc:sldMk cId="3886921128" sldId="385"/>
            <ac:spMk id="9" creationId="{B79356C7-8BDC-31B8-F83C-121856990E48}"/>
          </ac:spMkLst>
        </pc:spChg>
        <pc:spChg chg="mod">
          <ac:chgData name="George Willicombe" userId="4947754b-3353-4380-9f3c-a15b179a1733" providerId="ADAL" clId="{FE0FC52B-03E2-4D28-B48A-88AE3F5509D5}" dt="2026-04-21T14:48:00.150" v="23342" actId="207"/>
          <ac:spMkLst>
            <pc:docMk/>
            <pc:sldMk cId="3886921128" sldId="385"/>
            <ac:spMk id="10" creationId="{6FA18732-B247-FD1D-3C9C-393A6F99D880}"/>
          </ac:spMkLst>
        </pc:spChg>
        <pc:spChg chg="mod">
          <ac:chgData name="George Willicombe" userId="4947754b-3353-4380-9f3c-a15b179a1733" providerId="ADAL" clId="{FE0FC52B-03E2-4D28-B48A-88AE3F5509D5}" dt="2026-04-21T15:47:24.160" v="23382" actId="207"/>
          <ac:spMkLst>
            <pc:docMk/>
            <pc:sldMk cId="3886921128" sldId="385"/>
            <ac:spMk id="23" creationId="{DC7D5BEE-96C8-52F4-0293-DBC3E39D31F7}"/>
          </ac:spMkLst>
        </pc:spChg>
        <pc:spChg chg="mod">
          <ac:chgData name="George Willicombe" userId="4947754b-3353-4380-9f3c-a15b179a1733" providerId="ADAL" clId="{FE0FC52B-03E2-4D28-B48A-88AE3F5509D5}" dt="2026-04-21T15:48:27.427" v="23386" actId="403"/>
          <ac:spMkLst>
            <pc:docMk/>
            <pc:sldMk cId="3886921128" sldId="385"/>
            <ac:spMk id="24" creationId="{CA0D0F32-A021-0EA1-41CC-643CA7A4F5A0}"/>
          </ac:spMkLst>
        </pc:spChg>
        <pc:grpChg chg="mod">
          <ac:chgData name="George Willicombe" userId="4947754b-3353-4380-9f3c-a15b179a1733" providerId="ADAL" clId="{FE0FC52B-03E2-4D28-B48A-88AE3F5509D5}" dt="2026-04-21T12:30:56.729" v="22842" actId="1076"/>
          <ac:grpSpMkLst>
            <pc:docMk/>
            <pc:sldMk cId="3886921128" sldId="385"/>
            <ac:grpSpMk id="4" creationId="{9F7D5DE8-88F1-CF3B-D2C7-B7169B01E465}"/>
          </ac:grpSpMkLst>
        </pc:grpChg>
        <pc:graphicFrameChg chg="add mod">
          <ac:chgData name="George Willicombe" userId="4947754b-3353-4380-9f3c-a15b179a1733" providerId="ADAL" clId="{FE0FC52B-03E2-4D28-B48A-88AE3F5509D5}" dt="2026-04-21T11:39:16.987" v="21809"/>
          <ac:graphicFrameMkLst>
            <pc:docMk/>
            <pc:sldMk cId="3886921128" sldId="385"/>
            <ac:graphicFrameMk id="11" creationId="{6D01A7DF-3F5B-E7C0-2B4A-DEEF785825FD}"/>
          </ac:graphicFrameMkLst>
        </pc:graphicFrame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21T14:48:39.967" v="23344" actId="20577"/>
              <pc2:cmMkLst xmlns:pc2="http://schemas.microsoft.com/office/powerpoint/2019/9/main/command">
                <pc:docMk/>
                <pc:sldMk cId="3886921128" sldId="385"/>
                <pc2:cmMk id="{41140C8F-216A-4AFF-ABE0-B1D9B6BBBBD6}"/>
              </pc2:cmMkLst>
            </pc226:cmChg>
          </p:ext>
        </pc:extLst>
      </pc:sldChg>
      <pc:sldChg chg="add">
        <pc:chgData name="George Willicombe" userId="4947754b-3353-4380-9f3c-a15b179a1733" providerId="ADAL" clId="{FE0FC52B-03E2-4D28-B48A-88AE3F5509D5}" dt="2026-04-21T11:35:06.703" v="21366"/>
        <pc:sldMkLst>
          <pc:docMk/>
          <pc:sldMk cId="407886786" sldId="386"/>
        </pc:sldMkLst>
      </pc:sldChg>
      <pc:sldChg chg="add">
        <pc:chgData name="George Willicombe" userId="4947754b-3353-4380-9f3c-a15b179a1733" providerId="ADAL" clId="{FE0FC52B-03E2-4D28-B48A-88AE3F5509D5}" dt="2026-04-21T16:40:42.044" v="23817"/>
        <pc:sldMkLst>
          <pc:docMk/>
          <pc:sldMk cId="4215869293" sldId="388"/>
        </pc:sldMkLst>
      </pc:sldChg>
      <pc:sldMasterChg chg="delSldLayout">
        <pc:chgData name="George Willicombe" userId="4947754b-3353-4380-9f3c-a15b179a1733" providerId="ADAL" clId="{FE0FC52B-03E2-4D28-B48A-88AE3F5509D5}" dt="2026-04-20T19:31:43.476" v="18307" actId="2696"/>
        <pc:sldMasterMkLst>
          <pc:docMk/>
          <pc:sldMasterMk cId="2460954070" sldId="2147483660"/>
        </pc:sldMasterMkLst>
        <pc:sldLayoutChg chg="del">
          <pc:chgData name="George Willicombe" userId="4947754b-3353-4380-9f3c-a15b179a1733" providerId="ADAL" clId="{FE0FC52B-03E2-4D28-B48A-88AE3F5509D5}" dt="2026-04-20T19:31:43.476" v="18307" actId="2696"/>
          <pc:sldLayoutMkLst>
            <pc:docMk/>
            <pc:sldMasterMk cId="2460954070" sldId="2147483660"/>
            <pc:sldLayoutMk cId="2084721053" sldId="2147483688"/>
          </pc:sldLayoutMkLst>
        </pc:sldLayoutChg>
      </pc:sldMasterChg>
      <pc:sldMasterChg chg="del delSldLayout">
        <pc:chgData name="George Willicombe" userId="4947754b-3353-4380-9f3c-a15b179a1733" providerId="ADAL" clId="{FE0FC52B-03E2-4D28-B48A-88AE3F5509D5}" dt="2026-04-21T11:35:14.899" v="21367" actId="2696"/>
        <pc:sldMasterMkLst>
          <pc:docMk/>
          <pc:sldMasterMk cId="3135567332" sldId="2147483730"/>
        </pc:sldMasterMkLst>
        <pc:sldLayoutChg chg="del">
          <pc:chgData name="George Willicombe" userId="4947754b-3353-4380-9f3c-a15b179a1733" providerId="ADAL" clId="{FE0FC52B-03E2-4D28-B48A-88AE3F5509D5}" dt="2026-04-21T11:35:14.899" v="21367" actId="2696"/>
          <pc:sldLayoutMkLst>
            <pc:docMk/>
            <pc:sldMasterMk cId="3135567332" sldId="2147483730"/>
            <pc:sldLayoutMk cId="1804844816" sldId="2147483731"/>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1936669623" sldId="2147483732"/>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3506419242" sldId="2147483733"/>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4264062112" sldId="2147483734"/>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4234754099" sldId="2147483735"/>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1604876827" sldId="2147483736"/>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2838490946" sldId="2147483737"/>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3216170070" sldId="2147483738"/>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2780132060" sldId="2147483739"/>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2077731373" sldId="2147483740"/>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324657548" sldId="2147483741"/>
          </pc:sldLayoutMkLst>
        </pc:sldLayoutChg>
        <pc:sldLayoutChg chg="del">
          <pc:chgData name="George Willicombe" userId="4947754b-3353-4380-9f3c-a15b179a1733" providerId="ADAL" clId="{FE0FC52B-03E2-4D28-B48A-88AE3F5509D5}" dt="2026-04-21T11:35:14.899" v="21367" actId="2696"/>
          <pc:sldLayoutMkLst>
            <pc:docMk/>
            <pc:sldMasterMk cId="3135567332" sldId="2147483730"/>
            <pc:sldLayoutMk cId="2769889330" sldId="2147483742"/>
          </pc:sldLayoutMkLst>
        </pc:sldLayoutChg>
      </pc:sldMasterChg>
    </pc:docChg>
  </pc:docChgLst>
</pc:chgInfo>
</file>

<file path=ppt/comments/modernComment_17A_2D0B051A.xml><?xml version="1.0" encoding="utf-8"?>
<p188:cmLst xmlns:a="http://schemas.openxmlformats.org/drawingml/2006/main" xmlns:r="http://schemas.openxmlformats.org/officeDocument/2006/relationships" xmlns:p188="http://schemas.microsoft.com/office/powerpoint/2018/8/main">
  <p188:cm id="{7DF66638-D5BB-4D50-943E-886549C049C5}" authorId="{1C9266E3-9F37-5ACA-8AA6-744FFD753260}" status="resolved" created="2026-04-20T15:48:04.036" complete="100000">
    <pc:sldMkLst xmlns:pc="http://schemas.microsoft.com/office/powerpoint/2013/main/command">
      <pc:docMk/>
      <pc:sldMk cId="755696922" sldId="378"/>
    </pc:sldMkLst>
    <p188:txBody>
      <a:bodyPr/>
      <a:lstStyle/>
      <a:p>
        <a:r>
          <a:rPr lang="en-GB"/>
          <a:t>Have included overview of the freight and charter schemes in the same section as requested. </a:t>
        </a:r>
      </a:p>
    </p188:txBody>
  </p188:cm>
</p188:cmLst>
</file>

<file path=ppt/diagrams/_rels/data1.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svg"/><Relationship Id="rId1" Type="http://schemas.openxmlformats.org/officeDocument/2006/relationships/image" Target="../media/image47.png"/><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svg"/><Relationship Id="rId1" Type="http://schemas.openxmlformats.org/officeDocument/2006/relationships/image" Target="../media/image47.png"/><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A4DF66-B18B-4644-932F-43C468EB89CE}" type="doc">
      <dgm:prSet loTypeId="urn:microsoft.com/office/officeart/2008/layout/PictureStrips" loCatId="list" qsTypeId="urn:microsoft.com/office/officeart/2005/8/quickstyle/simple1" qsCatId="simple" csTypeId="urn:microsoft.com/office/officeart/2005/8/colors/accent3_1" csCatId="accent3" phldr="1"/>
      <dgm:spPr/>
      <dgm:t>
        <a:bodyPr/>
        <a:lstStyle/>
        <a:p>
          <a:endParaRPr lang="en-GB"/>
        </a:p>
      </dgm:t>
    </dgm:pt>
    <dgm:pt modelId="{C86F0100-821C-4E2B-9A8D-F54D0D8C2830}">
      <dgm:prSet custT="1"/>
      <dgm:spPr/>
      <dgm:t>
        <a:bodyPr/>
        <a:lstStyle/>
        <a:p>
          <a:r>
            <a:rPr lang="en-GB" sz="1800" b="0">
              <a:latin typeface="Network Rail Sans" panose="02000000040000020004" pitchFamily="2" charset="0"/>
            </a:rPr>
            <a:t>Early visibility of emerging approaches.</a:t>
          </a:r>
          <a:endParaRPr lang="en-GB" sz="1800">
            <a:latin typeface="Network Rail Sans" panose="02000000040000020004" pitchFamily="2" charset="0"/>
          </a:endParaRPr>
        </a:p>
      </dgm:t>
    </dgm:pt>
    <dgm:pt modelId="{99FBC10A-FBF8-4A4D-9085-8084C5DE57D2}" type="parTrans" cxnId="{9067BB2C-6B87-4F7F-BB6B-0325E8EC9FDC}">
      <dgm:prSet/>
      <dgm:spPr/>
      <dgm:t>
        <a:bodyPr/>
        <a:lstStyle/>
        <a:p>
          <a:endParaRPr lang="en-GB"/>
        </a:p>
      </dgm:t>
    </dgm:pt>
    <dgm:pt modelId="{0EE980A8-A436-4DC5-81F5-ED9782C04677}" type="sibTrans" cxnId="{9067BB2C-6B87-4F7F-BB6B-0325E8EC9FDC}">
      <dgm:prSet/>
      <dgm:spPr/>
      <dgm:t>
        <a:bodyPr/>
        <a:lstStyle/>
        <a:p>
          <a:endParaRPr lang="en-GB"/>
        </a:p>
      </dgm:t>
    </dgm:pt>
    <dgm:pt modelId="{EAC50621-5632-49B1-AF1D-3C86976373D0}">
      <dgm:prSet custT="1"/>
      <dgm:spPr/>
      <dgm:t>
        <a:bodyPr/>
        <a:lstStyle/>
        <a:p>
          <a:r>
            <a:rPr lang="en-GB" sz="1800" b="0">
              <a:latin typeface="Network Rail Sans" panose="02000000040000020004" pitchFamily="2" charset="0"/>
            </a:rPr>
            <a:t>Open feedback and transparent reporting.</a:t>
          </a:r>
          <a:endParaRPr lang="en-GB" sz="1800">
            <a:latin typeface="Network Rail Sans" panose="02000000040000020004" pitchFamily="2" charset="0"/>
          </a:endParaRPr>
        </a:p>
      </dgm:t>
    </dgm:pt>
    <dgm:pt modelId="{DEAE17BD-4EC0-4DD6-84C6-3599A80E1DBB}" type="parTrans" cxnId="{F9DC1140-07DC-4DFE-81EA-F284BEFAD16A}">
      <dgm:prSet/>
      <dgm:spPr/>
      <dgm:t>
        <a:bodyPr/>
        <a:lstStyle/>
        <a:p>
          <a:endParaRPr lang="en-GB"/>
        </a:p>
      </dgm:t>
    </dgm:pt>
    <dgm:pt modelId="{51DA12D3-32CC-48D8-BC88-75C80680E6FC}" type="sibTrans" cxnId="{F9DC1140-07DC-4DFE-81EA-F284BEFAD16A}">
      <dgm:prSet/>
      <dgm:spPr/>
      <dgm:t>
        <a:bodyPr/>
        <a:lstStyle/>
        <a:p>
          <a:endParaRPr lang="en-GB"/>
        </a:p>
      </dgm:t>
    </dgm:pt>
    <dgm:pt modelId="{3F9373B3-8384-4E2E-AECC-0E813B00B38C}">
      <dgm:prSet custT="1"/>
      <dgm:spPr/>
      <dgm:t>
        <a:bodyPr/>
        <a:lstStyle/>
        <a:p>
          <a:r>
            <a:rPr lang="en-GB" sz="1800" b="0">
              <a:latin typeface="Network Rail Sans" panose="02000000040000020004" pitchFamily="2" charset="0"/>
            </a:rPr>
            <a:t>Listening to concerns and perspectives.</a:t>
          </a:r>
          <a:endParaRPr lang="en-GB" sz="1800">
            <a:latin typeface="Network Rail Sans" panose="02000000040000020004" pitchFamily="2" charset="0"/>
          </a:endParaRPr>
        </a:p>
      </dgm:t>
    </dgm:pt>
    <dgm:pt modelId="{5870C663-A173-4DFF-B20B-A07761DBE317}" type="parTrans" cxnId="{154C8A96-2513-4742-908F-26D20E662A21}">
      <dgm:prSet/>
      <dgm:spPr/>
      <dgm:t>
        <a:bodyPr/>
        <a:lstStyle/>
        <a:p>
          <a:endParaRPr lang="en-GB"/>
        </a:p>
      </dgm:t>
    </dgm:pt>
    <dgm:pt modelId="{038C30D9-900C-4079-9367-C91D2CCE0953}" type="sibTrans" cxnId="{154C8A96-2513-4742-908F-26D20E662A21}">
      <dgm:prSet/>
      <dgm:spPr/>
      <dgm:t>
        <a:bodyPr/>
        <a:lstStyle/>
        <a:p>
          <a:endParaRPr lang="en-GB"/>
        </a:p>
      </dgm:t>
    </dgm:pt>
    <dgm:pt modelId="{13B89588-6694-41D0-86AD-19E33E165F87}" type="pres">
      <dgm:prSet presAssocID="{87A4DF66-B18B-4644-932F-43C468EB89CE}" presName="Name0" presStyleCnt="0">
        <dgm:presLayoutVars>
          <dgm:dir/>
          <dgm:resizeHandles val="exact"/>
        </dgm:presLayoutVars>
      </dgm:prSet>
      <dgm:spPr/>
    </dgm:pt>
    <dgm:pt modelId="{38133889-B4A6-4C20-A021-6BEE1F8DB1DD}" type="pres">
      <dgm:prSet presAssocID="{C86F0100-821C-4E2B-9A8D-F54D0D8C2830}" presName="composite" presStyleCnt="0"/>
      <dgm:spPr/>
    </dgm:pt>
    <dgm:pt modelId="{0F9FD358-03C0-4194-B6FF-CF63162537B2}" type="pres">
      <dgm:prSet presAssocID="{C86F0100-821C-4E2B-9A8D-F54D0D8C2830}" presName="rect1" presStyleLbl="trAlignAcc1" presStyleIdx="0" presStyleCnt="3">
        <dgm:presLayoutVars>
          <dgm:bulletEnabled val="1"/>
        </dgm:presLayoutVars>
      </dgm:prSet>
      <dgm:spPr/>
    </dgm:pt>
    <dgm:pt modelId="{21054659-E00B-46BF-978A-A77B80CDDD80}" type="pres">
      <dgm:prSet presAssocID="{C86F0100-821C-4E2B-9A8D-F54D0D8C2830}" presName="rect2" presStyleLbl="fgImgPlace1" presStyleIdx="0" presStyleCnt="3" custLinFactNeighborX="-761" custLinFactNeighborY="1221"/>
      <dgm:spPr>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dgm:spPr>
      <dgm:extLst>
        <a:ext uri="{E40237B7-FDA0-4F09-8148-C483321AD2D9}">
          <dgm14:cNvPr xmlns:dgm14="http://schemas.microsoft.com/office/drawing/2010/diagram" id="0" name="" descr="Eye with solid fill"/>
        </a:ext>
      </dgm:extLst>
    </dgm:pt>
    <dgm:pt modelId="{E67431DE-B872-401E-8D69-3FA0CAF8AD46}" type="pres">
      <dgm:prSet presAssocID="{0EE980A8-A436-4DC5-81F5-ED9782C04677}" presName="sibTrans" presStyleCnt="0"/>
      <dgm:spPr/>
    </dgm:pt>
    <dgm:pt modelId="{B87F2FD8-9AD9-4D35-BE72-98746EF9DF9A}" type="pres">
      <dgm:prSet presAssocID="{EAC50621-5632-49B1-AF1D-3C86976373D0}" presName="composite" presStyleCnt="0"/>
      <dgm:spPr/>
    </dgm:pt>
    <dgm:pt modelId="{03E64B1A-E4E5-42F5-A1CB-E17F4CBDE31B}" type="pres">
      <dgm:prSet presAssocID="{EAC50621-5632-49B1-AF1D-3C86976373D0}" presName="rect1" presStyleLbl="trAlignAcc1" presStyleIdx="1" presStyleCnt="3">
        <dgm:presLayoutVars>
          <dgm:bulletEnabled val="1"/>
        </dgm:presLayoutVars>
      </dgm:prSet>
      <dgm:spPr/>
    </dgm:pt>
    <dgm:pt modelId="{37F44D01-DDB7-46BC-9CF9-8169CB3819C2}" type="pres">
      <dgm:prSet presAssocID="{EAC50621-5632-49B1-AF1D-3C86976373D0}" presName="rect2" presStyleLbl="fgImgPlac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dgm:spPr>
      <dgm:extLst>
        <a:ext uri="{E40237B7-FDA0-4F09-8148-C483321AD2D9}">
          <dgm14:cNvPr xmlns:dgm14="http://schemas.microsoft.com/office/drawing/2010/diagram" id="0" name="" descr="Meeting outline"/>
        </a:ext>
      </dgm:extLst>
    </dgm:pt>
    <dgm:pt modelId="{544CC9B3-966C-4399-8B51-63CB08AC83AB}" type="pres">
      <dgm:prSet presAssocID="{51DA12D3-32CC-48D8-BC88-75C80680E6FC}" presName="sibTrans" presStyleCnt="0"/>
      <dgm:spPr/>
    </dgm:pt>
    <dgm:pt modelId="{504E9702-804D-4FA4-B3FE-6E591661E447}" type="pres">
      <dgm:prSet presAssocID="{3F9373B3-8384-4E2E-AECC-0E813B00B38C}" presName="composite" presStyleCnt="0"/>
      <dgm:spPr/>
    </dgm:pt>
    <dgm:pt modelId="{E11AECDD-8351-4E79-9A1A-C95FD0CDDD93}" type="pres">
      <dgm:prSet presAssocID="{3F9373B3-8384-4E2E-AECC-0E813B00B38C}" presName="rect1" presStyleLbl="trAlignAcc1" presStyleIdx="2" presStyleCnt="3">
        <dgm:presLayoutVars>
          <dgm:bulletEnabled val="1"/>
        </dgm:presLayoutVars>
      </dgm:prSet>
      <dgm:spPr/>
    </dgm:pt>
    <dgm:pt modelId="{1CDCDE4B-0532-4051-AD24-46BFE807E97A}" type="pres">
      <dgm:prSet presAssocID="{3F9373B3-8384-4E2E-AECC-0E813B00B38C}" presName="rect2" presStyleLbl="fgImgPlac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l="-25000" r="-25000"/>
          </a:stretch>
        </a:blipFill>
      </dgm:spPr>
      <dgm:extLst>
        <a:ext uri="{E40237B7-FDA0-4F09-8148-C483321AD2D9}">
          <dgm14:cNvPr xmlns:dgm14="http://schemas.microsoft.com/office/drawing/2010/diagram" id="0" name="" descr="Ear outline"/>
        </a:ext>
      </dgm:extLst>
    </dgm:pt>
  </dgm:ptLst>
  <dgm:cxnLst>
    <dgm:cxn modelId="{EF4EC523-2F7E-4B51-8008-DDD6B62BC7FF}" type="presOf" srcId="{87A4DF66-B18B-4644-932F-43C468EB89CE}" destId="{13B89588-6694-41D0-86AD-19E33E165F87}" srcOrd="0" destOrd="0" presId="urn:microsoft.com/office/officeart/2008/layout/PictureStrips"/>
    <dgm:cxn modelId="{9067BB2C-6B87-4F7F-BB6B-0325E8EC9FDC}" srcId="{87A4DF66-B18B-4644-932F-43C468EB89CE}" destId="{C86F0100-821C-4E2B-9A8D-F54D0D8C2830}" srcOrd="0" destOrd="0" parTransId="{99FBC10A-FBF8-4A4D-9085-8084C5DE57D2}" sibTransId="{0EE980A8-A436-4DC5-81F5-ED9782C04677}"/>
    <dgm:cxn modelId="{F9DC1140-07DC-4DFE-81EA-F284BEFAD16A}" srcId="{87A4DF66-B18B-4644-932F-43C468EB89CE}" destId="{EAC50621-5632-49B1-AF1D-3C86976373D0}" srcOrd="1" destOrd="0" parTransId="{DEAE17BD-4EC0-4DD6-84C6-3599A80E1DBB}" sibTransId="{51DA12D3-32CC-48D8-BC88-75C80680E6FC}"/>
    <dgm:cxn modelId="{154C8A96-2513-4742-908F-26D20E662A21}" srcId="{87A4DF66-B18B-4644-932F-43C468EB89CE}" destId="{3F9373B3-8384-4E2E-AECC-0E813B00B38C}" srcOrd="2" destOrd="0" parTransId="{5870C663-A173-4DFF-B20B-A07761DBE317}" sibTransId="{038C30D9-900C-4079-9367-C91D2CCE0953}"/>
    <dgm:cxn modelId="{43758DBA-DE11-40E6-A5E0-C2E3F2661DF5}" type="presOf" srcId="{C86F0100-821C-4E2B-9A8D-F54D0D8C2830}" destId="{0F9FD358-03C0-4194-B6FF-CF63162537B2}" srcOrd="0" destOrd="0" presId="urn:microsoft.com/office/officeart/2008/layout/PictureStrips"/>
    <dgm:cxn modelId="{5CF190BB-0A3F-4200-91D9-F21D564A3B47}" type="presOf" srcId="{3F9373B3-8384-4E2E-AECC-0E813B00B38C}" destId="{E11AECDD-8351-4E79-9A1A-C95FD0CDDD93}" srcOrd="0" destOrd="0" presId="urn:microsoft.com/office/officeart/2008/layout/PictureStrips"/>
    <dgm:cxn modelId="{67710EC7-725C-4292-B4A8-A9C835ED621B}" type="presOf" srcId="{EAC50621-5632-49B1-AF1D-3C86976373D0}" destId="{03E64B1A-E4E5-42F5-A1CB-E17F4CBDE31B}" srcOrd="0" destOrd="0" presId="urn:microsoft.com/office/officeart/2008/layout/PictureStrips"/>
    <dgm:cxn modelId="{26B4955E-959C-4E96-B788-C60F2802FE30}" type="presParOf" srcId="{13B89588-6694-41D0-86AD-19E33E165F87}" destId="{38133889-B4A6-4C20-A021-6BEE1F8DB1DD}" srcOrd="0" destOrd="0" presId="urn:microsoft.com/office/officeart/2008/layout/PictureStrips"/>
    <dgm:cxn modelId="{0C9F4A0F-9050-40BB-A82D-4D9BF2E48A44}" type="presParOf" srcId="{38133889-B4A6-4C20-A021-6BEE1F8DB1DD}" destId="{0F9FD358-03C0-4194-B6FF-CF63162537B2}" srcOrd="0" destOrd="0" presId="urn:microsoft.com/office/officeart/2008/layout/PictureStrips"/>
    <dgm:cxn modelId="{BB826E0B-EFF0-451F-AB7D-DB6FB5C4E11F}" type="presParOf" srcId="{38133889-B4A6-4C20-A021-6BEE1F8DB1DD}" destId="{21054659-E00B-46BF-978A-A77B80CDDD80}" srcOrd="1" destOrd="0" presId="urn:microsoft.com/office/officeart/2008/layout/PictureStrips"/>
    <dgm:cxn modelId="{D1C38560-031E-43E6-A395-E6F44E4C14F3}" type="presParOf" srcId="{13B89588-6694-41D0-86AD-19E33E165F87}" destId="{E67431DE-B872-401E-8D69-3FA0CAF8AD46}" srcOrd="1" destOrd="0" presId="urn:microsoft.com/office/officeart/2008/layout/PictureStrips"/>
    <dgm:cxn modelId="{DA3E060C-FE97-4393-8526-5C14CD539C93}" type="presParOf" srcId="{13B89588-6694-41D0-86AD-19E33E165F87}" destId="{B87F2FD8-9AD9-4D35-BE72-98746EF9DF9A}" srcOrd="2" destOrd="0" presId="urn:microsoft.com/office/officeart/2008/layout/PictureStrips"/>
    <dgm:cxn modelId="{6BFF8DB4-EAB2-4242-B7BB-18B426EB05C0}" type="presParOf" srcId="{B87F2FD8-9AD9-4D35-BE72-98746EF9DF9A}" destId="{03E64B1A-E4E5-42F5-A1CB-E17F4CBDE31B}" srcOrd="0" destOrd="0" presId="urn:microsoft.com/office/officeart/2008/layout/PictureStrips"/>
    <dgm:cxn modelId="{0608E284-5997-48E1-B144-53B15BEE14A9}" type="presParOf" srcId="{B87F2FD8-9AD9-4D35-BE72-98746EF9DF9A}" destId="{37F44D01-DDB7-46BC-9CF9-8169CB3819C2}" srcOrd="1" destOrd="0" presId="urn:microsoft.com/office/officeart/2008/layout/PictureStrips"/>
    <dgm:cxn modelId="{E95C72D4-C045-4090-B73E-590FF000E71A}" type="presParOf" srcId="{13B89588-6694-41D0-86AD-19E33E165F87}" destId="{544CC9B3-966C-4399-8B51-63CB08AC83AB}" srcOrd="3" destOrd="0" presId="urn:microsoft.com/office/officeart/2008/layout/PictureStrips"/>
    <dgm:cxn modelId="{3FDFC157-BFB5-4C0B-9E5F-A1F042A01064}" type="presParOf" srcId="{13B89588-6694-41D0-86AD-19E33E165F87}" destId="{504E9702-804D-4FA4-B3FE-6E591661E447}" srcOrd="4" destOrd="0" presId="urn:microsoft.com/office/officeart/2008/layout/PictureStrips"/>
    <dgm:cxn modelId="{010CCBBE-73EF-4272-85F0-4A7396CCCD39}" type="presParOf" srcId="{504E9702-804D-4FA4-B3FE-6E591661E447}" destId="{E11AECDD-8351-4E79-9A1A-C95FD0CDDD93}" srcOrd="0" destOrd="0" presId="urn:microsoft.com/office/officeart/2008/layout/PictureStrips"/>
    <dgm:cxn modelId="{1681BEC7-FAF2-40DD-BF0B-4A8CD23373EA}" type="presParOf" srcId="{504E9702-804D-4FA4-B3FE-6E591661E447}" destId="{1CDCDE4B-0532-4051-AD24-46BFE807E97A}" srcOrd="1" destOrd="0" presId="urn:microsoft.com/office/officeart/2008/layout/PictureStrips"/>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9FD358-03C0-4194-B6FF-CF63162537B2}">
      <dsp:nvSpPr>
        <dsp:cNvPr id="0" name=""/>
        <dsp:cNvSpPr/>
      </dsp:nvSpPr>
      <dsp:spPr>
        <a:xfrm>
          <a:off x="336083" y="592369"/>
          <a:ext cx="3252013" cy="1016254"/>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8343"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Early visibility of emerging approaches.</a:t>
          </a:r>
          <a:endParaRPr lang="en-GB" sz="1800" kern="1200">
            <a:latin typeface="Network Rail Sans" panose="02000000040000020004" pitchFamily="2" charset="0"/>
          </a:endParaRPr>
        </a:p>
      </dsp:txBody>
      <dsp:txXfrm>
        <a:off x="336083" y="592369"/>
        <a:ext cx="3252013" cy="1016254"/>
      </dsp:txXfrm>
    </dsp:sp>
    <dsp:sp modelId="{21054659-E00B-46BF-978A-A77B80CDDD80}">
      <dsp:nvSpPr>
        <dsp:cNvPr id="0" name=""/>
        <dsp:cNvSpPr/>
      </dsp:nvSpPr>
      <dsp:spPr>
        <a:xfrm>
          <a:off x="195169" y="458605"/>
          <a:ext cx="711377" cy="1067066"/>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E64B1A-E4E5-42F5-A1CB-E17F4CBDE31B}">
      <dsp:nvSpPr>
        <dsp:cNvPr id="0" name=""/>
        <dsp:cNvSpPr/>
      </dsp:nvSpPr>
      <dsp:spPr>
        <a:xfrm>
          <a:off x="3844439" y="592643"/>
          <a:ext cx="3249959" cy="1015612"/>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7908"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Open feedback and transparent reporting.</a:t>
          </a:r>
          <a:endParaRPr lang="en-GB" sz="1800" kern="1200">
            <a:latin typeface="Network Rail Sans" panose="02000000040000020004" pitchFamily="2" charset="0"/>
          </a:endParaRPr>
        </a:p>
      </dsp:txBody>
      <dsp:txXfrm>
        <a:off x="3844439" y="592643"/>
        <a:ext cx="3249959" cy="1015612"/>
      </dsp:txXfrm>
    </dsp:sp>
    <dsp:sp modelId="{37F44D01-DDB7-46BC-9CF9-8169CB3819C2}">
      <dsp:nvSpPr>
        <dsp:cNvPr id="0" name=""/>
        <dsp:cNvSpPr/>
      </dsp:nvSpPr>
      <dsp:spPr>
        <a:xfrm>
          <a:off x="3709024" y="445944"/>
          <a:ext cx="710928" cy="106639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11AECDD-8351-4E79-9A1A-C95FD0CDDD93}">
      <dsp:nvSpPr>
        <dsp:cNvPr id="0" name=""/>
        <dsp:cNvSpPr/>
      </dsp:nvSpPr>
      <dsp:spPr>
        <a:xfrm>
          <a:off x="7350228" y="594289"/>
          <a:ext cx="3237646" cy="1011764"/>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302"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Listening to concerns and perspectives.</a:t>
          </a:r>
          <a:endParaRPr lang="en-GB" sz="1800" kern="1200">
            <a:latin typeface="Network Rail Sans" panose="02000000040000020004" pitchFamily="2" charset="0"/>
          </a:endParaRPr>
        </a:p>
      </dsp:txBody>
      <dsp:txXfrm>
        <a:off x="7350228" y="594289"/>
        <a:ext cx="3237646" cy="1011764"/>
      </dsp:txXfrm>
    </dsp:sp>
    <dsp:sp modelId="{1CDCDE4B-0532-4051-AD24-46BFE807E97A}">
      <dsp:nvSpPr>
        <dsp:cNvPr id="0" name=""/>
        <dsp:cNvSpPr/>
      </dsp:nvSpPr>
      <dsp:spPr>
        <a:xfrm>
          <a:off x="7215326" y="448145"/>
          <a:ext cx="708235" cy="106235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E8BBB4-39B0-4388-862A-33677B4203F6}" type="datetimeFigureOut">
              <a:rPr lang="en-GB" smtClean="0"/>
              <a:t>14/04/2026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F75DD-2696-40C2-8873-C5E369989A37}" type="slidenum">
              <a:rPr lang="en-GB" smtClean="0"/>
              <a:t>‹#›</a:t>
            </a:fld>
            <a:endParaRPr lang="en-GB"/>
          </a:p>
        </p:txBody>
      </p:sp>
    </p:spTree>
    <p:extLst>
      <p:ext uri="{BB962C8B-B14F-4D97-AF65-F5344CB8AC3E}">
        <p14:creationId xmlns:p14="http://schemas.microsoft.com/office/powerpoint/2010/main" val="953943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1</a:t>
            </a:fld>
            <a:endParaRPr lang="en-GB"/>
          </a:p>
        </p:txBody>
      </p:sp>
    </p:spTree>
    <p:extLst>
      <p:ext uri="{BB962C8B-B14F-4D97-AF65-F5344CB8AC3E}">
        <p14:creationId xmlns:p14="http://schemas.microsoft.com/office/powerpoint/2010/main" val="266308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3</a:t>
            </a:fld>
            <a:endParaRPr lang="en-GB"/>
          </a:p>
        </p:txBody>
      </p:sp>
    </p:spTree>
    <p:extLst>
      <p:ext uri="{BB962C8B-B14F-4D97-AF65-F5344CB8AC3E}">
        <p14:creationId xmlns:p14="http://schemas.microsoft.com/office/powerpoint/2010/main" val="4131540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5</a:t>
            </a:fld>
            <a:endParaRPr lang="en-GB"/>
          </a:p>
        </p:txBody>
      </p:sp>
    </p:spTree>
    <p:extLst>
      <p:ext uri="{BB962C8B-B14F-4D97-AF65-F5344CB8AC3E}">
        <p14:creationId xmlns:p14="http://schemas.microsoft.com/office/powerpoint/2010/main" val="1797841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4F75DD-2696-40C2-8873-C5E369989A37}" type="slidenum">
              <a:rPr lang="en-GB" smtClean="0"/>
              <a:t>6</a:t>
            </a:fld>
            <a:endParaRPr lang="en-GB"/>
          </a:p>
        </p:txBody>
      </p:sp>
    </p:spTree>
    <p:extLst>
      <p:ext uri="{BB962C8B-B14F-4D97-AF65-F5344CB8AC3E}">
        <p14:creationId xmlns:p14="http://schemas.microsoft.com/office/powerpoint/2010/main" val="172570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E3EBF-0F3A-1441-D87A-833A2F9E19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9BA8CE-4878-5EBC-D9E2-C8D2A84129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73BCF9-62D4-75D1-10BF-96957142634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735C59B-EDC7-7BD3-21F5-BDEC15DA68CA}"/>
              </a:ext>
            </a:extLst>
          </p:cNvPr>
          <p:cNvSpPr>
            <a:spLocks noGrp="1"/>
          </p:cNvSpPr>
          <p:nvPr>
            <p:ph type="sldNum" sz="quarter" idx="5"/>
          </p:nvPr>
        </p:nvSpPr>
        <p:spPr/>
        <p:txBody>
          <a:bodyPr/>
          <a:lstStyle/>
          <a:p>
            <a:fld id="{6D4F75DD-2696-40C2-8873-C5E369989A37}" type="slidenum">
              <a:rPr lang="en-GB" smtClean="0"/>
              <a:t>8</a:t>
            </a:fld>
            <a:endParaRPr lang="en-GB"/>
          </a:p>
        </p:txBody>
      </p:sp>
    </p:spTree>
    <p:extLst>
      <p:ext uri="{BB962C8B-B14F-4D97-AF65-F5344CB8AC3E}">
        <p14:creationId xmlns:p14="http://schemas.microsoft.com/office/powerpoint/2010/main" val="2873523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CEB54-8E26-4E24-EB37-C6A68398B1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5EF630-A89B-23B0-C40C-339C6AE005DA}"/>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23A51C4E-AD29-79CB-3958-704E167F0E1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B2DEEEE-5508-75EE-7E72-41D5F0A22DB1}"/>
              </a:ext>
            </a:extLst>
          </p:cNvPr>
          <p:cNvSpPr>
            <a:spLocks noGrp="1"/>
          </p:cNvSpPr>
          <p:nvPr>
            <p:ph type="sldNum" sz="quarter" idx="5"/>
          </p:nvPr>
        </p:nvSpPr>
        <p:spPr/>
        <p:txBody>
          <a:bodyPr/>
          <a:lstStyle/>
          <a:p>
            <a:fld id="{6D4F75DD-2696-40C2-8873-C5E369989A37}" type="slidenum">
              <a:rPr lang="en-GB" smtClean="0"/>
              <a:t>12</a:t>
            </a:fld>
            <a:endParaRPr lang="en-GB"/>
          </a:p>
        </p:txBody>
      </p:sp>
    </p:spTree>
    <p:extLst>
      <p:ext uri="{BB962C8B-B14F-4D97-AF65-F5344CB8AC3E}">
        <p14:creationId xmlns:p14="http://schemas.microsoft.com/office/powerpoint/2010/main" val="2898417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14</a:t>
            </a:fld>
            <a:endParaRPr lang="en-GB"/>
          </a:p>
        </p:txBody>
      </p:sp>
    </p:spTree>
    <p:extLst>
      <p:ext uri="{BB962C8B-B14F-4D97-AF65-F5344CB8AC3E}">
        <p14:creationId xmlns:p14="http://schemas.microsoft.com/office/powerpoint/2010/main" val="3130627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15</a:t>
            </a:fld>
            <a:endParaRPr lang="en-GB"/>
          </a:p>
        </p:txBody>
      </p:sp>
    </p:spTree>
    <p:extLst>
      <p:ext uri="{BB962C8B-B14F-4D97-AF65-F5344CB8AC3E}">
        <p14:creationId xmlns:p14="http://schemas.microsoft.com/office/powerpoint/2010/main" val="501621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10B78063-2B36-4929-BBDA-2F5306A32671}" type="datetime3">
              <a:rPr lang="en-GB" smtClean="0"/>
              <a:t>14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B294A323-43D1-4E4D-AC55-139593E9C5B6}" type="datetime3">
              <a:rPr lang="en-GB" smtClean="0"/>
              <a:t>14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DA164892-8017-4F4F-85BF-01621B5AC34B}" type="datetime3">
              <a:rPr lang="en-GB" smtClean="0"/>
              <a:t>14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03754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1017047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Solid Colour A">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8F693A26-6728-44C2-9A92-C4A4B5BF16BF}"/>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2">
            <a:extLst>
              <a:ext uri="{FF2B5EF4-FFF2-40B4-BE49-F238E27FC236}">
                <a16:creationId xmlns:a16="http://schemas.microsoft.com/office/drawing/2014/main" id="{E123E7A9-22EF-4AB4-A68B-733C1722FD41}"/>
              </a:ext>
            </a:extLst>
          </p:cNvPr>
          <p:cNvSpPr>
            <a:spLocks noGrp="1"/>
          </p:cNvSpPr>
          <p:nvPr>
            <p:ph type="body" sz="quarter" idx="16" hasCustomPrompt="1"/>
          </p:nvPr>
        </p:nvSpPr>
        <p:spPr>
          <a:xfrm>
            <a:off x="1426104" y="3275175"/>
            <a:ext cx="8436983" cy="1577801"/>
          </a:xfrm>
          <a:prstGeom prst="rect">
            <a:avLst/>
          </a:prstGeom>
        </p:spPr>
        <p:txBody>
          <a:bodyPr>
            <a:noAutofit/>
          </a:bodyPr>
          <a:lstStyle>
            <a:lvl1pPr marL="0" indent="0" algn="l">
              <a:spcBef>
                <a:spcPts val="600"/>
              </a:spcBef>
              <a:buFont typeface="Arial" panose="020B0604020202020204" pitchFamily="34" charset="0"/>
              <a:buNone/>
              <a:defRPr sz="2000" b="0">
                <a:solidFill>
                  <a:schemeClr val="bg1"/>
                </a:solidFill>
                <a:latin typeface="Network Rail Sans" panose="02000000040000020004" pitchFamily="50" charset="0"/>
                <a:cs typeface="Arial" panose="020B0604020202020204" pitchFamily="34" charset="0"/>
              </a:defRPr>
            </a:lvl1pPr>
          </a:lstStyle>
          <a:p>
            <a:pPr lvl="0"/>
            <a:r>
              <a:rPr lang="en-GB"/>
              <a:t> Text here</a:t>
            </a:r>
          </a:p>
          <a:p>
            <a:pPr lvl="0"/>
            <a:r>
              <a:rPr lang="en-GB"/>
              <a:t> Text here</a:t>
            </a:r>
          </a:p>
          <a:p>
            <a:pPr lvl="0"/>
            <a:r>
              <a:rPr lang="en-GB"/>
              <a:t> Text here</a:t>
            </a:r>
          </a:p>
        </p:txBody>
      </p:sp>
      <p:sp>
        <p:nvSpPr>
          <p:cNvPr id="16" name="Text Placeholder 2">
            <a:extLst>
              <a:ext uri="{FF2B5EF4-FFF2-40B4-BE49-F238E27FC236}">
                <a16:creationId xmlns:a16="http://schemas.microsoft.com/office/drawing/2014/main" id="{8F5F6AEE-BA55-4EA2-9D67-8698B941391B}"/>
              </a:ext>
            </a:extLst>
          </p:cNvPr>
          <p:cNvSpPr>
            <a:spLocks noGrp="1"/>
          </p:cNvSpPr>
          <p:nvPr>
            <p:ph type="body" sz="quarter" idx="17" hasCustomPrompt="1"/>
          </p:nvPr>
        </p:nvSpPr>
        <p:spPr>
          <a:xfrm>
            <a:off x="1426105" y="2170583"/>
            <a:ext cx="8436984"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4" name="Picture 3" descr="Logo&#10;&#10;Description automatically generated">
            <a:extLst>
              <a:ext uri="{FF2B5EF4-FFF2-40B4-BE49-F238E27FC236}">
                <a16:creationId xmlns:a16="http://schemas.microsoft.com/office/drawing/2014/main" id="{0F1D8D0F-FAFD-4832-B6AB-063D1B467BA4}"/>
              </a:ext>
            </a:extLst>
          </p:cNvPr>
          <p:cNvPicPr>
            <a:picLocks noChangeAspect="1"/>
          </p:cNvPicPr>
          <p:nvPr userDrawn="1"/>
        </p:nvPicPr>
        <p:blipFill>
          <a:blip r:embed="rId2"/>
          <a:stretch>
            <a:fillRect/>
          </a:stretch>
        </p:blipFill>
        <p:spPr>
          <a:xfrm>
            <a:off x="10146157" y="172004"/>
            <a:ext cx="1781742" cy="669440"/>
          </a:xfrm>
          <a:prstGeom prst="rect">
            <a:avLst/>
          </a:prstGeom>
        </p:spPr>
      </p:pic>
      <p:pic>
        <p:nvPicPr>
          <p:cNvPr id="14" name="Picture 13" descr="Graphical user interface&#10;&#10;Description automatically generated">
            <a:extLst>
              <a:ext uri="{FF2B5EF4-FFF2-40B4-BE49-F238E27FC236}">
                <a16:creationId xmlns:a16="http://schemas.microsoft.com/office/drawing/2014/main" id="{58C02B33-9C16-462B-9828-D0AD58F26FBF}"/>
              </a:ext>
            </a:extLst>
          </p:cNvPr>
          <p:cNvPicPr>
            <a:picLocks noChangeAspect="1"/>
          </p:cNvPicPr>
          <p:nvPr userDrawn="1"/>
        </p:nvPicPr>
        <p:blipFill>
          <a:blip r:embed="rId3"/>
          <a:stretch>
            <a:fillRect/>
          </a:stretch>
        </p:blipFill>
        <p:spPr>
          <a:xfrm>
            <a:off x="357561" y="681487"/>
            <a:ext cx="3111537" cy="1149800"/>
          </a:xfrm>
          <a:prstGeom prst="rect">
            <a:avLst/>
          </a:prstGeom>
        </p:spPr>
      </p:pic>
      <p:pic>
        <p:nvPicPr>
          <p:cNvPr id="17" name="Picture 16">
            <a:extLst>
              <a:ext uri="{FF2B5EF4-FFF2-40B4-BE49-F238E27FC236}">
                <a16:creationId xmlns:a16="http://schemas.microsoft.com/office/drawing/2014/main" id="{2753D85A-F374-4514-A12C-045ACA92F50B}"/>
              </a:ext>
            </a:extLst>
          </p:cNvPr>
          <p:cNvPicPr>
            <a:picLocks noChangeAspect="1"/>
          </p:cNvPicPr>
          <p:nvPr userDrawn="1"/>
        </p:nvPicPr>
        <p:blipFill>
          <a:blip r:embed="rId4"/>
          <a:srcRect/>
          <a:stretch/>
        </p:blipFill>
        <p:spPr>
          <a:xfrm>
            <a:off x="10042307" y="6332838"/>
            <a:ext cx="1828795" cy="277185"/>
          </a:xfrm>
          <a:prstGeom prst="rect">
            <a:avLst/>
          </a:prstGeom>
        </p:spPr>
      </p:pic>
    </p:spTree>
    <p:extLst>
      <p:ext uri="{BB962C8B-B14F-4D97-AF65-F5344CB8AC3E}">
        <p14:creationId xmlns:p14="http://schemas.microsoft.com/office/powerpoint/2010/main" val="508501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lid Colour B">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5B9C48-47A5-4BEA-B6EC-BA7F9B5736DD}"/>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2490024" y="2956282"/>
            <a:ext cx="7373065"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2" name="Picture 1" descr="Logo&#10;&#10;Description automatically generated">
            <a:extLst>
              <a:ext uri="{FF2B5EF4-FFF2-40B4-BE49-F238E27FC236}">
                <a16:creationId xmlns:a16="http://schemas.microsoft.com/office/drawing/2014/main" id="{73FF12B9-B20C-4755-AC3E-EC088A29CDA4}"/>
              </a:ext>
            </a:extLst>
          </p:cNvPr>
          <p:cNvPicPr>
            <a:picLocks noChangeAspect="1"/>
          </p:cNvPicPr>
          <p:nvPr userDrawn="1"/>
        </p:nvPicPr>
        <p:blipFill>
          <a:blip r:embed="rId2"/>
          <a:stretch>
            <a:fillRect/>
          </a:stretch>
        </p:blipFill>
        <p:spPr>
          <a:xfrm>
            <a:off x="10146157" y="172004"/>
            <a:ext cx="1781742" cy="669440"/>
          </a:xfrm>
          <a:prstGeom prst="rect">
            <a:avLst/>
          </a:prstGeom>
        </p:spPr>
      </p:pic>
      <p:pic>
        <p:nvPicPr>
          <p:cNvPr id="9" name="Picture 8" descr="Graphical user interface&#10;&#10;Description automatically generated">
            <a:extLst>
              <a:ext uri="{FF2B5EF4-FFF2-40B4-BE49-F238E27FC236}">
                <a16:creationId xmlns:a16="http://schemas.microsoft.com/office/drawing/2014/main" id="{333DC060-C10D-4B33-BC46-37A55C5DC881}"/>
              </a:ext>
            </a:extLst>
          </p:cNvPr>
          <p:cNvPicPr>
            <a:picLocks noChangeAspect="1"/>
          </p:cNvPicPr>
          <p:nvPr userDrawn="1"/>
        </p:nvPicPr>
        <p:blipFill>
          <a:blip r:embed="rId3"/>
          <a:stretch>
            <a:fillRect/>
          </a:stretch>
        </p:blipFill>
        <p:spPr>
          <a:xfrm>
            <a:off x="622949" y="1226254"/>
            <a:ext cx="5083871" cy="1878633"/>
          </a:xfrm>
          <a:prstGeom prst="rect">
            <a:avLst/>
          </a:prstGeom>
        </p:spPr>
      </p:pic>
      <p:pic>
        <p:nvPicPr>
          <p:cNvPr id="10" name="Picture 9">
            <a:extLst>
              <a:ext uri="{FF2B5EF4-FFF2-40B4-BE49-F238E27FC236}">
                <a16:creationId xmlns:a16="http://schemas.microsoft.com/office/drawing/2014/main" id="{372E2C2E-2110-4FFD-AC1A-46C36508F0F9}"/>
              </a:ext>
            </a:extLst>
          </p:cNvPr>
          <p:cNvPicPr>
            <a:picLocks noChangeAspect="1"/>
          </p:cNvPicPr>
          <p:nvPr userDrawn="1"/>
        </p:nvPicPr>
        <p:blipFill>
          <a:blip r:embed="rId4"/>
          <a:srcRect/>
          <a:stretch/>
        </p:blipFill>
        <p:spPr>
          <a:xfrm>
            <a:off x="10042307" y="6332838"/>
            <a:ext cx="1828795" cy="277185"/>
          </a:xfrm>
          <a:prstGeom prst="rect">
            <a:avLst/>
          </a:prstGeom>
        </p:spPr>
      </p:pic>
    </p:spTree>
    <p:extLst>
      <p:ext uri="{BB962C8B-B14F-4D97-AF65-F5344CB8AC3E}">
        <p14:creationId xmlns:p14="http://schemas.microsoft.com/office/powerpoint/2010/main" val="7811021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plit Pag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7734755" y="3199408"/>
            <a:ext cx="4022905" cy="545204"/>
          </a:xfrm>
          <a:prstGeom prst="rect">
            <a:avLst/>
          </a:prstGeom>
        </p:spPr>
        <p:txBody>
          <a:bodyPr>
            <a:noAutofit/>
          </a:bodyPr>
          <a:lstStyle>
            <a:lvl1pPr marL="0" indent="0" algn="ctr">
              <a:buNone/>
              <a:defRPr sz="32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8" name="Slide Number Placeholder 9">
            <a:extLst>
              <a:ext uri="{FF2B5EF4-FFF2-40B4-BE49-F238E27FC236}">
                <a16:creationId xmlns:a16="http://schemas.microsoft.com/office/drawing/2014/main" id="{34C2A8BC-C67D-42ED-9EA0-C79DD391BB0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pic>
        <p:nvPicPr>
          <p:cNvPr id="10" name="Picture 9" descr="Graphical user interface&#10;&#10;Description automatically generated">
            <a:extLst>
              <a:ext uri="{FF2B5EF4-FFF2-40B4-BE49-F238E27FC236}">
                <a16:creationId xmlns:a16="http://schemas.microsoft.com/office/drawing/2014/main" id="{795B297C-704E-4227-9528-3E232A5F5639}"/>
              </a:ext>
            </a:extLst>
          </p:cNvPr>
          <p:cNvPicPr>
            <a:picLocks noChangeAspect="1"/>
          </p:cNvPicPr>
          <p:nvPr userDrawn="1"/>
        </p:nvPicPr>
        <p:blipFill>
          <a:blip r:embed="rId2"/>
          <a:stretch>
            <a:fillRect/>
          </a:stretch>
        </p:blipFill>
        <p:spPr>
          <a:xfrm>
            <a:off x="500273" y="2277374"/>
            <a:ext cx="6302335" cy="2328888"/>
          </a:xfrm>
          <a:prstGeom prst="rect">
            <a:avLst/>
          </a:prstGeom>
        </p:spPr>
      </p:pic>
      <p:pic>
        <p:nvPicPr>
          <p:cNvPr id="11" name="Picture 10">
            <a:extLst>
              <a:ext uri="{FF2B5EF4-FFF2-40B4-BE49-F238E27FC236}">
                <a16:creationId xmlns:a16="http://schemas.microsoft.com/office/drawing/2014/main" id="{01B1076D-C7AC-434F-910B-AE84DD6C78DD}"/>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21645722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2" name="Slide Number Placeholder 9">
            <a:extLst>
              <a:ext uri="{FF2B5EF4-FFF2-40B4-BE49-F238E27FC236}">
                <a16:creationId xmlns:a16="http://schemas.microsoft.com/office/drawing/2014/main" id="{FDD1479F-0A68-4DF0-BF85-12C682F689A0}"/>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7" name="Group 16">
            <a:extLst>
              <a:ext uri="{FF2B5EF4-FFF2-40B4-BE49-F238E27FC236}">
                <a16:creationId xmlns:a16="http://schemas.microsoft.com/office/drawing/2014/main" id="{2CCB7CCD-A50F-4298-99FE-E4BB488EC6F9}"/>
              </a:ext>
            </a:extLst>
          </p:cNvPr>
          <p:cNvGrpSpPr/>
          <p:nvPr userDrawn="1"/>
        </p:nvGrpSpPr>
        <p:grpSpPr>
          <a:xfrm>
            <a:off x="7671172" y="2807833"/>
            <a:ext cx="3873128" cy="1393556"/>
            <a:chOff x="1031857" y="164003"/>
            <a:chExt cx="2087582" cy="751114"/>
          </a:xfrm>
        </p:grpSpPr>
        <p:sp>
          <p:nvSpPr>
            <p:cNvPr id="18" name="Rectangle 17">
              <a:extLst>
                <a:ext uri="{FF2B5EF4-FFF2-40B4-BE49-F238E27FC236}">
                  <a16:creationId xmlns:a16="http://schemas.microsoft.com/office/drawing/2014/main" id="{AA541A7E-B84C-4038-A5EF-5B6F1783C2A7}"/>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Graphical user interface&#10;&#10;Description automatically generated">
              <a:extLst>
                <a:ext uri="{FF2B5EF4-FFF2-40B4-BE49-F238E27FC236}">
                  <a16:creationId xmlns:a16="http://schemas.microsoft.com/office/drawing/2014/main" id="{AE56669E-8066-4E03-B17A-1B3BB4A7079D}"/>
                </a:ext>
              </a:extLst>
            </p:cNvPr>
            <p:cNvPicPr>
              <a:picLocks noChangeAspect="1"/>
            </p:cNvPicPr>
            <p:nvPr userDrawn="1"/>
          </p:nvPicPr>
          <p:blipFill>
            <a:blip r:embed="rId2"/>
            <a:stretch>
              <a:fillRect/>
            </a:stretch>
          </p:blipFill>
          <p:spPr>
            <a:xfrm>
              <a:off x="1031857" y="164003"/>
              <a:ext cx="2032626" cy="751114"/>
            </a:xfrm>
            <a:prstGeom prst="rect">
              <a:avLst/>
            </a:prstGeom>
          </p:spPr>
        </p:pic>
      </p:grpSp>
      <p:pic>
        <p:nvPicPr>
          <p:cNvPr id="20" name="Picture 19">
            <a:extLst>
              <a:ext uri="{FF2B5EF4-FFF2-40B4-BE49-F238E27FC236}">
                <a16:creationId xmlns:a16="http://schemas.microsoft.com/office/drawing/2014/main" id="{60905F45-D1D1-414C-BB10-E8DCA8970FE5}"/>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8119191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20"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4732895"/>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0" name="Rectangle 9">
            <a:extLst>
              <a:ext uri="{FF2B5EF4-FFF2-40B4-BE49-F238E27FC236}">
                <a16:creationId xmlns:a16="http://schemas.microsoft.com/office/drawing/2014/main" id="{EA357EA4-FAC0-4990-BAD3-3C83CB98D23D}"/>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lide Number Placeholder 9">
            <a:extLst>
              <a:ext uri="{FF2B5EF4-FFF2-40B4-BE49-F238E27FC236}">
                <a16:creationId xmlns:a16="http://schemas.microsoft.com/office/drawing/2014/main" id="{F527A68E-AAA8-4930-8924-E08D77DCF907}"/>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9" name="Picture 8" descr="Graphical user interface&#10;&#10;Description automatically generated">
            <a:extLst>
              <a:ext uri="{FF2B5EF4-FFF2-40B4-BE49-F238E27FC236}">
                <a16:creationId xmlns:a16="http://schemas.microsoft.com/office/drawing/2014/main" id="{98F94E87-D4EE-44DD-84F3-A785800B770A}"/>
              </a:ext>
            </a:extLst>
          </p:cNvPr>
          <p:cNvPicPr>
            <a:picLocks noChangeAspect="1"/>
          </p:cNvPicPr>
          <p:nvPr userDrawn="1"/>
        </p:nvPicPr>
        <p:blipFill>
          <a:blip r:embed="rId2"/>
          <a:stretch>
            <a:fillRect/>
          </a:stretch>
        </p:blipFill>
        <p:spPr>
          <a:xfrm>
            <a:off x="175033" y="6118835"/>
            <a:ext cx="1812256" cy="669680"/>
          </a:xfrm>
          <a:prstGeom prst="rect">
            <a:avLst/>
          </a:prstGeom>
        </p:spPr>
      </p:pic>
      <p:pic>
        <p:nvPicPr>
          <p:cNvPr id="17" name="Picture 16">
            <a:extLst>
              <a:ext uri="{FF2B5EF4-FFF2-40B4-BE49-F238E27FC236}">
                <a16:creationId xmlns:a16="http://schemas.microsoft.com/office/drawing/2014/main" id="{E573186B-11B9-4D69-B179-C2FC30EE974F}"/>
              </a:ext>
            </a:extLst>
          </p:cNvPr>
          <p:cNvPicPr>
            <a:picLocks noChangeAspect="1"/>
          </p:cNvPicPr>
          <p:nvPr userDrawn="1"/>
        </p:nvPicPr>
        <p:blipFill>
          <a:blip r:embed="rId3"/>
          <a:srcRect/>
          <a:stretch/>
        </p:blipFill>
        <p:spPr>
          <a:xfrm>
            <a:off x="10042307" y="6332838"/>
            <a:ext cx="1828795" cy="277185"/>
          </a:xfrm>
          <a:prstGeom prst="rect">
            <a:avLst/>
          </a:prstGeom>
        </p:spPr>
      </p:pic>
    </p:spTree>
    <p:extLst>
      <p:ext uri="{BB962C8B-B14F-4D97-AF65-F5344CB8AC3E}">
        <p14:creationId xmlns:p14="http://schemas.microsoft.com/office/powerpoint/2010/main" val="16365637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pic>
        <p:nvPicPr>
          <p:cNvPr id="10" name="Picture 9">
            <a:extLst>
              <a:ext uri="{FF2B5EF4-FFF2-40B4-BE49-F238E27FC236}">
                <a16:creationId xmlns:a16="http://schemas.microsoft.com/office/drawing/2014/main" id="{4EDA31D8-A201-44D1-8DAE-4790A9C7AAC5}"/>
              </a:ext>
            </a:extLst>
          </p:cNvPr>
          <p:cNvPicPr>
            <a:picLocks noChangeAspect="1"/>
          </p:cNvPicPr>
          <p:nvPr userDrawn="1"/>
        </p:nvPicPr>
        <p:blipFill>
          <a:blip r:embed="rId2"/>
          <a:srcRect l="21845" r="21845"/>
          <a:stretch/>
        </p:blipFill>
        <p:spPr>
          <a:xfrm rot="16200000">
            <a:off x="-2884455" y="3218706"/>
            <a:ext cx="6858003" cy="420589"/>
          </a:xfrm>
          <a:prstGeom prst="rect">
            <a:avLst/>
          </a:prstGeom>
        </p:spPr>
      </p:pic>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1" name="Group 10">
            <a:extLst>
              <a:ext uri="{FF2B5EF4-FFF2-40B4-BE49-F238E27FC236}">
                <a16:creationId xmlns:a16="http://schemas.microsoft.com/office/drawing/2014/main" id="{7B9AC658-8184-4969-B530-D1BA7472B4DE}"/>
              </a:ext>
            </a:extLst>
          </p:cNvPr>
          <p:cNvGrpSpPr/>
          <p:nvPr userDrawn="1"/>
        </p:nvGrpSpPr>
        <p:grpSpPr>
          <a:xfrm>
            <a:off x="1031857" y="164003"/>
            <a:ext cx="2087582" cy="751114"/>
            <a:chOff x="1031857" y="164003"/>
            <a:chExt cx="2087582" cy="751114"/>
          </a:xfrm>
        </p:grpSpPr>
        <p:sp>
          <p:nvSpPr>
            <p:cNvPr id="12" name="Rectangle 11">
              <a:extLst>
                <a:ext uri="{FF2B5EF4-FFF2-40B4-BE49-F238E27FC236}">
                  <a16:creationId xmlns:a16="http://schemas.microsoft.com/office/drawing/2014/main" id="{3A40723C-6EFC-43C3-8CE4-32DA8D9A16CC}"/>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descr="Graphical user interface&#10;&#10;Description automatically generated">
              <a:extLst>
                <a:ext uri="{FF2B5EF4-FFF2-40B4-BE49-F238E27FC236}">
                  <a16:creationId xmlns:a16="http://schemas.microsoft.com/office/drawing/2014/main" id="{6AA66A48-0C69-4E9E-A82A-63B372631BC2}"/>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17" name="Picture 16">
            <a:extLst>
              <a:ext uri="{FF2B5EF4-FFF2-40B4-BE49-F238E27FC236}">
                <a16:creationId xmlns:a16="http://schemas.microsoft.com/office/drawing/2014/main" id="{8365D58C-8E2B-44F0-8A7C-783021F0E0A5}"/>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3855015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A6CFC1BB-0A19-4B6A-91E3-3A4AFB5E2BD5}" type="datetime3">
              <a:rPr lang="en-GB" smtClean="0"/>
              <a:t>14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4" name="Text Placeholder 2"/>
          <p:cNvSpPr>
            <a:spLocks noGrp="1"/>
          </p:cNvSpPr>
          <p:nvPr>
            <p:ph type="body" sz="quarter" idx="13" hasCustomPrompt="1"/>
          </p:nvPr>
        </p:nvSpPr>
        <p:spPr>
          <a:xfrm>
            <a:off x="1069291"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1069291"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pic>
        <p:nvPicPr>
          <p:cNvPr id="10" name="Picture 9">
            <a:extLst>
              <a:ext uri="{FF2B5EF4-FFF2-40B4-BE49-F238E27FC236}">
                <a16:creationId xmlns:a16="http://schemas.microsoft.com/office/drawing/2014/main" id="{4EDA31D8-A201-44D1-8DAE-4790A9C7AAC5}"/>
              </a:ext>
            </a:extLst>
          </p:cNvPr>
          <p:cNvPicPr>
            <a:picLocks noChangeAspect="1"/>
          </p:cNvPicPr>
          <p:nvPr userDrawn="1"/>
        </p:nvPicPr>
        <p:blipFill>
          <a:blip r:embed="rId2"/>
          <a:srcRect l="21845" r="21845"/>
          <a:stretch/>
        </p:blipFill>
        <p:spPr>
          <a:xfrm rot="16200000">
            <a:off x="-2884455" y="3218706"/>
            <a:ext cx="6858003" cy="420589"/>
          </a:xfrm>
          <a:prstGeom prst="rect">
            <a:avLst/>
          </a:prstGeom>
        </p:spPr>
      </p:pic>
      <p:sp>
        <p:nvSpPr>
          <p:cNvPr id="24" name="Text Placeholder 2">
            <a:extLst>
              <a:ext uri="{FF2B5EF4-FFF2-40B4-BE49-F238E27FC236}">
                <a16:creationId xmlns:a16="http://schemas.microsoft.com/office/drawing/2014/main" id="{400FACAB-7041-46DD-A3B8-26091A643238}"/>
              </a:ext>
            </a:extLst>
          </p:cNvPr>
          <p:cNvSpPr>
            <a:spLocks noGrp="1"/>
          </p:cNvSpPr>
          <p:nvPr>
            <p:ph type="body" sz="quarter" idx="21" hasCustomPrompt="1"/>
          </p:nvPr>
        </p:nvSpPr>
        <p:spPr>
          <a:xfrm>
            <a:off x="4771039"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5" name="Text Placeholder 2">
            <a:extLst>
              <a:ext uri="{FF2B5EF4-FFF2-40B4-BE49-F238E27FC236}">
                <a16:creationId xmlns:a16="http://schemas.microsoft.com/office/drawing/2014/main" id="{EEDECBD3-10B5-4BC8-8B40-8470C90E0E9F}"/>
              </a:ext>
            </a:extLst>
          </p:cNvPr>
          <p:cNvSpPr>
            <a:spLocks noGrp="1"/>
          </p:cNvSpPr>
          <p:nvPr>
            <p:ph type="body" sz="quarter" idx="22" hasCustomPrompt="1"/>
          </p:nvPr>
        </p:nvSpPr>
        <p:spPr>
          <a:xfrm>
            <a:off x="4771039"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8" name="Text Placeholder 2">
            <a:extLst>
              <a:ext uri="{FF2B5EF4-FFF2-40B4-BE49-F238E27FC236}">
                <a16:creationId xmlns:a16="http://schemas.microsoft.com/office/drawing/2014/main" id="{9B13D43D-1AA2-40E7-B00E-91051C239D28}"/>
              </a:ext>
            </a:extLst>
          </p:cNvPr>
          <p:cNvSpPr>
            <a:spLocks noGrp="1"/>
          </p:cNvSpPr>
          <p:nvPr>
            <p:ph type="body" sz="quarter" idx="23" hasCustomPrompt="1"/>
          </p:nvPr>
        </p:nvSpPr>
        <p:spPr>
          <a:xfrm>
            <a:off x="8473267"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9" name="Text Placeholder 2">
            <a:extLst>
              <a:ext uri="{FF2B5EF4-FFF2-40B4-BE49-F238E27FC236}">
                <a16:creationId xmlns:a16="http://schemas.microsoft.com/office/drawing/2014/main" id="{F5E75620-5E94-45F3-BF79-40AAEAD8DAA0}"/>
              </a:ext>
            </a:extLst>
          </p:cNvPr>
          <p:cNvSpPr>
            <a:spLocks noGrp="1"/>
          </p:cNvSpPr>
          <p:nvPr>
            <p:ph type="body" sz="quarter" idx="24" hasCustomPrompt="1"/>
          </p:nvPr>
        </p:nvSpPr>
        <p:spPr>
          <a:xfrm>
            <a:off x="8473267"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8" name="Slide Number Placeholder 9">
            <a:extLst>
              <a:ext uri="{FF2B5EF4-FFF2-40B4-BE49-F238E27FC236}">
                <a16:creationId xmlns:a16="http://schemas.microsoft.com/office/drawing/2014/main" id="{28F4B481-5C94-45F5-A403-71F0421C3878}"/>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4" name="Group 3">
            <a:extLst>
              <a:ext uri="{FF2B5EF4-FFF2-40B4-BE49-F238E27FC236}">
                <a16:creationId xmlns:a16="http://schemas.microsoft.com/office/drawing/2014/main" id="{12DA0763-C5AF-4305-A731-541CCECA1207}"/>
              </a:ext>
            </a:extLst>
          </p:cNvPr>
          <p:cNvGrpSpPr/>
          <p:nvPr userDrawn="1"/>
        </p:nvGrpSpPr>
        <p:grpSpPr>
          <a:xfrm>
            <a:off x="1031857" y="164003"/>
            <a:ext cx="2087582" cy="751114"/>
            <a:chOff x="1031857" y="164003"/>
            <a:chExt cx="2087582" cy="751114"/>
          </a:xfrm>
        </p:grpSpPr>
        <p:sp>
          <p:nvSpPr>
            <p:cNvPr id="19" name="Rectangle 18">
              <a:extLst>
                <a:ext uri="{FF2B5EF4-FFF2-40B4-BE49-F238E27FC236}">
                  <a16:creationId xmlns:a16="http://schemas.microsoft.com/office/drawing/2014/main" id="{0B9213C8-CD9E-486D-A72B-EE461390D21F}"/>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Picture 20" descr="Graphical user interface&#10;&#10;Description automatically generated">
              <a:extLst>
                <a:ext uri="{FF2B5EF4-FFF2-40B4-BE49-F238E27FC236}">
                  <a16:creationId xmlns:a16="http://schemas.microsoft.com/office/drawing/2014/main" id="{EC9486FE-F342-413F-831B-0C0DD5CDCB95}"/>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22" name="Picture 21">
            <a:extLst>
              <a:ext uri="{FF2B5EF4-FFF2-40B4-BE49-F238E27FC236}">
                <a16:creationId xmlns:a16="http://schemas.microsoft.com/office/drawing/2014/main" id="{421A1B6B-CD91-47CC-98DD-FD9342BBF92E}"/>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2844288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ail Right - 1 Column">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8622129-038F-496D-B2FF-01914D62F335}"/>
              </a:ext>
            </a:extLst>
          </p:cNvPr>
          <p:cNvPicPr>
            <a:picLocks noChangeAspect="1"/>
          </p:cNvPicPr>
          <p:nvPr userDrawn="1"/>
        </p:nvPicPr>
        <p:blipFill>
          <a:blip r:embed="rId2"/>
          <a:srcRect l="28727" r="28727"/>
          <a:stretch/>
        </p:blipFill>
        <p:spPr>
          <a:xfrm rot="16200000">
            <a:off x="9057016" y="3447025"/>
            <a:ext cx="5181557" cy="420589"/>
          </a:xfrm>
          <a:prstGeom prst="rect">
            <a:avLst/>
          </a:prstGeom>
        </p:spPr>
      </p:pic>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0775181"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9"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A20DA99-C477-412B-9681-D256AB6BEA11}"/>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21" name="Group 20">
            <a:extLst>
              <a:ext uri="{FF2B5EF4-FFF2-40B4-BE49-F238E27FC236}">
                <a16:creationId xmlns:a16="http://schemas.microsoft.com/office/drawing/2014/main" id="{39FD51BE-AED1-49B5-8A0F-CB0772E5EAA2}"/>
              </a:ext>
            </a:extLst>
          </p:cNvPr>
          <p:cNvGrpSpPr/>
          <p:nvPr userDrawn="1"/>
        </p:nvGrpSpPr>
        <p:grpSpPr>
          <a:xfrm>
            <a:off x="322245" y="164003"/>
            <a:ext cx="2087582" cy="751114"/>
            <a:chOff x="1031857" y="164003"/>
            <a:chExt cx="2087582" cy="751114"/>
          </a:xfrm>
        </p:grpSpPr>
        <p:sp>
          <p:nvSpPr>
            <p:cNvPr id="22" name="Rectangle 21">
              <a:extLst>
                <a:ext uri="{FF2B5EF4-FFF2-40B4-BE49-F238E27FC236}">
                  <a16:creationId xmlns:a16="http://schemas.microsoft.com/office/drawing/2014/main" id="{3FCE2E70-7E9B-42B5-BDF2-A1AC5528F502}"/>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3" name="Picture 22" descr="Graphical user interface&#10;&#10;Description automatically generated">
              <a:extLst>
                <a:ext uri="{FF2B5EF4-FFF2-40B4-BE49-F238E27FC236}">
                  <a16:creationId xmlns:a16="http://schemas.microsoft.com/office/drawing/2014/main" id="{172DDFCC-BDC1-4308-B163-9830F31EB69E}"/>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24" name="Picture 23">
            <a:extLst>
              <a:ext uri="{FF2B5EF4-FFF2-40B4-BE49-F238E27FC236}">
                <a16:creationId xmlns:a16="http://schemas.microsoft.com/office/drawing/2014/main" id="{975C162C-65AF-4F2B-8B50-A23AD9868355}"/>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620379485"/>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1470290"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8" y="2108702"/>
            <a:ext cx="1147028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C8A00BF-2CE1-462E-A6EA-C514D420703F}"/>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2" name="Group 11">
            <a:extLst>
              <a:ext uri="{FF2B5EF4-FFF2-40B4-BE49-F238E27FC236}">
                <a16:creationId xmlns:a16="http://schemas.microsoft.com/office/drawing/2014/main" id="{B252B1BE-689F-4CE4-AE63-F9F0B11BCE47}"/>
              </a:ext>
            </a:extLst>
          </p:cNvPr>
          <p:cNvGrpSpPr/>
          <p:nvPr userDrawn="1"/>
        </p:nvGrpSpPr>
        <p:grpSpPr>
          <a:xfrm>
            <a:off x="322245" y="164003"/>
            <a:ext cx="2087582" cy="751114"/>
            <a:chOff x="1031857" y="164003"/>
            <a:chExt cx="2087582" cy="751114"/>
          </a:xfrm>
        </p:grpSpPr>
        <p:sp>
          <p:nvSpPr>
            <p:cNvPr id="18" name="Rectangle 17">
              <a:extLst>
                <a:ext uri="{FF2B5EF4-FFF2-40B4-BE49-F238E27FC236}">
                  <a16:creationId xmlns:a16="http://schemas.microsoft.com/office/drawing/2014/main" id="{489C47A3-A88C-4000-935C-514AA3E04947}"/>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Graphical user interface&#10;&#10;Description automatically generated">
              <a:extLst>
                <a:ext uri="{FF2B5EF4-FFF2-40B4-BE49-F238E27FC236}">
                  <a16:creationId xmlns:a16="http://schemas.microsoft.com/office/drawing/2014/main" id="{21886735-A9CC-413F-B943-FF0AA2FBFB78}"/>
                </a:ext>
              </a:extLst>
            </p:cNvPr>
            <p:cNvPicPr>
              <a:picLocks noChangeAspect="1"/>
            </p:cNvPicPr>
            <p:nvPr userDrawn="1"/>
          </p:nvPicPr>
          <p:blipFill>
            <a:blip r:embed="rId2"/>
            <a:stretch>
              <a:fillRect/>
            </a:stretch>
          </p:blipFill>
          <p:spPr>
            <a:xfrm>
              <a:off x="1031857" y="164003"/>
              <a:ext cx="2032626" cy="751114"/>
            </a:xfrm>
            <a:prstGeom prst="rect">
              <a:avLst/>
            </a:prstGeom>
          </p:spPr>
        </p:pic>
      </p:grpSp>
      <p:pic>
        <p:nvPicPr>
          <p:cNvPr id="21" name="Picture 20">
            <a:extLst>
              <a:ext uri="{FF2B5EF4-FFF2-40B4-BE49-F238E27FC236}">
                <a16:creationId xmlns:a16="http://schemas.microsoft.com/office/drawing/2014/main" id="{B97221A9-750E-4405-BB3C-CD107E974C8B}"/>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3764123301"/>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ail Bottom">
    <p:spTree>
      <p:nvGrpSpPr>
        <p:cNvPr id="1" name=""/>
        <p:cNvGrpSpPr/>
        <p:nvPr/>
      </p:nvGrpSpPr>
      <p:grpSpPr>
        <a:xfrm>
          <a:off x="0" y="0"/>
          <a:ext cx="0" cy="0"/>
          <a:chOff x="0" y="0"/>
          <a:chExt cx="0" cy="0"/>
        </a:xfrm>
      </p:grpSpPr>
      <p:sp>
        <p:nvSpPr>
          <p:cNvPr id="26" name="Text Placeholder 19"/>
          <p:cNvSpPr>
            <a:spLocks noGrp="1"/>
          </p:cNvSpPr>
          <p:nvPr>
            <p:ph type="body" sz="quarter" idx="10" hasCustomPrompt="1"/>
          </p:nvPr>
        </p:nvSpPr>
        <p:spPr>
          <a:xfrm>
            <a:off x="342899" y="1774868"/>
            <a:ext cx="11501572" cy="1840004"/>
          </a:xfrm>
          <a:prstGeom prst="rect">
            <a:avLst/>
          </a:prstGeom>
        </p:spPr>
        <p:txBody>
          <a:bodyPr>
            <a:noAutofit/>
          </a:bodyPr>
          <a:lstStyle>
            <a:lvl1pPr marL="0" indent="0" algn="ctr">
              <a:buNone/>
              <a:defRPr sz="6600" b="1" baseline="0">
                <a:solidFill>
                  <a:srgbClr val="60ABB7"/>
                </a:solidFill>
                <a:latin typeface="Network Rail Sans" panose="02000000040000020004" pitchFamily="50" charset="0"/>
                <a:cs typeface="Arial" panose="020B0604020202020204" pitchFamily="34" charset="0"/>
              </a:defRPr>
            </a:lvl1pPr>
          </a:lstStyle>
          <a:p>
            <a:pPr lvl="0"/>
            <a:r>
              <a:rPr lang="en-GB"/>
              <a:t>This is an example</a:t>
            </a:r>
            <a:br>
              <a:rPr lang="en-GB"/>
            </a:br>
            <a:r>
              <a:rPr lang="en-GB"/>
              <a:t>of a headline.</a:t>
            </a:r>
          </a:p>
        </p:txBody>
      </p:sp>
      <p:pic>
        <p:nvPicPr>
          <p:cNvPr id="32" name="Picture 31">
            <a:extLst>
              <a:ext uri="{FF2B5EF4-FFF2-40B4-BE49-F238E27FC236}">
                <a16:creationId xmlns:a16="http://schemas.microsoft.com/office/drawing/2014/main" id="{122613E5-5D4B-48E9-838F-C9DC527DFF74}"/>
              </a:ext>
            </a:extLst>
          </p:cNvPr>
          <p:cNvPicPr>
            <a:picLocks noChangeAspect="1"/>
          </p:cNvPicPr>
          <p:nvPr userDrawn="1"/>
        </p:nvPicPr>
        <p:blipFill>
          <a:blip r:embed="rId2"/>
          <a:srcRect/>
          <a:stretch/>
        </p:blipFill>
        <p:spPr>
          <a:xfrm>
            <a:off x="4157" y="5370455"/>
            <a:ext cx="12178801" cy="420589"/>
          </a:xfrm>
          <a:prstGeom prst="rect">
            <a:avLst/>
          </a:prstGeom>
        </p:spPr>
      </p:pic>
      <p:sp>
        <p:nvSpPr>
          <p:cNvPr id="11" name="Slide Number Placeholder 9">
            <a:extLst>
              <a:ext uri="{FF2B5EF4-FFF2-40B4-BE49-F238E27FC236}">
                <a16:creationId xmlns:a16="http://schemas.microsoft.com/office/drawing/2014/main" id="{22369542-2ACC-4025-9BEF-5C635782EF45}"/>
              </a:ext>
            </a:extLst>
          </p:cNvPr>
          <p:cNvSpPr>
            <a:spLocks noGrp="1"/>
          </p:cNvSpPr>
          <p:nvPr userDrawn="1">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pic>
        <p:nvPicPr>
          <p:cNvPr id="20" name="Picture 19">
            <a:extLst>
              <a:ext uri="{FF2B5EF4-FFF2-40B4-BE49-F238E27FC236}">
                <a16:creationId xmlns:a16="http://schemas.microsoft.com/office/drawing/2014/main" id="{B28E8F0F-29F5-4AA6-89CC-6081840EC2FE}"/>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21139294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19"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995849"/>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6" name="Rectangle 5">
            <a:extLst>
              <a:ext uri="{FF2B5EF4-FFF2-40B4-BE49-F238E27FC236}">
                <a16:creationId xmlns:a16="http://schemas.microsoft.com/office/drawing/2014/main" id="{E05E8317-2C35-46B9-B34F-B6A746F34BF7}"/>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Slide Number Placeholder 9">
            <a:extLst>
              <a:ext uri="{FF2B5EF4-FFF2-40B4-BE49-F238E27FC236}">
                <a16:creationId xmlns:a16="http://schemas.microsoft.com/office/drawing/2014/main" id="{FE4F7ABE-BC68-4620-B586-C000C26D214C}"/>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17" name="Picture 16" descr="Graphical user interface&#10;&#10;Description automatically generated">
            <a:extLst>
              <a:ext uri="{FF2B5EF4-FFF2-40B4-BE49-F238E27FC236}">
                <a16:creationId xmlns:a16="http://schemas.microsoft.com/office/drawing/2014/main" id="{355CDED6-5350-419B-8A66-1F8635C93894}"/>
              </a:ext>
            </a:extLst>
          </p:cNvPr>
          <p:cNvPicPr>
            <a:picLocks noChangeAspect="1"/>
          </p:cNvPicPr>
          <p:nvPr userDrawn="1"/>
        </p:nvPicPr>
        <p:blipFill>
          <a:blip r:embed="rId2"/>
          <a:stretch>
            <a:fillRect/>
          </a:stretch>
        </p:blipFill>
        <p:spPr>
          <a:xfrm>
            <a:off x="175033" y="6118835"/>
            <a:ext cx="1812256" cy="669680"/>
          </a:xfrm>
          <a:prstGeom prst="rect">
            <a:avLst/>
          </a:prstGeom>
        </p:spPr>
      </p:pic>
      <p:pic>
        <p:nvPicPr>
          <p:cNvPr id="18" name="Picture 17">
            <a:extLst>
              <a:ext uri="{FF2B5EF4-FFF2-40B4-BE49-F238E27FC236}">
                <a16:creationId xmlns:a16="http://schemas.microsoft.com/office/drawing/2014/main" id="{D7A342FD-D28C-4598-A418-135E69103603}"/>
              </a:ext>
            </a:extLst>
          </p:cNvPr>
          <p:cNvPicPr>
            <a:picLocks noChangeAspect="1"/>
          </p:cNvPicPr>
          <p:nvPr userDrawn="1"/>
        </p:nvPicPr>
        <p:blipFill>
          <a:blip r:embed="rId3"/>
          <a:srcRect/>
          <a:stretch/>
        </p:blipFill>
        <p:spPr>
          <a:xfrm>
            <a:off x="10042307" y="6332838"/>
            <a:ext cx="1828795" cy="277185"/>
          </a:xfrm>
          <a:prstGeom prst="rect">
            <a:avLst/>
          </a:prstGeom>
        </p:spPr>
      </p:pic>
    </p:spTree>
    <p:extLst>
      <p:ext uri="{BB962C8B-B14F-4D97-AF65-F5344CB8AC3E}">
        <p14:creationId xmlns:p14="http://schemas.microsoft.com/office/powerpoint/2010/main" val="16102743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676534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E947A-0063-47A9-8D8F-962501075D59}" type="datetime3">
              <a:rPr lang="en-GB" smtClean="0"/>
              <a:t>14 April, 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90493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B34DA-92AF-B4CB-65C8-2E76101043D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DE9D0B24-BC43-9D17-3B68-3599623AA6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A5C7A61-1847-A1EB-2EE9-5B9E9E0AF0D9}"/>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5" name="Footer Placeholder 4">
            <a:extLst>
              <a:ext uri="{FF2B5EF4-FFF2-40B4-BE49-F238E27FC236}">
                <a16:creationId xmlns:a16="http://schemas.microsoft.com/office/drawing/2014/main" id="{20105E41-F1EA-B2EC-1E55-547504FFE2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17BC3B-FFDE-E98D-5030-1DFBB5437C91}"/>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2614862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CC2D-8F36-E77F-735C-58308695403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7A33290-02E6-9E8B-31B8-8E23CF54996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0415BB1-5A54-5E6D-968E-2751AD3B6A23}"/>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5" name="Footer Placeholder 4">
            <a:extLst>
              <a:ext uri="{FF2B5EF4-FFF2-40B4-BE49-F238E27FC236}">
                <a16:creationId xmlns:a16="http://schemas.microsoft.com/office/drawing/2014/main" id="{D233BFF3-AFB1-D4E4-54B5-86325A7C99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FF6370-E1BF-1D04-9413-E2D3966AFD1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5940158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EA623-CA08-0BEC-E665-7D4E6CA831F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4CB0490-D3D1-96C1-2D8C-C6B85D1A5A6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87D25B5-2170-FAD3-3984-BFB5AB4091EC}"/>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5" name="Footer Placeholder 4">
            <a:extLst>
              <a:ext uri="{FF2B5EF4-FFF2-40B4-BE49-F238E27FC236}">
                <a16:creationId xmlns:a16="http://schemas.microsoft.com/office/drawing/2014/main" id="{A4F7D7E5-FC63-7955-0B28-C9B7AFD680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8DB6F6-862C-1C55-D017-1BFF37FC7826}"/>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09744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DF7E91-A317-4146-8144-90CCB6E9BB60}" type="datetime3">
              <a:rPr lang="en-GB" smtClean="0"/>
              <a:t>14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D5522-7C87-CF68-D457-4D0630FD51F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B7A5B53-E588-F067-9D88-B014D908033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0938887-A7EF-4E97-6FE6-C113C522FC3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F63219CD-9709-4E47-232C-A45F3D3697B6}"/>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6" name="Footer Placeholder 5">
            <a:extLst>
              <a:ext uri="{FF2B5EF4-FFF2-40B4-BE49-F238E27FC236}">
                <a16:creationId xmlns:a16="http://schemas.microsoft.com/office/drawing/2014/main" id="{3ECDECE2-66D3-3296-D018-D9AEF7C576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D2AFBB-129B-39F0-FC08-918F3143C75D}"/>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705009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5F30F-EDB3-E127-DF86-F018D97BD69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E099232-81B5-2938-4CC7-04E5085ADD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EF82FB3-5057-A0AE-2F1E-56942B30399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DF8488F-39BC-E17C-5AEE-23D6092213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19163D4-C6E2-CB01-BB16-CA8684724F9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757E8E2-44B6-0782-FFA1-81718C604C30}"/>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8" name="Footer Placeholder 7">
            <a:extLst>
              <a:ext uri="{FF2B5EF4-FFF2-40B4-BE49-F238E27FC236}">
                <a16:creationId xmlns:a16="http://schemas.microsoft.com/office/drawing/2014/main" id="{13A15E91-0194-233F-0EA3-B0CAC7EE5B9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A356B1-34EE-AB0B-3265-DFAB0303001D}"/>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22944892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C2F9A-A9C5-F1AC-E8B5-E4016E52B36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A6286BF-5B00-DBBE-B669-DE6E56CDA902}"/>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4" name="Footer Placeholder 3">
            <a:extLst>
              <a:ext uri="{FF2B5EF4-FFF2-40B4-BE49-F238E27FC236}">
                <a16:creationId xmlns:a16="http://schemas.microsoft.com/office/drawing/2014/main" id="{15C72BF8-75E7-A4A0-2F9E-629668A55D7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B0B17D2-CE21-E619-4237-DD2FE3C741D7}"/>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280631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7E3F6B-97E6-5086-D9C5-E787A87D940E}"/>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3" name="Footer Placeholder 2">
            <a:extLst>
              <a:ext uri="{FF2B5EF4-FFF2-40B4-BE49-F238E27FC236}">
                <a16:creationId xmlns:a16="http://schemas.microsoft.com/office/drawing/2014/main" id="{7DB35632-90A8-E17D-84B2-800D82804D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93FF6D-9907-9508-B185-EF43B2E641F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048210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E9525-C5AB-1DC6-8588-30E31ECA030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ACA5F47-8952-0B84-50FB-2F0486FB98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472A041-345F-89A1-4E3D-32AAE934B1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E4809A7-27CC-C89C-DA70-6EEC864739A8}"/>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6" name="Footer Placeholder 5">
            <a:extLst>
              <a:ext uri="{FF2B5EF4-FFF2-40B4-BE49-F238E27FC236}">
                <a16:creationId xmlns:a16="http://schemas.microsoft.com/office/drawing/2014/main" id="{1A04669A-7A60-674E-D906-423E7C60F8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DA19A-450A-F3B4-AC99-9E7C16E9864E}"/>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6467659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CB6EC-EEC1-5653-9207-7B99F190DF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5B2ED6D-9E5B-4F9F-8090-C31BFFA487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771F27-CC90-FD2F-0463-18EFCD22B7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0969CEC-D228-1EDA-A7D0-9CB8B40780D3}"/>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6" name="Footer Placeholder 5">
            <a:extLst>
              <a:ext uri="{FF2B5EF4-FFF2-40B4-BE49-F238E27FC236}">
                <a16:creationId xmlns:a16="http://schemas.microsoft.com/office/drawing/2014/main" id="{878F56BA-E9DE-66C3-66AE-D442268762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152949-A1F7-138E-0D59-CE25E8C3A37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137191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1D540-3838-72DE-9718-CDCE2C4FEF72}"/>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A858F02-5467-ABF4-7A2E-D6A118AFA09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BDFB33C-8F54-69D2-F969-A53D626BDE5D}"/>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5" name="Footer Placeholder 4">
            <a:extLst>
              <a:ext uri="{FF2B5EF4-FFF2-40B4-BE49-F238E27FC236}">
                <a16:creationId xmlns:a16="http://schemas.microsoft.com/office/drawing/2014/main" id="{F7A76348-C113-3315-AEB9-84ECBBF8E6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2BDE4B-AE1D-52C1-E4ED-BBCF37E5B1EF}"/>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27941330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542DBD-E675-34C2-F089-88075ED1C07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BA8BE4E-3050-31C5-29BA-F7A72129AF2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77F09E7-9275-4C38-439E-5BAAAC6A8123}"/>
              </a:ext>
            </a:extLst>
          </p:cNvPr>
          <p:cNvSpPr>
            <a:spLocks noGrp="1"/>
          </p:cNvSpPr>
          <p:nvPr>
            <p:ph type="dt" sz="half" idx="10"/>
          </p:nvPr>
        </p:nvSpPr>
        <p:spPr/>
        <p:txBody>
          <a:bodyPr/>
          <a:lstStyle/>
          <a:p>
            <a:fld id="{B247D5A0-AA45-4F15-BA65-1F7F7E507669}" type="datetimeFigureOut">
              <a:rPr lang="en-GB" smtClean="0"/>
              <a:t>14/04/2026</a:t>
            </a:fld>
            <a:endParaRPr lang="en-GB"/>
          </a:p>
        </p:txBody>
      </p:sp>
      <p:sp>
        <p:nvSpPr>
          <p:cNvPr id="5" name="Footer Placeholder 4">
            <a:extLst>
              <a:ext uri="{FF2B5EF4-FFF2-40B4-BE49-F238E27FC236}">
                <a16:creationId xmlns:a16="http://schemas.microsoft.com/office/drawing/2014/main" id="{E6B5E068-9A72-AB28-802B-9BE905D383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CA54A-A87A-1FD9-D9DE-53E246E7F209}"/>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9514179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3872567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82578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B16DEB11-493B-4CC3-9F7C-ED41717B2147}" type="datetime3">
              <a:rPr lang="en-GB" smtClean="0"/>
              <a:t>14 April,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Solid Colour A">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8F693A26-6728-44C2-9A92-C4A4B5BF16BF}"/>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2">
            <a:extLst>
              <a:ext uri="{FF2B5EF4-FFF2-40B4-BE49-F238E27FC236}">
                <a16:creationId xmlns:a16="http://schemas.microsoft.com/office/drawing/2014/main" id="{E123E7A9-22EF-4AB4-A68B-733C1722FD41}"/>
              </a:ext>
            </a:extLst>
          </p:cNvPr>
          <p:cNvSpPr>
            <a:spLocks noGrp="1"/>
          </p:cNvSpPr>
          <p:nvPr>
            <p:ph type="body" sz="quarter" idx="16" hasCustomPrompt="1"/>
          </p:nvPr>
        </p:nvSpPr>
        <p:spPr>
          <a:xfrm>
            <a:off x="1426104" y="3275175"/>
            <a:ext cx="8436983" cy="1577801"/>
          </a:xfrm>
          <a:prstGeom prst="rect">
            <a:avLst/>
          </a:prstGeom>
        </p:spPr>
        <p:txBody>
          <a:bodyPr>
            <a:noAutofit/>
          </a:bodyPr>
          <a:lstStyle>
            <a:lvl1pPr marL="0" indent="0" algn="l">
              <a:spcBef>
                <a:spcPts val="600"/>
              </a:spcBef>
              <a:buFont typeface="Arial" panose="020B0604020202020204" pitchFamily="34" charset="0"/>
              <a:buNone/>
              <a:defRPr sz="2000" b="0">
                <a:solidFill>
                  <a:schemeClr val="bg1"/>
                </a:solidFill>
                <a:latin typeface="Network Rail Sans" panose="02000000040000020004" pitchFamily="50" charset="0"/>
                <a:cs typeface="Arial" panose="020B0604020202020204" pitchFamily="34" charset="0"/>
              </a:defRPr>
            </a:lvl1pPr>
          </a:lstStyle>
          <a:p>
            <a:pPr lvl="0"/>
            <a:r>
              <a:rPr lang="en-GB"/>
              <a:t> Text here</a:t>
            </a:r>
          </a:p>
          <a:p>
            <a:pPr lvl="0"/>
            <a:r>
              <a:rPr lang="en-GB"/>
              <a:t> Text here</a:t>
            </a:r>
          </a:p>
          <a:p>
            <a:pPr lvl="0"/>
            <a:r>
              <a:rPr lang="en-GB"/>
              <a:t> Text here</a:t>
            </a:r>
          </a:p>
        </p:txBody>
      </p:sp>
      <p:sp>
        <p:nvSpPr>
          <p:cNvPr id="16" name="Text Placeholder 2">
            <a:extLst>
              <a:ext uri="{FF2B5EF4-FFF2-40B4-BE49-F238E27FC236}">
                <a16:creationId xmlns:a16="http://schemas.microsoft.com/office/drawing/2014/main" id="{8F5F6AEE-BA55-4EA2-9D67-8698B941391B}"/>
              </a:ext>
            </a:extLst>
          </p:cNvPr>
          <p:cNvSpPr>
            <a:spLocks noGrp="1"/>
          </p:cNvSpPr>
          <p:nvPr>
            <p:ph type="body" sz="quarter" idx="17" hasCustomPrompt="1"/>
          </p:nvPr>
        </p:nvSpPr>
        <p:spPr>
          <a:xfrm>
            <a:off x="1426105" y="2170583"/>
            <a:ext cx="8436984"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14" name="Picture 13" descr="Graphical user interface&#10;&#10;Description automatically generated">
            <a:extLst>
              <a:ext uri="{FF2B5EF4-FFF2-40B4-BE49-F238E27FC236}">
                <a16:creationId xmlns:a16="http://schemas.microsoft.com/office/drawing/2014/main" id="{58C02B33-9C16-462B-9828-D0AD58F26FBF}"/>
              </a:ext>
            </a:extLst>
          </p:cNvPr>
          <p:cNvPicPr>
            <a:picLocks noChangeAspect="1"/>
          </p:cNvPicPr>
          <p:nvPr userDrawn="1"/>
        </p:nvPicPr>
        <p:blipFill>
          <a:blip r:embed="rId2"/>
          <a:stretch>
            <a:fillRect/>
          </a:stretch>
        </p:blipFill>
        <p:spPr>
          <a:xfrm>
            <a:off x="357561" y="681487"/>
            <a:ext cx="3111537" cy="1149800"/>
          </a:xfrm>
          <a:prstGeom prst="rect">
            <a:avLst/>
          </a:prstGeom>
        </p:spPr>
      </p:pic>
    </p:spTree>
    <p:extLst>
      <p:ext uri="{BB962C8B-B14F-4D97-AF65-F5344CB8AC3E}">
        <p14:creationId xmlns:p14="http://schemas.microsoft.com/office/powerpoint/2010/main" val="20171673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olid Colour B">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5B9C48-47A5-4BEA-B6EC-BA7F9B5736DD}"/>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2490024" y="2956282"/>
            <a:ext cx="7373065"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7656591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plit Pag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7734755" y="3199408"/>
            <a:ext cx="4022905" cy="545204"/>
          </a:xfrm>
          <a:prstGeom prst="rect">
            <a:avLst/>
          </a:prstGeom>
        </p:spPr>
        <p:txBody>
          <a:bodyPr>
            <a:noAutofit/>
          </a:bodyPr>
          <a:lstStyle>
            <a:lvl1pPr marL="0" indent="0" algn="ctr">
              <a:buNone/>
              <a:defRPr sz="32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395708389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510206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20"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4732895"/>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0" name="Rectangle 9">
            <a:extLst>
              <a:ext uri="{FF2B5EF4-FFF2-40B4-BE49-F238E27FC236}">
                <a16:creationId xmlns:a16="http://schemas.microsoft.com/office/drawing/2014/main" id="{EA357EA4-FAC0-4990-BAD3-3C83CB98D23D}"/>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lide Number Placeholder 9">
            <a:extLst>
              <a:ext uri="{FF2B5EF4-FFF2-40B4-BE49-F238E27FC236}">
                <a16:creationId xmlns:a16="http://schemas.microsoft.com/office/drawing/2014/main" id="{F527A68E-AAA8-4930-8924-E08D77DCF907}"/>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9" name="Picture 8" descr="Graphical user interface&#10;&#10;Description automatically generated">
            <a:extLst>
              <a:ext uri="{FF2B5EF4-FFF2-40B4-BE49-F238E27FC236}">
                <a16:creationId xmlns:a16="http://schemas.microsoft.com/office/drawing/2014/main" id="{98F94E87-D4EE-44DD-84F3-A785800B770A}"/>
              </a:ext>
            </a:extLst>
          </p:cNvPr>
          <p:cNvPicPr>
            <a:picLocks noChangeAspect="1"/>
          </p:cNvPicPr>
          <p:nvPr userDrawn="1"/>
        </p:nvPicPr>
        <p:blipFill>
          <a:blip r:embed="rId2"/>
          <a:stretch>
            <a:fillRect/>
          </a:stretch>
        </p:blipFill>
        <p:spPr>
          <a:xfrm>
            <a:off x="175033" y="6118835"/>
            <a:ext cx="1812256" cy="669680"/>
          </a:xfrm>
          <a:prstGeom prst="rect">
            <a:avLst/>
          </a:prstGeom>
        </p:spPr>
      </p:pic>
    </p:spTree>
    <p:extLst>
      <p:ext uri="{BB962C8B-B14F-4D97-AF65-F5344CB8AC3E}">
        <p14:creationId xmlns:p14="http://schemas.microsoft.com/office/powerpoint/2010/main" val="226928293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133465192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4" name="Text Placeholder 2"/>
          <p:cNvSpPr>
            <a:spLocks noGrp="1"/>
          </p:cNvSpPr>
          <p:nvPr>
            <p:ph type="body" sz="quarter" idx="13" hasCustomPrompt="1"/>
          </p:nvPr>
        </p:nvSpPr>
        <p:spPr>
          <a:xfrm>
            <a:off x="1069291"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1069291"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4" name="Text Placeholder 2">
            <a:extLst>
              <a:ext uri="{FF2B5EF4-FFF2-40B4-BE49-F238E27FC236}">
                <a16:creationId xmlns:a16="http://schemas.microsoft.com/office/drawing/2014/main" id="{400FACAB-7041-46DD-A3B8-26091A643238}"/>
              </a:ext>
            </a:extLst>
          </p:cNvPr>
          <p:cNvSpPr>
            <a:spLocks noGrp="1"/>
          </p:cNvSpPr>
          <p:nvPr>
            <p:ph type="body" sz="quarter" idx="21" hasCustomPrompt="1"/>
          </p:nvPr>
        </p:nvSpPr>
        <p:spPr>
          <a:xfrm>
            <a:off x="4771039"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5" name="Text Placeholder 2">
            <a:extLst>
              <a:ext uri="{FF2B5EF4-FFF2-40B4-BE49-F238E27FC236}">
                <a16:creationId xmlns:a16="http://schemas.microsoft.com/office/drawing/2014/main" id="{EEDECBD3-10B5-4BC8-8B40-8470C90E0E9F}"/>
              </a:ext>
            </a:extLst>
          </p:cNvPr>
          <p:cNvSpPr>
            <a:spLocks noGrp="1"/>
          </p:cNvSpPr>
          <p:nvPr>
            <p:ph type="body" sz="quarter" idx="22" hasCustomPrompt="1"/>
          </p:nvPr>
        </p:nvSpPr>
        <p:spPr>
          <a:xfrm>
            <a:off x="4771039"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8" name="Text Placeholder 2">
            <a:extLst>
              <a:ext uri="{FF2B5EF4-FFF2-40B4-BE49-F238E27FC236}">
                <a16:creationId xmlns:a16="http://schemas.microsoft.com/office/drawing/2014/main" id="{9B13D43D-1AA2-40E7-B00E-91051C239D28}"/>
              </a:ext>
            </a:extLst>
          </p:cNvPr>
          <p:cNvSpPr>
            <a:spLocks noGrp="1"/>
          </p:cNvSpPr>
          <p:nvPr>
            <p:ph type="body" sz="quarter" idx="23" hasCustomPrompt="1"/>
          </p:nvPr>
        </p:nvSpPr>
        <p:spPr>
          <a:xfrm>
            <a:off x="8473267"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9" name="Text Placeholder 2">
            <a:extLst>
              <a:ext uri="{FF2B5EF4-FFF2-40B4-BE49-F238E27FC236}">
                <a16:creationId xmlns:a16="http://schemas.microsoft.com/office/drawing/2014/main" id="{F5E75620-5E94-45F3-BF79-40AAEAD8DAA0}"/>
              </a:ext>
            </a:extLst>
          </p:cNvPr>
          <p:cNvSpPr>
            <a:spLocks noGrp="1"/>
          </p:cNvSpPr>
          <p:nvPr>
            <p:ph type="body" sz="quarter" idx="24" hasCustomPrompt="1"/>
          </p:nvPr>
        </p:nvSpPr>
        <p:spPr>
          <a:xfrm>
            <a:off x="8473267"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8" name="Slide Number Placeholder 9">
            <a:extLst>
              <a:ext uri="{FF2B5EF4-FFF2-40B4-BE49-F238E27FC236}">
                <a16:creationId xmlns:a16="http://schemas.microsoft.com/office/drawing/2014/main" id="{28F4B481-5C94-45F5-A403-71F0421C3878}"/>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34565826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0775181"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9"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A20DA99-C477-412B-9681-D256AB6BEA11}"/>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493252017"/>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1470290"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8" y="2108702"/>
            <a:ext cx="1147028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C8A00BF-2CE1-462E-A6EA-C514D420703F}"/>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858849078"/>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Rail Bottom">
    <p:spTree>
      <p:nvGrpSpPr>
        <p:cNvPr id="1" name=""/>
        <p:cNvGrpSpPr/>
        <p:nvPr/>
      </p:nvGrpSpPr>
      <p:grpSpPr>
        <a:xfrm>
          <a:off x="0" y="0"/>
          <a:ext cx="0" cy="0"/>
          <a:chOff x="0" y="0"/>
          <a:chExt cx="0" cy="0"/>
        </a:xfrm>
      </p:grpSpPr>
      <p:sp>
        <p:nvSpPr>
          <p:cNvPr id="26" name="Text Placeholder 19"/>
          <p:cNvSpPr>
            <a:spLocks noGrp="1"/>
          </p:cNvSpPr>
          <p:nvPr>
            <p:ph type="body" sz="quarter" idx="10" hasCustomPrompt="1"/>
          </p:nvPr>
        </p:nvSpPr>
        <p:spPr>
          <a:xfrm>
            <a:off x="342899" y="1774868"/>
            <a:ext cx="11501572" cy="1840004"/>
          </a:xfrm>
          <a:prstGeom prst="rect">
            <a:avLst/>
          </a:prstGeom>
        </p:spPr>
        <p:txBody>
          <a:bodyPr>
            <a:noAutofit/>
          </a:bodyPr>
          <a:lstStyle>
            <a:lvl1pPr marL="0" indent="0" algn="ctr">
              <a:buNone/>
              <a:defRPr sz="6600" b="1" baseline="0">
                <a:solidFill>
                  <a:srgbClr val="60ABB7"/>
                </a:solidFill>
                <a:latin typeface="Network Rail Sans" panose="02000000040000020004" pitchFamily="50" charset="0"/>
                <a:cs typeface="Arial" panose="020B0604020202020204" pitchFamily="34" charset="0"/>
              </a:defRPr>
            </a:lvl1pPr>
          </a:lstStyle>
          <a:p>
            <a:pPr lvl="0"/>
            <a:r>
              <a:rPr lang="en-GB"/>
              <a:t>This is an example</a:t>
            </a:r>
            <a:br>
              <a:rPr lang="en-GB"/>
            </a:br>
            <a:r>
              <a:rPr lang="en-GB"/>
              <a:t>of a headline.</a:t>
            </a:r>
          </a:p>
        </p:txBody>
      </p:sp>
      <p:sp>
        <p:nvSpPr>
          <p:cNvPr id="11" name="Slide Number Placeholder 9">
            <a:extLst>
              <a:ext uri="{FF2B5EF4-FFF2-40B4-BE49-F238E27FC236}">
                <a16:creationId xmlns:a16="http://schemas.microsoft.com/office/drawing/2014/main" id="{22369542-2ACC-4025-9BEF-5C635782EF45}"/>
              </a:ext>
            </a:extLst>
          </p:cNvPr>
          <p:cNvSpPr>
            <a:spLocks noGrp="1"/>
          </p:cNvSpPr>
          <p:nvPr userDrawn="1">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255279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99A47AF-E204-4DE8-8675-4DB33F4CCD16}" type="datetime3">
              <a:rPr lang="en-GB" smtClean="0"/>
              <a:t>14 April, 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19"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995849"/>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Slide Number Placeholder 9">
            <a:extLst>
              <a:ext uri="{FF2B5EF4-FFF2-40B4-BE49-F238E27FC236}">
                <a16:creationId xmlns:a16="http://schemas.microsoft.com/office/drawing/2014/main" id="{FE4F7ABE-BC68-4620-B586-C000C26D214C}"/>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spTree>
    <p:extLst>
      <p:ext uri="{BB962C8B-B14F-4D97-AF65-F5344CB8AC3E}">
        <p14:creationId xmlns:p14="http://schemas.microsoft.com/office/powerpoint/2010/main" val="34077093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7834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9EFD7AD3-74B2-4CE8-A699-B226B4253601}" type="datetime3">
              <a:rPr lang="en-GB" smtClean="0"/>
              <a:t>14 April, 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E947A-0063-47A9-8D8F-962501075D59}" type="datetime3">
              <a:rPr lang="en-GB" smtClean="0"/>
              <a:t>14 April, 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5A7FE54-85E6-4AF1-84ED-53D322C6514B}" type="datetime3">
              <a:rPr lang="en-GB" smtClean="0"/>
              <a:t>14 April,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56CA1FF-686C-40E2-BE8C-AF5396EF505B}" type="datetime3">
              <a:rPr lang="en-GB" smtClean="0"/>
              <a:t>14 April,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theme" Target="../theme/theme4.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B0C725-070A-4E8E-946B-6F0EA338D8D3}" type="datetime3">
              <a:rPr lang="en-GB" smtClean="0"/>
              <a:t>14 April, 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
        <p:nvSpPr>
          <p:cNvPr id="8" name="TextBox 7">
            <a:extLst>
              <a:ext uri="{FF2B5EF4-FFF2-40B4-BE49-F238E27FC236}">
                <a16:creationId xmlns:a16="http://schemas.microsoft.com/office/drawing/2014/main" id="{BE50C29D-AA91-743B-8B50-D81D851527FD}"/>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729" r:id="rId12"/>
    <p:sldLayoutId id="2147483744"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6C38606-6CBD-42B3-9C89-B69A140C1BB5}"/>
              </a:ext>
            </a:extLst>
          </p:cNvPr>
          <p:cNvPicPr>
            <a:picLocks noChangeAspect="1"/>
          </p:cNvPicPr>
          <p:nvPr userDrawn="1"/>
        </p:nvPicPr>
        <p:blipFill rotWithShape="1">
          <a:blip r:embed="rId15">
            <a:extLst>
              <a:ext uri="{28A0092B-C50C-407E-A947-70E740481C1C}">
                <a14:useLocalDpi xmlns:a14="http://schemas.microsoft.com/office/drawing/2010/main" val="0"/>
              </a:ext>
            </a:extLst>
          </a:blip>
          <a:srcRect t="2517"/>
          <a:stretch/>
        </p:blipFill>
        <p:spPr>
          <a:xfrm>
            <a:off x="9921764" y="-1"/>
            <a:ext cx="2177958" cy="974777"/>
          </a:xfrm>
          <a:prstGeom prst="rect">
            <a:avLst/>
          </a:prstGeom>
        </p:spPr>
      </p:pic>
      <p:sp>
        <p:nvSpPr>
          <p:cNvPr id="2" name="MSIPCMContentMarking" descr="{&quot;HashCode&quot;:-1288984879,&quot;Placement&quot;:&quot;Header&quot;,&quot;Top&quot;:0.0,&quot;Left&quot;:451.105438,&quot;SlideWidth&quot;:960,&quot;SlideHeight&quot;:540}">
            <a:extLst>
              <a:ext uri="{FF2B5EF4-FFF2-40B4-BE49-F238E27FC236}">
                <a16:creationId xmlns:a16="http://schemas.microsoft.com/office/drawing/2014/main" id="{B13AC302-5B53-485C-8F2E-8A02E46DC732}"/>
              </a:ext>
            </a:extLst>
          </p:cNvPr>
          <p:cNvSpPr txBox="1"/>
          <p:nvPr userDrawn="1"/>
        </p:nvSpPr>
        <p:spPr>
          <a:xfrm>
            <a:off x="5729039" y="0"/>
            <a:ext cx="733923"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000000"/>
                </a:solidFill>
                <a:latin typeface="Calibri" panose="020F0502020204030204" pitchFamily="34" charset="0"/>
              </a:rPr>
              <a:t>OFFICIAL</a:t>
            </a:r>
          </a:p>
        </p:txBody>
      </p:sp>
    </p:spTree>
    <p:extLst>
      <p:ext uri="{BB962C8B-B14F-4D97-AF65-F5344CB8AC3E}">
        <p14:creationId xmlns:p14="http://schemas.microsoft.com/office/powerpoint/2010/main" val="104233301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702"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p15:clr>
            <a:srgbClr val="F26B43"/>
          </p15:clr>
        </p15:guide>
        <p15:guide id="2" pos="7469">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6225AB-983C-A6FF-7959-CFB44EB061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8C33788-A45C-4A3B-C86B-6A99BA7FC5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2021A3-CDF8-AA42-7E2A-C2925E07F3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47D5A0-AA45-4F15-BA65-1F7F7E507669}" type="datetimeFigureOut">
              <a:rPr lang="en-GB" smtClean="0"/>
              <a:t>14/04/2026</a:t>
            </a:fld>
            <a:endParaRPr lang="en-GB"/>
          </a:p>
        </p:txBody>
      </p:sp>
      <p:sp>
        <p:nvSpPr>
          <p:cNvPr id="5" name="Footer Placeholder 4">
            <a:extLst>
              <a:ext uri="{FF2B5EF4-FFF2-40B4-BE49-F238E27FC236}">
                <a16:creationId xmlns:a16="http://schemas.microsoft.com/office/drawing/2014/main" id="{407ADFC2-CAE6-DC93-9B7B-5877AD57E2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24F5D27-53BF-68B6-F912-FD0D6CCE3B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744CB7-24D8-436D-A885-4269A5815261}" type="slidenum">
              <a:rPr lang="en-GB" smtClean="0"/>
              <a:t>‹#›</a:t>
            </a:fld>
            <a:endParaRPr lang="en-GB"/>
          </a:p>
        </p:txBody>
      </p:sp>
      <p:sp>
        <p:nvSpPr>
          <p:cNvPr id="8" name="TextBox 7">
            <a:extLst>
              <a:ext uri="{FF2B5EF4-FFF2-40B4-BE49-F238E27FC236}">
                <a16:creationId xmlns:a16="http://schemas.microsoft.com/office/drawing/2014/main" id="{08ADE87C-9182-75AB-A6E9-F773321954B5}"/>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94160713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4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3AC302-5B53-485C-8F2E-8A02E46DC732}"/>
              </a:ext>
            </a:extLst>
          </p:cNvPr>
          <p:cNvSpPr txBox="1"/>
          <p:nvPr>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267578737"/>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p15:clr>
            <a:srgbClr val="F26B43"/>
          </p15:clr>
        </p15:guide>
        <p15:guide id="2" pos="7469">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www.networkrail.co.uk/industry-and-commercial/developing-gbrs-charges-and-performance-schemes/"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4.xml.rels><?xml version="1.0" encoding="UTF-8" standalone="yes"?>
<Relationships xmlns="http://schemas.openxmlformats.org/package/2006/relationships"><Relationship Id="rId3" Type="http://schemas.openxmlformats.org/officeDocument/2006/relationships/hyperlink" Target="https://publications.parliament.uk/pa/bills/cbill/59-01/0325/en/240325en.pdf" TargetMode="External"/><Relationship Id="rId2" Type="http://schemas.openxmlformats.org/officeDocument/2006/relationships/notesSlide" Target="../notesSlides/notesSlide7.xml"/><Relationship Id="rId1" Type="http://schemas.openxmlformats.org/officeDocument/2006/relationships/slideLayout" Target="../slideLayouts/slideLayout51.xml"/><Relationship Id="rId5" Type="http://schemas.openxmlformats.org/officeDocument/2006/relationships/image" Target="../media/image26.svg"/><Relationship Id="rId4" Type="http://schemas.openxmlformats.org/officeDocument/2006/relationships/image" Target="../media/image25.png"/></Relationships>
</file>

<file path=ppt/slides/_rels/slide15.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27.png"/><Relationship Id="rId7" Type="http://schemas.openxmlformats.org/officeDocument/2006/relationships/image" Target="../media/image31.png"/><Relationship Id="rId12" Type="http://schemas.openxmlformats.org/officeDocument/2006/relationships/image" Target="../media/image36.svg"/><Relationship Id="rId2" Type="http://schemas.openxmlformats.org/officeDocument/2006/relationships/notesSlide" Target="../notesSlides/notesSlide8.xml"/><Relationship Id="rId1" Type="http://schemas.openxmlformats.org/officeDocument/2006/relationships/slideLayout" Target="../slideLayouts/slideLayout51.xml"/><Relationship Id="rId6" Type="http://schemas.openxmlformats.org/officeDocument/2006/relationships/image" Target="../media/image30.svg"/><Relationship Id="rId11" Type="http://schemas.openxmlformats.org/officeDocument/2006/relationships/image" Target="../media/image35.png"/><Relationship Id="rId5" Type="http://schemas.openxmlformats.org/officeDocument/2006/relationships/image" Target="../media/image29.png"/><Relationship Id="rId10" Type="http://schemas.openxmlformats.org/officeDocument/2006/relationships/image" Target="../media/image34.svg"/><Relationship Id="rId4" Type="http://schemas.openxmlformats.org/officeDocument/2006/relationships/image" Target="../media/image28.svg"/><Relationship Id="rId9" Type="http://schemas.openxmlformats.org/officeDocument/2006/relationships/image" Target="../media/image33.png"/></Relationships>
</file>

<file path=ppt/slides/_rels/slide16.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8.svg"/><Relationship Id="rId7" Type="http://schemas.openxmlformats.org/officeDocument/2006/relationships/image" Target="../media/image42.svg"/><Relationship Id="rId2" Type="http://schemas.openxmlformats.org/officeDocument/2006/relationships/image" Target="../media/image37.png"/><Relationship Id="rId1" Type="http://schemas.openxmlformats.org/officeDocument/2006/relationships/slideLayout" Target="../slideLayouts/slideLayout51.xml"/><Relationship Id="rId6" Type="http://schemas.openxmlformats.org/officeDocument/2006/relationships/image" Target="../media/image41.png"/><Relationship Id="rId11" Type="http://schemas.openxmlformats.org/officeDocument/2006/relationships/image" Target="../media/image46.svg"/><Relationship Id="rId5" Type="http://schemas.openxmlformats.org/officeDocument/2006/relationships/image" Target="../media/image40.svg"/><Relationship Id="rId10" Type="http://schemas.openxmlformats.org/officeDocument/2006/relationships/image" Target="../media/image45.png"/><Relationship Id="rId4" Type="http://schemas.openxmlformats.org/officeDocument/2006/relationships/image" Target="../media/image39.png"/><Relationship Id="rId9" Type="http://schemas.openxmlformats.org/officeDocument/2006/relationships/image" Target="../media/image44.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_rels/slide18.xml.rels><?xml version="1.0" encoding="UTF-8" standalone="yes"?>
<Relationships xmlns="http://schemas.openxmlformats.org/package/2006/relationships"><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45.xml"/></Relationships>
</file>

<file path=ppt/slides/_rels/slide1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mailto:chargesandperformanceschemes@networkrail.co.uk" TargetMode="External"/><Relationship Id="rId7" Type="http://schemas.openxmlformats.org/officeDocument/2006/relationships/diagramColors" Target="../diagrams/colors1.xml"/><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45.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7A_2D0B051A.xml"/><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notesSlide" Target="../notesSlides/notesSlide3.xml"/><Relationship Id="rId1" Type="http://schemas.openxmlformats.org/officeDocument/2006/relationships/slideLayout" Target="../slideLayouts/slideLayout25.xml"/><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5.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svg"/><Relationship Id="rId7" Type="http://schemas.openxmlformats.org/officeDocument/2006/relationships/image" Target="../media/image22.svg"/><Relationship Id="rId2" Type="http://schemas.openxmlformats.org/officeDocument/2006/relationships/image" Target="../media/image17.png"/><Relationship Id="rId1" Type="http://schemas.openxmlformats.org/officeDocument/2006/relationships/slideLayout" Target="../slideLayouts/slideLayout25.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 Id="rId9" Type="http://schemas.openxmlformats.org/officeDocument/2006/relationships/image" Target="../media/image24.sv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60ABB7"/>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78C9C79-920D-7F45-104C-DA930469A250}"/>
              </a:ext>
            </a:extLst>
          </p:cNvPr>
          <p:cNvSpPr txBox="1"/>
          <p:nvPr/>
        </p:nvSpPr>
        <p:spPr>
          <a:xfrm>
            <a:off x="3971544" y="6320703"/>
            <a:ext cx="8220456" cy="400110"/>
          </a:xfrm>
          <a:prstGeom prst="rect">
            <a:avLst/>
          </a:prstGeom>
          <a:noFill/>
        </p:spPr>
        <p:txBody>
          <a:bodyPr wrap="square" rtlCol="0">
            <a:spAutoFit/>
          </a:bodyPr>
          <a:lstStyle/>
          <a:p>
            <a:pPr algn="r"/>
            <a:r>
              <a:rPr lang="en-GB" sz="2000">
                <a:solidFill>
                  <a:schemeClr val="bg1"/>
                </a:solidFill>
                <a:latin typeface="Network Rail Sans" panose="02000000040000020004" pitchFamily="2" charset="0"/>
              </a:rPr>
              <a:t>Please note, these slides will be published online and will be available, </a:t>
            </a:r>
            <a:r>
              <a:rPr lang="en-GB" sz="2000">
                <a:solidFill>
                  <a:schemeClr val="accent2"/>
                </a:solidFill>
                <a:latin typeface="Network Rail Sans" panose="02000000040000020004" pitchFamily="2" charset="0"/>
                <a:hlinkClick r:id="rId3">
                  <a:extLst>
                    <a:ext uri="{A12FA001-AC4F-418D-AE19-62706E023703}">
                      <ahyp:hlinkClr xmlns:ahyp="http://schemas.microsoft.com/office/drawing/2018/hyperlinkcolor" val="tx"/>
                    </a:ext>
                  </a:extLst>
                </a:hlinkClick>
              </a:rPr>
              <a:t>here</a:t>
            </a:r>
            <a:r>
              <a:rPr lang="en-GB" sz="2000">
                <a:solidFill>
                  <a:schemeClr val="bg1"/>
                </a:solidFill>
                <a:latin typeface="Network Rail Sans" panose="02000000040000020004" pitchFamily="2" charset="0"/>
              </a:rPr>
              <a:t>.</a:t>
            </a:r>
          </a:p>
        </p:txBody>
      </p:sp>
      <p:sp>
        <p:nvSpPr>
          <p:cNvPr id="7" name="Text Placeholder 1">
            <a:extLst>
              <a:ext uri="{FF2B5EF4-FFF2-40B4-BE49-F238E27FC236}">
                <a16:creationId xmlns:a16="http://schemas.microsoft.com/office/drawing/2014/main" id="{E49BC3C3-3D99-77F9-53CC-3D3BA64049AD}"/>
              </a:ext>
            </a:extLst>
          </p:cNvPr>
          <p:cNvSpPr txBox="1">
            <a:spLocks/>
          </p:cNvSpPr>
          <p:nvPr/>
        </p:nvSpPr>
        <p:spPr>
          <a:xfrm>
            <a:off x="380059" y="4989101"/>
            <a:ext cx="9029163" cy="400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t>28 April 2026</a:t>
            </a:r>
          </a:p>
        </p:txBody>
      </p:sp>
      <p:sp>
        <p:nvSpPr>
          <p:cNvPr id="8" name="Slide Number Placeholder 7">
            <a:extLst>
              <a:ext uri="{FF2B5EF4-FFF2-40B4-BE49-F238E27FC236}">
                <a16:creationId xmlns:a16="http://schemas.microsoft.com/office/drawing/2014/main" id="{08E862C7-6828-9378-9B80-1694C105A409}"/>
              </a:ext>
            </a:extLst>
          </p:cNvPr>
          <p:cNvSpPr>
            <a:spLocks noGrp="1"/>
          </p:cNvSpPr>
          <p:nvPr>
            <p:ph type="sldNum" sz="quarter" idx="12"/>
          </p:nvPr>
        </p:nvSpPr>
        <p:spPr/>
        <p:txBody>
          <a:bodyPr/>
          <a:lstStyle/>
          <a:p>
            <a:fld id="{330EA680-D336-4FF7-8B7A-9848BB0A1C32}" type="slidenum">
              <a:rPr lang="en-GB" smtClean="0"/>
              <a:t>1</a:t>
            </a:fld>
            <a:endParaRPr lang="en-GB"/>
          </a:p>
        </p:txBody>
      </p:sp>
      <p:sp>
        <p:nvSpPr>
          <p:cNvPr id="9" name="Text Placeholder 1">
            <a:extLst>
              <a:ext uri="{FF2B5EF4-FFF2-40B4-BE49-F238E27FC236}">
                <a16:creationId xmlns:a16="http://schemas.microsoft.com/office/drawing/2014/main" id="{0F2FF629-AC66-DD3E-838D-1F0F9098B358}"/>
              </a:ext>
            </a:extLst>
          </p:cNvPr>
          <p:cNvSpPr txBox="1">
            <a:spLocks/>
          </p:cNvSpPr>
          <p:nvPr/>
        </p:nvSpPr>
        <p:spPr>
          <a:xfrm>
            <a:off x="380060" y="1349672"/>
            <a:ext cx="11431879" cy="30557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600"/>
              </a:spcAft>
              <a:buNone/>
            </a:pPr>
            <a:r>
              <a:rPr lang="en-GB" sz="4800" b="1">
                <a:solidFill>
                  <a:schemeClr val="bg1"/>
                </a:solidFill>
                <a:latin typeface="Network Rail Sans" panose="02000000040000020004" pitchFamily="50" charset="0"/>
                <a:cs typeface="Arial" panose="020B0604020202020204" pitchFamily="34" charset="0"/>
              </a:rPr>
              <a:t>Defining Planned &amp; Unplanned Disruption</a:t>
            </a:r>
          </a:p>
          <a:p>
            <a:pPr marL="0" indent="0">
              <a:spcBef>
                <a:spcPts val="1200"/>
              </a:spcBef>
              <a:spcAft>
                <a:spcPts val="600"/>
              </a:spcAft>
              <a:buNone/>
            </a:pPr>
            <a:r>
              <a:rPr lang="en-GB" sz="4800" b="1">
                <a:solidFill>
                  <a:schemeClr val="bg1"/>
                </a:solidFill>
                <a:latin typeface="Network Rail Sans" panose="02000000040000020004" pitchFamily="50" charset="0"/>
                <a:cs typeface="Arial" panose="020B0604020202020204" pitchFamily="34" charset="0"/>
              </a:rPr>
              <a:t>Criteria for bespoke Performance Schemes</a:t>
            </a:r>
          </a:p>
          <a:p>
            <a:pPr marL="0" indent="0">
              <a:spcBef>
                <a:spcPts val="1200"/>
              </a:spcBef>
              <a:spcAft>
                <a:spcPts val="600"/>
              </a:spcAft>
              <a:buNone/>
            </a:pPr>
            <a:r>
              <a:rPr lang="en-GB" sz="4800" b="1">
                <a:solidFill>
                  <a:schemeClr val="bg1"/>
                </a:solidFill>
                <a:latin typeface="Network Rail Sans" panose="02000000040000020004" pitchFamily="50" charset="0"/>
                <a:cs typeface="Arial" panose="020B0604020202020204" pitchFamily="34" charset="0"/>
              </a:rPr>
              <a:t>Freight and charter operators</a:t>
            </a:r>
          </a:p>
        </p:txBody>
      </p:sp>
    </p:spTree>
    <p:extLst>
      <p:ext uri="{BB962C8B-B14F-4D97-AF65-F5344CB8AC3E}">
        <p14:creationId xmlns:p14="http://schemas.microsoft.com/office/powerpoint/2010/main" val="2729743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E40AD-A5B4-2E47-16CD-FD056688EF4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0843C1B-4368-F22B-9582-127D89324918}"/>
              </a:ext>
            </a:extLst>
          </p:cNvPr>
          <p:cNvSpPr txBox="1">
            <a:spLocks/>
          </p:cNvSpPr>
          <p:nvPr/>
        </p:nvSpPr>
        <p:spPr>
          <a:xfrm>
            <a:off x="460581" y="277515"/>
            <a:ext cx="11420102"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Distinguishing </a:t>
            </a:r>
            <a:r>
              <a:rPr lang="en-GB" sz="3600" b="1" dirty="0">
                <a:solidFill>
                  <a:srgbClr val="005172"/>
                </a:solidFill>
                <a:latin typeface="Network Rail Sans" panose="02000000040000020004" pitchFamily="50" charset="0"/>
                <a:cs typeface="Arial" panose="020B0604020202020204" pitchFamily="34" charset="0"/>
              </a:rPr>
              <a:t>between planned &amp; unplanned disruption</a:t>
            </a:r>
            <a:endParaRPr lang="en-GB" sz="3600" b="1">
              <a:solidFill>
                <a:srgbClr val="005172"/>
              </a:solidFill>
              <a:latin typeface="Network Rail Sans" panose="02000000040000020004" pitchFamily="50" charset="0"/>
              <a:cs typeface="Arial" panose="020B0604020202020204" pitchFamily="34" charset="0"/>
            </a:endParaRPr>
          </a:p>
          <a:p>
            <a:pPr marL="0" indent="0">
              <a:buNone/>
            </a:pPr>
            <a:r>
              <a:rPr lang="en-GB" sz="3600" b="1">
                <a:solidFill>
                  <a:srgbClr val="005172"/>
                </a:solidFill>
                <a:latin typeface="Network Rail Sans" panose="02000000040000020004" pitchFamily="50" charset="0"/>
                <a:cs typeface="Arial" panose="020B0604020202020204" pitchFamily="34" charset="0"/>
              </a:rPr>
              <a:t>Freight</a:t>
            </a:r>
          </a:p>
        </p:txBody>
      </p:sp>
      <p:sp>
        <p:nvSpPr>
          <p:cNvPr id="3" name="Text Placeholder 1">
            <a:extLst>
              <a:ext uri="{FF2B5EF4-FFF2-40B4-BE49-F238E27FC236}">
                <a16:creationId xmlns:a16="http://schemas.microsoft.com/office/drawing/2014/main" id="{73988531-8A4B-C6BD-529A-3A65CCF4BFF8}"/>
              </a:ext>
            </a:extLst>
          </p:cNvPr>
          <p:cNvSpPr txBox="1">
            <a:spLocks/>
          </p:cNvSpPr>
          <p:nvPr/>
        </p:nvSpPr>
        <p:spPr>
          <a:xfrm>
            <a:off x="670131" y="1626132"/>
            <a:ext cx="10195088" cy="24070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solidFill>
                  <a:srgbClr val="005172"/>
                </a:solidFill>
                <a:latin typeface="Network Rail Sans" panose="02000000040000020004" pitchFamily="50" charset="0"/>
                <a:cs typeface="Arial" panose="020B0604020202020204" pitchFamily="34" charset="0"/>
              </a:rPr>
              <a:t>Emerging thinking:</a:t>
            </a:r>
          </a:p>
          <a:p>
            <a:r>
              <a:rPr lang="en-GB" sz="1600">
                <a:latin typeface="Network Rail Sans" panose="02000000040000020004" pitchFamily="50" charset="0"/>
                <a:cs typeface="Arial" panose="020B0604020202020204" pitchFamily="34" charset="0"/>
              </a:rPr>
              <a:t>To the extent that planned </a:t>
            </a:r>
            <a:r>
              <a:rPr lang="en-GB" sz="1600" dirty="0">
                <a:latin typeface="Network Rail Sans" panose="02000000040000020004" pitchFamily="50" charset="0"/>
                <a:cs typeface="Arial" panose="020B0604020202020204" pitchFamily="34" charset="0"/>
              </a:rPr>
              <a:t>and unplanned disruption </a:t>
            </a:r>
            <a:r>
              <a:rPr lang="en-GB" sz="1600">
                <a:latin typeface="Network Rail Sans" panose="02000000040000020004" pitchFamily="50" charset="0"/>
                <a:cs typeface="Arial" panose="020B0604020202020204" pitchFamily="34" charset="0"/>
              </a:rPr>
              <a:t>are fundamentally different in nature and impact, they </a:t>
            </a:r>
            <a:r>
              <a:rPr lang="en-GB" sz="1600" dirty="0">
                <a:latin typeface="Network Rail Sans" panose="02000000040000020004" pitchFamily="50" charset="0"/>
                <a:cs typeface="Arial" panose="020B0604020202020204" pitchFamily="34" charset="0"/>
              </a:rPr>
              <a:t>should be treated </a:t>
            </a:r>
            <a:r>
              <a:rPr lang="en-GB" sz="1600">
                <a:latin typeface="Network Rail Sans" panose="02000000040000020004" pitchFamily="50" charset="0"/>
                <a:cs typeface="Arial" panose="020B0604020202020204" pitchFamily="34" charset="0"/>
              </a:rPr>
              <a:t>through separate performance </a:t>
            </a:r>
            <a:r>
              <a:rPr lang="en-GB" sz="1600" dirty="0">
                <a:latin typeface="Network Rail Sans" panose="02000000040000020004" pitchFamily="50" charset="0"/>
                <a:cs typeface="Arial" panose="020B0604020202020204" pitchFamily="34" charset="0"/>
              </a:rPr>
              <a:t>schemes.</a:t>
            </a:r>
          </a:p>
          <a:p>
            <a:r>
              <a:rPr lang="en-GB" sz="1600" dirty="0">
                <a:latin typeface="Network Rail Sans" panose="02000000040000020004" pitchFamily="50" charset="0"/>
                <a:cs typeface="Arial" panose="020B0604020202020204" pitchFamily="34" charset="0"/>
              </a:rPr>
              <a:t>The </a:t>
            </a:r>
            <a:r>
              <a:rPr lang="en-GB" sz="1600">
                <a:latin typeface="Network Rail Sans" panose="02000000040000020004" pitchFamily="50" charset="0"/>
                <a:cs typeface="Arial" panose="020B0604020202020204" pitchFamily="34" charset="0"/>
              </a:rPr>
              <a:t>way service variations and cancellations are categorised as </a:t>
            </a:r>
            <a:r>
              <a:rPr lang="en-GB" sz="1600" dirty="0">
                <a:latin typeface="Network Rail Sans" panose="02000000040000020004" pitchFamily="50" charset="0"/>
                <a:cs typeface="Arial" panose="020B0604020202020204" pitchFamily="34" charset="0"/>
              </a:rPr>
              <a:t>planned </a:t>
            </a:r>
            <a:r>
              <a:rPr lang="en-GB" sz="1600">
                <a:latin typeface="Network Rail Sans" panose="02000000040000020004" pitchFamily="50" charset="0"/>
                <a:cs typeface="Arial" panose="020B0604020202020204" pitchFamily="34" charset="0"/>
              </a:rPr>
              <a:t>or </a:t>
            </a:r>
            <a:r>
              <a:rPr lang="en-GB" sz="1600" dirty="0">
                <a:latin typeface="Network Rail Sans" panose="02000000040000020004" pitchFamily="50" charset="0"/>
                <a:cs typeface="Arial" panose="020B0604020202020204" pitchFamily="34" charset="0"/>
              </a:rPr>
              <a:t>unplanned disruption </a:t>
            </a:r>
            <a:r>
              <a:rPr lang="en-GB" sz="1600">
                <a:latin typeface="Network Rail Sans" panose="02000000040000020004" pitchFamily="50" charset="0"/>
                <a:cs typeface="Arial" panose="020B0604020202020204" pitchFamily="34" charset="0"/>
              </a:rPr>
              <a:t>can </a:t>
            </a:r>
            <a:r>
              <a:rPr lang="en-GB" sz="1600" dirty="0">
                <a:latin typeface="Network Rail Sans" panose="02000000040000020004" pitchFamily="50" charset="0"/>
                <a:cs typeface="Arial" panose="020B0604020202020204" pitchFamily="34" charset="0"/>
              </a:rPr>
              <a:t>be </a:t>
            </a:r>
            <a:r>
              <a:rPr lang="en-GB" sz="1600">
                <a:latin typeface="Network Rail Sans" panose="02000000040000020004" pitchFamily="50" charset="0"/>
                <a:cs typeface="Arial" panose="020B0604020202020204" pitchFamily="34" charset="0"/>
              </a:rPr>
              <a:t>unclear </a:t>
            </a:r>
            <a:r>
              <a:rPr lang="en-GB" sz="1600" dirty="0">
                <a:latin typeface="Network Rail Sans" panose="02000000040000020004" pitchFamily="50" charset="0"/>
                <a:cs typeface="Arial" panose="020B0604020202020204" pitchFamily="34" charset="0"/>
              </a:rPr>
              <a:t>and </a:t>
            </a:r>
            <a:r>
              <a:rPr lang="en-GB" sz="1600">
                <a:latin typeface="Network Rail Sans" panose="02000000040000020004" pitchFamily="50" charset="0"/>
                <a:cs typeface="Arial" panose="020B0604020202020204" pitchFamily="34" charset="0"/>
              </a:rPr>
              <a:t>difficult to apply consistently</a:t>
            </a:r>
            <a:r>
              <a:rPr lang="en-GB" sz="1600" dirty="0">
                <a:latin typeface="Network Rail Sans" panose="02000000040000020004" pitchFamily="50" charset="0"/>
                <a:cs typeface="Arial" panose="020B0604020202020204" pitchFamily="34" charset="0"/>
              </a:rPr>
              <a:t>.</a:t>
            </a:r>
          </a:p>
          <a:p>
            <a:r>
              <a:rPr lang="en-GB" sz="1600">
                <a:latin typeface="Network Rail Sans" panose="02000000040000020004" pitchFamily="50" charset="0"/>
                <a:cs typeface="Arial" panose="020B0604020202020204" pitchFamily="34" charset="0"/>
              </a:rPr>
              <a:t>Therefore, there </a:t>
            </a:r>
            <a:r>
              <a:rPr lang="en-GB" sz="1600" dirty="0">
                <a:latin typeface="Network Rail Sans" panose="02000000040000020004" pitchFamily="50" charset="0"/>
                <a:cs typeface="Arial" panose="020B0604020202020204" pitchFamily="34" charset="0"/>
              </a:rPr>
              <a:t>is a need to improve contractual clarity where similar service outcomes arise in planned versus unplanned contexts. </a:t>
            </a:r>
          </a:p>
        </p:txBody>
      </p:sp>
      <p:grpSp>
        <p:nvGrpSpPr>
          <p:cNvPr id="4" name="Group 3">
            <a:extLst>
              <a:ext uri="{FF2B5EF4-FFF2-40B4-BE49-F238E27FC236}">
                <a16:creationId xmlns:a16="http://schemas.microsoft.com/office/drawing/2014/main" id="{5721CF29-9E10-3933-3664-19ED870479BF}"/>
              </a:ext>
            </a:extLst>
          </p:cNvPr>
          <p:cNvGrpSpPr/>
          <p:nvPr/>
        </p:nvGrpSpPr>
        <p:grpSpPr>
          <a:xfrm>
            <a:off x="311317" y="4033182"/>
            <a:ext cx="6919047" cy="2664765"/>
            <a:chOff x="311317" y="4094257"/>
            <a:chExt cx="10947782" cy="2664765"/>
          </a:xfrm>
        </p:grpSpPr>
        <p:grpSp>
          <p:nvGrpSpPr>
            <p:cNvPr id="5" name="Group 4">
              <a:extLst>
                <a:ext uri="{FF2B5EF4-FFF2-40B4-BE49-F238E27FC236}">
                  <a16:creationId xmlns:a16="http://schemas.microsoft.com/office/drawing/2014/main" id="{4C42246F-7A8E-83E3-B70C-309137FA860B}"/>
                </a:ext>
              </a:extLst>
            </p:cNvPr>
            <p:cNvGrpSpPr/>
            <p:nvPr/>
          </p:nvGrpSpPr>
          <p:grpSpPr>
            <a:xfrm>
              <a:off x="311317" y="4094257"/>
              <a:ext cx="3436544" cy="2664765"/>
              <a:chOff x="2438084" y="2209605"/>
              <a:chExt cx="3436544" cy="2450719"/>
            </a:xfrm>
          </p:grpSpPr>
          <p:sp>
            <p:nvSpPr>
              <p:cNvPr id="24" name="Freeform: Shape 2">
                <a:extLst>
                  <a:ext uri="{FF2B5EF4-FFF2-40B4-BE49-F238E27FC236}">
                    <a16:creationId xmlns:a16="http://schemas.microsoft.com/office/drawing/2014/main" id="{84D4FBDB-7EC1-E5D5-AE80-7B73D258E498}"/>
                  </a:ext>
                </a:extLst>
              </p:cNvPr>
              <p:cNvSpPr/>
              <p:nvPr/>
            </p:nvSpPr>
            <p:spPr>
              <a:xfrm>
                <a:off x="2438084" y="2446619"/>
                <a:ext cx="3436544" cy="2213705"/>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ysClr val="window" lastClr="FFFFFF"/>
              </a:solidFill>
              <a:ln w="19050" cap="flat" cmpd="sng" algn="ctr">
                <a:noFill/>
                <a:prstDash val="solid"/>
                <a:miter lim="800000"/>
              </a:ln>
              <a:effectLst>
                <a:outerShdw blurRad="228600" dist="38100" dir="2700000" algn="tl" rotWithShape="0">
                  <a:prstClr val="black">
                    <a:alpha val="20000"/>
                  </a:prstClr>
                </a:outerShdw>
              </a:effectLst>
            </p:spPr>
            <p:txBody>
              <a:bodyPr wrap="square" tIns="205740" rtlCol="0" anchor="ctr">
                <a:noAutofit/>
              </a:bodyPr>
              <a:lstStyle/>
              <a:p>
                <a:pPr>
                  <a:spcAft>
                    <a:spcPts val="600"/>
                  </a:spcAft>
                  <a:defRPr/>
                </a:pPr>
                <a:r>
                  <a:rPr lang="en-GB" sz="1400">
                    <a:solidFill>
                      <a:prstClr val="black"/>
                    </a:solidFill>
                    <a:latin typeface="Network Rail Sans" panose="02000000040000020004" pitchFamily="2" charset="0"/>
                  </a:rPr>
                  <a:t>Is the cut-off for distinguishing between planned and unplanned disruption still appropriate? (i.e. Day A for Day C)</a:t>
                </a:r>
              </a:p>
              <a:p>
                <a:pPr>
                  <a:spcAft>
                    <a:spcPts val="600"/>
                  </a:spcAft>
                  <a:defRPr/>
                </a:pPr>
                <a:r>
                  <a:rPr lang="en-GB" sz="1400" i="1">
                    <a:solidFill>
                      <a:prstClr val="black"/>
                    </a:solidFill>
                    <a:latin typeface="Network Rail Sans" panose="02000000040000020004" pitchFamily="2" charset="0"/>
                  </a:rPr>
                  <a:t>Is there something that could work better?</a:t>
                </a:r>
                <a:endParaRPr kumimoji="0" lang="en-GB" sz="1400" b="0" i="0" u="none" strike="noStrike" kern="0" cap="none" spc="0" normalizeH="0" baseline="0" noProof="0">
                  <a:ln>
                    <a:noFill/>
                  </a:ln>
                  <a:solidFill>
                    <a:prstClr val="black"/>
                  </a:solidFill>
                  <a:effectLst/>
                  <a:uLnTx/>
                  <a:uFillTx/>
                  <a:latin typeface="Network Rail Sans" panose="02000000040000020004" pitchFamily="2" charset="0"/>
                  <a:ea typeface="Calibri" pitchFamily="34" charset="-122"/>
                  <a:cs typeface="Calibri" pitchFamily="34" charset="-120"/>
                </a:endParaRPr>
              </a:p>
            </p:txBody>
          </p:sp>
          <p:sp>
            <p:nvSpPr>
              <p:cNvPr id="25" name="Freeform: Shape 5">
                <a:extLst>
                  <a:ext uri="{FF2B5EF4-FFF2-40B4-BE49-F238E27FC236}">
                    <a16:creationId xmlns:a16="http://schemas.microsoft.com/office/drawing/2014/main" id="{B8726200-5281-5C1D-0BFB-CFB48E1028B5}"/>
                  </a:ext>
                </a:extLst>
              </p:cNvPr>
              <p:cNvSpPr/>
              <p:nvPr/>
            </p:nvSpPr>
            <p:spPr>
              <a:xfrm>
                <a:off x="2438084"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ysClr val="windowText" lastClr="000000"/>
              </a:solidFill>
              <a:ln w="19050" cap="flat" cmpd="sng" algn="ctr">
                <a:noFill/>
                <a:prstDash val="solid"/>
                <a:miter lim="800000"/>
              </a:ln>
              <a:effectLst/>
            </p:spPr>
            <p:txBody>
              <a:bodyPr wrap="square" rIns="274320"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prstClr val="white"/>
                    </a:solidFill>
                    <a:effectLst/>
                    <a:uLnTx/>
                    <a:uFillTx/>
                    <a:latin typeface="Network Rail Sans" panose="02000000040000020004" pitchFamily="2" charset="0"/>
                    <a:ea typeface="+mn-ea"/>
                    <a:cs typeface="+mn-cs"/>
                  </a:rPr>
                  <a:t>Disruption boundary</a:t>
                </a:r>
              </a:p>
            </p:txBody>
          </p:sp>
        </p:grpSp>
        <p:grpSp>
          <p:nvGrpSpPr>
            <p:cNvPr id="6" name="Group 5">
              <a:extLst>
                <a:ext uri="{FF2B5EF4-FFF2-40B4-BE49-F238E27FC236}">
                  <a16:creationId xmlns:a16="http://schemas.microsoft.com/office/drawing/2014/main" id="{E40A82A6-9D92-8173-5890-6073EA45A895}"/>
                </a:ext>
              </a:extLst>
            </p:cNvPr>
            <p:cNvGrpSpPr/>
            <p:nvPr/>
          </p:nvGrpSpPr>
          <p:grpSpPr>
            <a:xfrm>
              <a:off x="4066936" y="4094257"/>
              <a:ext cx="3436544" cy="2644064"/>
              <a:chOff x="2115058" y="4702483"/>
              <a:chExt cx="3436544" cy="2644064"/>
            </a:xfrm>
          </p:grpSpPr>
          <p:sp>
            <p:nvSpPr>
              <p:cNvPr id="10" name="Freeform: Shape 8">
                <a:extLst>
                  <a:ext uri="{FF2B5EF4-FFF2-40B4-BE49-F238E27FC236}">
                    <a16:creationId xmlns:a16="http://schemas.microsoft.com/office/drawing/2014/main" id="{C93431B5-A5DF-97C8-0A6F-A7FFE6D1EDFB}"/>
                  </a:ext>
                </a:extLst>
              </p:cNvPr>
              <p:cNvSpPr/>
              <p:nvPr/>
            </p:nvSpPr>
            <p:spPr>
              <a:xfrm>
                <a:off x="2115058" y="4939496"/>
                <a:ext cx="3436544" cy="2407051"/>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ysClr val="window" lastClr="FFFFFF"/>
              </a:solidFill>
              <a:ln w="19050" cap="flat" cmpd="sng" algn="ctr">
                <a:noFill/>
                <a:prstDash val="solid"/>
                <a:miter lim="800000"/>
              </a:ln>
              <a:effectLst>
                <a:outerShdw blurRad="228600" dist="38100" dir="2700000" algn="tl" rotWithShape="0">
                  <a:prstClr val="black">
                    <a:alpha val="20000"/>
                  </a:prstClr>
                </a:outerShdw>
              </a:effectLst>
            </p:spPr>
            <p:txBody>
              <a:bodyPr wrap="square" tIns="205740" rtlCol="0" anchor="ctr">
                <a:noAutofit/>
              </a:bodyPr>
              <a:lstStyle/>
              <a:p>
                <a:pPr marL="0" marR="0" lvl="0" indent="0" defTabSz="914400" eaLnBrk="1" fontAlgn="auto" latinLnBrk="0" hangingPunct="1">
                  <a:lnSpc>
                    <a:spcPct val="100000"/>
                  </a:lnSpc>
                  <a:spcBef>
                    <a:spcPts val="600"/>
                  </a:spcBef>
                  <a:buClrTx/>
                  <a:buSzTx/>
                  <a:buFontTx/>
                  <a:buNone/>
                  <a:tabLst/>
                  <a:defRPr/>
                </a:pPr>
                <a:r>
                  <a:rPr kumimoji="0" lang="en-GB" sz="1400" b="0" i="0" u="none" strike="noStrike" kern="0" cap="none" spc="0" normalizeH="0" baseline="0" noProof="0">
                    <a:ln>
                      <a:noFill/>
                    </a:ln>
                    <a:solidFill>
                      <a:prstClr val="black"/>
                    </a:solidFill>
                    <a:effectLst/>
                    <a:uLnTx/>
                    <a:uFillTx/>
                    <a:latin typeface="Network Rail Sans" panose="02000000040000020004" pitchFamily="2" charset="0"/>
                    <a:ea typeface="Calibri" pitchFamily="34" charset="-122"/>
                    <a:cs typeface="Calibri" pitchFamily="34" charset="-120"/>
                  </a:rPr>
                  <a:t>Do operators clearly understand when a service variation is treated as planned versus unplanned?</a:t>
                </a:r>
              </a:p>
              <a:p>
                <a:pPr marL="0" marR="0" lvl="0" indent="0" defTabSz="914400" eaLnBrk="1" fontAlgn="auto" latinLnBrk="0" hangingPunct="1">
                  <a:lnSpc>
                    <a:spcPct val="100000"/>
                  </a:lnSpc>
                  <a:spcBef>
                    <a:spcPts val="600"/>
                  </a:spcBef>
                  <a:buClrTx/>
                  <a:buSzTx/>
                  <a:buFontTx/>
                  <a:buNone/>
                  <a:tabLst/>
                  <a:defRPr/>
                </a:pPr>
                <a:r>
                  <a:rPr kumimoji="0" lang="en-GB" sz="1400" b="0" i="1" u="none" strike="noStrike" kern="0" cap="none" spc="0" normalizeH="0" baseline="0" noProof="0">
                    <a:ln>
                      <a:noFill/>
                    </a:ln>
                    <a:solidFill>
                      <a:prstClr val="black"/>
                    </a:solidFill>
                    <a:effectLst/>
                    <a:uLnTx/>
                    <a:uFillTx/>
                    <a:latin typeface="Network Rail Sans" panose="02000000040000020004" pitchFamily="2" charset="0"/>
                    <a:ea typeface="Calibri" pitchFamily="34" charset="-122"/>
                    <a:cs typeface="Calibri" pitchFamily="34" charset="-120"/>
                  </a:rPr>
                  <a:t>Is there an easier, more understandable way to define them contractually?</a:t>
                </a:r>
              </a:p>
            </p:txBody>
          </p:sp>
          <p:sp>
            <p:nvSpPr>
              <p:cNvPr id="23" name="Freeform: Shape 11">
                <a:extLst>
                  <a:ext uri="{FF2B5EF4-FFF2-40B4-BE49-F238E27FC236}">
                    <a16:creationId xmlns:a16="http://schemas.microsoft.com/office/drawing/2014/main" id="{2BEC7606-0C7C-2565-3025-663EA514B029}"/>
                  </a:ext>
                </a:extLst>
              </p:cNvPr>
              <p:cNvSpPr/>
              <p:nvPr/>
            </p:nvSpPr>
            <p:spPr>
              <a:xfrm>
                <a:off x="2115058" y="4702483"/>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rgbClr val="0F9ED5"/>
              </a:solidFill>
              <a:ln w="19050" cap="flat" cmpd="sng" algn="ctr">
                <a:noFill/>
                <a:prstDash val="solid"/>
                <a:miter lim="800000"/>
              </a:ln>
              <a:effectLst/>
            </p:spPr>
            <p:txBody>
              <a:bodyPr wrap="square" rIns="274320"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prstClr val="white"/>
                    </a:solidFill>
                    <a:effectLst/>
                    <a:uLnTx/>
                    <a:uFillTx/>
                    <a:latin typeface="Network Rail Sans" panose="02000000040000020004" pitchFamily="2" charset="0"/>
                    <a:ea typeface="+mn-ea"/>
                    <a:cs typeface="+mn-cs"/>
                  </a:rPr>
                  <a:t>Contractual and operational clarity</a:t>
                </a:r>
              </a:p>
            </p:txBody>
          </p:sp>
        </p:grpSp>
        <p:grpSp>
          <p:nvGrpSpPr>
            <p:cNvPr id="7" name="Group 6">
              <a:extLst>
                <a:ext uri="{FF2B5EF4-FFF2-40B4-BE49-F238E27FC236}">
                  <a16:creationId xmlns:a16="http://schemas.microsoft.com/office/drawing/2014/main" id="{E71BC527-B5E4-C7FE-A8D7-24F87D6CC556}"/>
                </a:ext>
              </a:extLst>
            </p:cNvPr>
            <p:cNvGrpSpPr/>
            <p:nvPr/>
          </p:nvGrpSpPr>
          <p:grpSpPr>
            <a:xfrm>
              <a:off x="7822555" y="4094257"/>
              <a:ext cx="3436544" cy="2644064"/>
              <a:chOff x="5789024" y="2209605"/>
              <a:chExt cx="3436544" cy="2644064"/>
            </a:xfrm>
          </p:grpSpPr>
          <p:sp>
            <p:nvSpPr>
              <p:cNvPr id="8" name="Freeform: Shape 3">
                <a:extLst>
                  <a:ext uri="{FF2B5EF4-FFF2-40B4-BE49-F238E27FC236}">
                    <a16:creationId xmlns:a16="http://schemas.microsoft.com/office/drawing/2014/main" id="{54FD8A70-B143-3283-F312-BF39EFEBFED0}"/>
                  </a:ext>
                </a:extLst>
              </p:cNvPr>
              <p:cNvSpPr/>
              <p:nvPr/>
            </p:nvSpPr>
            <p:spPr>
              <a:xfrm>
                <a:off x="5789024" y="2446619"/>
                <a:ext cx="3436544" cy="2407050"/>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ysClr val="window" lastClr="FFFFFF"/>
              </a:solidFill>
              <a:ln w="19050" cap="flat" cmpd="sng" algn="ctr">
                <a:noFill/>
                <a:prstDash val="solid"/>
                <a:miter lim="800000"/>
              </a:ln>
              <a:effectLst>
                <a:outerShdw blurRad="228600" dist="38100" dir="2700000" algn="tl" rotWithShape="0">
                  <a:prstClr val="black">
                    <a:alpha val="20000"/>
                  </a:prstClr>
                </a:outerShdw>
              </a:effectLst>
            </p:spPr>
            <p:txBody>
              <a:bodyPr wrap="square" tIns="205740"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400" b="0" i="0" u="none" strike="noStrike" kern="0" cap="none" spc="0" normalizeH="0" baseline="0" noProof="0" dirty="0">
                    <a:ln>
                      <a:noFill/>
                    </a:ln>
                    <a:solidFill>
                      <a:prstClr val="black"/>
                    </a:solidFill>
                    <a:effectLst/>
                    <a:uLnTx/>
                    <a:uFillTx/>
                    <a:latin typeface="Network Rail Sans" panose="02000000040000020004" pitchFamily="2" charset="0"/>
                    <a:ea typeface="Calibri" pitchFamily="34" charset="-122"/>
                    <a:cs typeface="Calibri" pitchFamily="34" charset="-120"/>
                  </a:rPr>
                  <a:t>Are current notification thresholds appropriate for separating compensation amounts in planned disruption (i.e. &gt;12-weeks </a:t>
                </a:r>
                <a:r>
                  <a:rPr lang="en-GB" sz="1400" kern="0" dirty="0">
                    <a:solidFill>
                      <a:prstClr val="black"/>
                    </a:solidFill>
                    <a:latin typeface="Network Rail Sans" panose="02000000040000020004" pitchFamily="2" charset="0"/>
                    <a:ea typeface="Calibri" pitchFamily="34" charset="-122"/>
                    <a:cs typeface="Calibri" pitchFamily="34" charset="-120"/>
                  </a:rPr>
                  <a:t>notice vs</a:t>
                </a:r>
                <a:r>
                  <a:rPr kumimoji="0" lang="en-GB" sz="1400" b="0" i="0" u="none" strike="noStrike" kern="0" cap="none" spc="0" normalizeH="0" baseline="0" noProof="0" dirty="0">
                    <a:ln>
                      <a:noFill/>
                    </a:ln>
                    <a:solidFill>
                      <a:prstClr val="black"/>
                    </a:solidFill>
                    <a:effectLst/>
                    <a:uLnTx/>
                    <a:uFillTx/>
                    <a:latin typeface="Network Rail Sans" panose="02000000040000020004" pitchFamily="2" charset="0"/>
                    <a:ea typeface="Calibri" pitchFamily="34" charset="-122"/>
                    <a:cs typeface="Calibri" pitchFamily="34" charset="-120"/>
                  </a:rPr>
                  <a:t> when notice falls within 12 weeks)?</a:t>
                </a:r>
              </a:p>
            </p:txBody>
          </p:sp>
          <p:sp>
            <p:nvSpPr>
              <p:cNvPr id="9" name="Freeform: Shape 6">
                <a:extLst>
                  <a:ext uri="{FF2B5EF4-FFF2-40B4-BE49-F238E27FC236}">
                    <a16:creationId xmlns:a16="http://schemas.microsoft.com/office/drawing/2014/main" id="{AA03AA01-046C-9C6A-5B6F-D1FF56174919}"/>
                  </a:ext>
                </a:extLst>
              </p:cNvPr>
              <p:cNvSpPr/>
              <p:nvPr/>
            </p:nvSpPr>
            <p:spPr>
              <a:xfrm>
                <a:off x="5789024"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rgbClr val="4EA72E"/>
              </a:solidFill>
              <a:ln w="19050" cap="flat" cmpd="sng" algn="ctr">
                <a:noFill/>
                <a:prstDash val="solid"/>
                <a:miter lim="800000"/>
              </a:ln>
              <a:effectLst/>
            </p:spPr>
            <p:txBody>
              <a:bodyPr wrap="square" rIns="274320" rtlCol="0" anchor="ctr">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a:ln>
                      <a:noFill/>
                    </a:ln>
                    <a:solidFill>
                      <a:prstClr val="white"/>
                    </a:solidFill>
                    <a:effectLst/>
                    <a:uLnTx/>
                    <a:uFillTx/>
                    <a:latin typeface="Network Rail Sans" panose="02000000040000020004" pitchFamily="2" charset="0"/>
                    <a:ea typeface="+mn-ea"/>
                    <a:cs typeface="+mn-cs"/>
                  </a:rPr>
                  <a:t>Links to notice &amp; timetable</a:t>
                </a:r>
              </a:p>
            </p:txBody>
          </p:sp>
        </p:grpSp>
      </p:grpSp>
      <p:grpSp>
        <p:nvGrpSpPr>
          <p:cNvPr id="30" name="Group 29">
            <a:extLst>
              <a:ext uri="{FF2B5EF4-FFF2-40B4-BE49-F238E27FC236}">
                <a16:creationId xmlns:a16="http://schemas.microsoft.com/office/drawing/2014/main" id="{D7F252F6-AD5C-F824-797E-FC9FAF67A60A}"/>
              </a:ext>
            </a:extLst>
          </p:cNvPr>
          <p:cNvGrpSpPr/>
          <p:nvPr/>
        </p:nvGrpSpPr>
        <p:grpSpPr>
          <a:xfrm>
            <a:off x="7432021" y="4054356"/>
            <a:ext cx="2171911" cy="2664765"/>
            <a:chOff x="8444139" y="4012610"/>
            <a:chExt cx="1854893" cy="1919793"/>
          </a:xfrm>
        </p:grpSpPr>
        <p:sp>
          <p:nvSpPr>
            <p:cNvPr id="26" name="Freeform: Shape 3">
              <a:extLst>
                <a:ext uri="{FF2B5EF4-FFF2-40B4-BE49-F238E27FC236}">
                  <a16:creationId xmlns:a16="http://schemas.microsoft.com/office/drawing/2014/main" id="{3B95FEB3-106D-0814-3324-34DC6182CCB8}"/>
                </a:ext>
              </a:extLst>
            </p:cNvPr>
            <p:cNvSpPr/>
            <p:nvPr/>
          </p:nvSpPr>
          <p:spPr>
            <a:xfrm>
              <a:off x="8444139" y="4249624"/>
              <a:ext cx="1854893"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What parts of the current freight scheme are the most resource intensive? </a:t>
              </a:r>
            </a:p>
            <a:p>
              <a:endParaRPr lang="en-GB" sz="1400">
                <a:solidFill>
                  <a:schemeClr val="tx1"/>
                </a:solidFill>
                <a:latin typeface="Network Rail Sans" panose="02000000040000020004" pitchFamily="2" charset="0"/>
                <a:ea typeface="Calibri" pitchFamily="34" charset="-122"/>
                <a:cs typeface="Calibri" pitchFamily="34" charset="-120"/>
              </a:endParaRPr>
            </a:p>
            <a:p>
              <a:r>
                <a:rPr lang="en-GB" sz="1400">
                  <a:solidFill>
                    <a:schemeClr val="tx1"/>
                  </a:solidFill>
                  <a:latin typeface="Network Rail Sans" panose="02000000040000020004" pitchFamily="2" charset="0"/>
                  <a:ea typeface="Calibri" pitchFamily="34" charset="-122"/>
                  <a:cs typeface="Calibri" pitchFamily="34" charset="-120"/>
                </a:rPr>
                <a:t> </a:t>
              </a:r>
            </a:p>
          </p:txBody>
        </p:sp>
        <p:sp>
          <p:nvSpPr>
            <p:cNvPr id="27" name="Freeform: Shape 6">
              <a:extLst>
                <a:ext uri="{FF2B5EF4-FFF2-40B4-BE49-F238E27FC236}">
                  <a16:creationId xmlns:a16="http://schemas.microsoft.com/office/drawing/2014/main" id="{FC4C4175-BDBC-1561-7E2A-4B813159A849}"/>
                </a:ext>
              </a:extLst>
            </p:cNvPr>
            <p:cNvSpPr/>
            <p:nvPr/>
          </p:nvSpPr>
          <p:spPr>
            <a:xfrm>
              <a:off x="8444139" y="4012610"/>
              <a:ext cx="1854893" cy="355892"/>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600" b="1">
                  <a:solidFill>
                    <a:schemeClr val="bg1"/>
                  </a:solidFill>
                  <a:latin typeface="Network Rail Sans" panose="02000000040000020004" pitchFamily="2" charset="0"/>
                </a:rPr>
                <a:t>Administrative burden </a:t>
              </a:r>
            </a:p>
          </p:txBody>
        </p:sp>
      </p:grpSp>
      <p:grpSp>
        <p:nvGrpSpPr>
          <p:cNvPr id="31" name="Group 30">
            <a:extLst>
              <a:ext uri="{FF2B5EF4-FFF2-40B4-BE49-F238E27FC236}">
                <a16:creationId xmlns:a16="http://schemas.microsoft.com/office/drawing/2014/main" id="{384B0C41-5C88-C986-4233-387E0F271666}"/>
              </a:ext>
            </a:extLst>
          </p:cNvPr>
          <p:cNvGrpSpPr/>
          <p:nvPr/>
        </p:nvGrpSpPr>
        <p:grpSpPr>
          <a:xfrm>
            <a:off x="9779263" y="4033185"/>
            <a:ext cx="2171911" cy="2664763"/>
            <a:chOff x="9951939" y="3775730"/>
            <a:chExt cx="2428891" cy="1919791"/>
          </a:xfrm>
        </p:grpSpPr>
        <p:sp>
          <p:nvSpPr>
            <p:cNvPr id="28" name="Freeform: Shape 2">
              <a:extLst>
                <a:ext uri="{FF2B5EF4-FFF2-40B4-BE49-F238E27FC236}">
                  <a16:creationId xmlns:a16="http://schemas.microsoft.com/office/drawing/2014/main" id="{34E8A08B-498C-2F38-39BF-E677736060F5}"/>
                </a:ext>
              </a:extLst>
            </p:cNvPr>
            <p:cNvSpPr/>
            <p:nvPr/>
          </p:nvSpPr>
          <p:spPr>
            <a:xfrm>
              <a:off x="9951939" y="4012742"/>
              <a:ext cx="2428891"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Do current disruption categories (category 1, 2 and 3) reflect the severity of disruption experienced? </a:t>
              </a:r>
            </a:p>
            <a:p>
              <a:endParaRPr lang="en-GB" sz="1400">
                <a:solidFill>
                  <a:schemeClr val="tx1"/>
                </a:solidFill>
                <a:latin typeface="Network Rail Sans" panose="02000000040000020004" pitchFamily="2" charset="0"/>
                <a:ea typeface="Calibri" pitchFamily="34" charset="-122"/>
                <a:cs typeface="Calibri" pitchFamily="34" charset="-120"/>
              </a:endParaRPr>
            </a:p>
            <a:p>
              <a:r>
                <a:rPr lang="en-GB" sz="1200" i="1">
                  <a:solidFill>
                    <a:schemeClr val="tx1"/>
                  </a:solidFill>
                  <a:latin typeface="Network Rail Sans" panose="02000000040000020004" pitchFamily="2" charset="0"/>
                  <a:ea typeface="Calibri" pitchFamily="34" charset="-122"/>
                  <a:cs typeface="Calibri" pitchFamily="34" charset="-120"/>
                </a:rPr>
                <a:t>Would simplifying or redefining the categories be appropriate?</a:t>
              </a:r>
            </a:p>
          </p:txBody>
        </p:sp>
        <p:sp>
          <p:nvSpPr>
            <p:cNvPr id="29" name="Freeform: Shape 5">
              <a:extLst>
                <a:ext uri="{FF2B5EF4-FFF2-40B4-BE49-F238E27FC236}">
                  <a16:creationId xmlns:a16="http://schemas.microsoft.com/office/drawing/2014/main" id="{890D2F6E-BB9A-652D-D193-930ACB2F8DA9}"/>
                </a:ext>
              </a:extLst>
            </p:cNvPr>
            <p:cNvSpPr/>
            <p:nvPr/>
          </p:nvSpPr>
          <p:spPr>
            <a:xfrm>
              <a:off x="9951939" y="3775730"/>
              <a:ext cx="2428891" cy="371146"/>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sz="1600" b="1">
                  <a:latin typeface="Network Rail Sans" panose="02000000040000020004" pitchFamily="2" charset="0"/>
                </a:rPr>
                <a:t>Planned disruption categories</a:t>
              </a:r>
            </a:p>
          </p:txBody>
        </p:sp>
      </p:grpSp>
    </p:spTree>
    <p:extLst>
      <p:ext uri="{BB962C8B-B14F-4D97-AF65-F5344CB8AC3E}">
        <p14:creationId xmlns:p14="http://schemas.microsoft.com/office/powerpoint/2010/main" val="1904163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C36A8-2618-2D49-CC1F-196565A563FF}"/>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1821D26E-ACEE-80FE-6DBE-EF91A1BDD7F1}"/>
              </a:ext>
            </a:extLst>
          </p:cNvPr>
          <p:cNvSpPr>
            <a:spLocks noGrp="1"/>
          </p:cNvSpPr>
          <p:nvPr>
            <p:ph type="body" sz="quarter" idx="13"/>
          </p:nvPr>
        </p:nvSpPr>
        <p:spPr>
          <a:xfrm>
            <a:off x="95250" y="1590983"/>
            <a:ext cx="6420573" cy="885517"/>
          </a:xfrm>
        </p:spPr>
        <p:txBody>
          <a:bodyPr/>
          <a:lstStyle/>
          <a:p>
            <a:pPr algn="r"/>
            <a:r>
              <a:rPr lang="en-GB" sz="4400"/>
              <a:t>Distinguishing between planned and unplanned disruption in the AUP</a:t>
            </a:r>
          </a:p>
          <a:p>
            <a:pPr algn="r"/>
            <a:r>
              <a:rPr lang="en-GB" sz="4400"/>
              <a:t>Charter</a:t>
            </a:r>
          </a:p>
        </p:txBody>
      </p:sp>
      <p:sp>
        <p:nvSpPr>
          <p:cNvPr id="8" name="Text Placeholder 1">
            <a:extLst>
              <a:ext uri="{FF2B5EF4-FFF2-40B4-BE49-F238E27FC236}">
                <a16:creationId xmlns:a16="http://schemas.microsoft.com/office/drawing/2014/main" id="{B79EDB29-8569-7E73-93EF-9DA9FA4EB5E7}"/>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Tree>
    <p:extLst>
      <p:ext uri="{BB962C8B-B14F-4D97-AF65-F5344CB8AC3E}">
        <p14:creationId xmlns:p14="http://schemas.microsoft.com/office/powerpoint/2010/main" val="2183901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21769F-AA91-E036-3DDF-2AD8A0F94E09}"/>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72734BF1-6901-C0FC-A984-A6F321F2697C}"/>
              </a:ext>
            </a:extLst>
          </p:cNvPr>
          <p:cNvSpPr txBox="1">
            <a:spLocks/>
          </p:cNvSpPr>
          <p:nvPr/>
        </p:nvSpPr>
        <p:spPr>
          <a:xfrm>
            <a:off x="460581" y="372765"/>
            <a:ext cx="10195088"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Emerging thinking: scheme structure</a:t>
            </a:r>
          </a:p>
        </p:txBody>
      </p:sp>
      <p:sp>
        <p:nvSpPr>
          <p:cNvPr id="29" name="TextBox 28">
            <a:extLst>
              <a:ext uri="{FF2B5EF4-FFF2-40B4-BE49-F238E27FC236}">
                <a16:creationId xmlns:a16="http://schemas.microsoft.com/office/drawing/2014/main" id="{BE4DDB0E-729F-F59D-38CF-B05CC8A4250D}"/>
              </a:ext>
            </a:extLst>
          </p:cNvPr>
          <p:cNvSpPr txBox="1"/>
          <p:nvPr/>
        </p:nvSpPr>
        <p:spPr>
          <a:xfrm>
            <a:off x="460581" y="955691"/>
            <a:ext cx="10660741" cy="1631216"/>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GB" sz="1600">
                <a:latin typeface="Network Rail Sans" panose="02000000040000020004" pitchFamily="2" charset="0"/>
              </a:rPr>
              <a:t>Charter services are typically planned well in advance of their operation and typically operate on an ad-hoc basis, rather than forming part of a stable timetable. </a:t>
            </a:r>
          </a:p>
          <a:p>
            <a:pPr marL="285750" indent="-285750">
              <a:spcBef>
                <a:spcPts val="600"/>
              </a:spcBef>
              <a:spcAft>
                <a:spcPts val="600"/>
              </a:spcAft>
              <a:buFont typeface="Arial" panose="020B0604020202020204" pitchFamily="34" charset="0"/>
              <a:buChar char="•"/>
            </a:pPr>
            <a:r>
              <a:rPr lang="en-GB" sz="1600">
                <a:latin typeface="Network Rail Sans" panose="02000000040000020004" pitchFamily="2" charset="0"/>
              </a:rPr>
              <a:t>We are therefore considering the justification for a planned disruption scheme for charter operators, and would welcome views on this topic.</a:t>
            </a:r>
          </a:p>
          <a:p>
            <a:pPr marL="285750" indent="-285750">
              <a:spcBef>
                <a:spcPts val="600"/>
              </a:spcBef>
              <a:spcAft>
                <a:spcPts val="600"/>
              </a:spcAft>
              <a:buFont typeface="Arial" panose="020B0604020202020204" pitchFamily="34" charset="0"/>
              <a:buChar char="•"/>
            </a:pPr>
            <a:r>
              <a:rPr lang="en-GB" sz="1600">
                <a:latin typeface="Network Rail Sans" panose="02000000040000020004" pitchFamily="2" charset="0"/>
              </a:rPr>
              <a:t>We recognise that late notice changes close to the day of operation can be highly disruptive and lead to real losses.</a:t>
            </a:r>
          </a:p>
        </p:txBody>
      </p:sp>
      <p:grpSp>
        <p:nvGrpSpPr>
          <p:cNvPr id="2" name="Group 1">
            <a:extLst>
              <a:ext uri="{FF2B5EF4-FFF2-40B4-BE49-F238E27FC236}">
                <a16:creationId xmlns:a16="http://schemas.microsoft.com/office/drawing/2014/main" id="{923B2B02-3494-1EA2-305A-272E5695766A}"/>
              </a:ext>
            </a:extLst>
          </p:cNvPr>
          <p:cNvGrpSpPr/>
          <p:nvPr/>
        </p:nvGrpSpPr>
        <p:grpSpPr>
          <a:xfrm>
            <a:off x="460581" y="2586906"/>
            <a:ext cx="3542790" cy="2542653"/>
            <a:chOff x="335914" y="1494843"/>
            <a:chExt cx="5607686" cy="3888260"/>
          </a:xfrm>
        </p:grpSpPr>
        <p:sp>
          <p:nvSpPr>
            <p:cNvPr id="4" name="Rectangle: Rounded Corners 3">
              <a:extLst>
                <a:ext uri="{FF2B5EF4-FFF2-40B4-BE49-F238E27FC236}">
                  <a16:creationId xmlns:a16="http://schemas.microsoft.com/office/drawing/2014/main" id="{FEFFA760-54F6-1B04-384A-D24BD1CDFFC2}"/>
                </a:ext>
              </a:extLst>
            </p:cNvPr>
            <p:cNvSpPr/>
            <p:nvPr/>
          </p:nvSpPr>
          <p:spPr>
            <a:xfrm>
              <a:off x="335914" y="1494843"/>
              <a:ext cx="5607686" cy="3888260"/>
            </a:xfrm>
            <a:prstGeom prst="roundRect">
              <a:avLst>
                <a:gd name="adj" fmla="val 572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Rounded Corners 4">
              <a:extLst>
                <a:ext uri="{FF2B5EF4-FFF2-40B4-BE49-F238E27FC236}">
                  <a16:creationId xmlns:a16="http://schemas.microsoft.com/office/drawing/2014/main" id="{FA658C73-2224-73FD-F637-25AB55F59A59}"/>
                </a:ext>
              </a:extLst>
            </p:cNvPr>
            <p:cNvSpPr/>
            <p:nvPr/>
          </p:nvSpPr>
          <p:spPr>
            <a:xfrm>
              <a:off x="335914" y="1494845"/>
              <a:ext cx="5607686" cy="577795"/>
            </a:xfrm>
            <a:prstGeom prst="roundRect">
              <a:avLst/>
            </a:prstGeom>
            <a:solidFill>
              <a:srgbClr val="005172"/>
            </a:solidFill>
            <a:ln>
              <a:solidFill>
                <a:srgbClr val="0051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 Placeholder 1">
              <a:extLst>
                <a:ext uri="{FF2B5EF4-FFF2-40B4-BE49-F238E27FC236}">
                  <a16:creationId xmlns:a16="http://schemas.microsoft.com/office/drawing/2014/main" id="{5E3C1857-8BCD-9463-EFE1-64408F0C70E0}"/>
                </a:ext>
              </a:extLst>
            </p:cNvPr>
            <p:cNvSpPr txBox="1">
              <a:spLocks/>
            </p:cNvSpPr>
            <p:nvPr/>
          </p:nvSpPr>
          <p:spPr>
            <a:xfrm>
              <a:off x="1113744" y="1519355"/>
              <a:ext cx="4052025" cy="379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b="1">
                  <a:solidFill>
                    <a:schemeClr val="bg1"/>
                  </a:solidFill>
                  <a:latin typeface="Network Rail Sans" panose="02000000040000020004" pitchFamily="50" charset="0"/>
                  <a:cs typeface="Arial" panose="020B0604020202020204" pitchFamily="34" charset="0"/>
                </a:rPr>
                <a:t>Current arrangement</a:t>
              </a:r>
            </a:p>
          </p:txBody>
        </p:sp>
        <p:sp>
          <p:nvSpPr>
            <p:cNvPr id="7" name="TextBox 6">
              <a:extLst>
                <a:ext uri="{FF2B5EF4-FFF2-40B4-BE49-F238E27FC236}">
                  <a16:creationId xmlns:a16="http://schemas.microsoft.com/office/drawing/2014/main" id="{A31FCED8-0961-09F5-B5AE-93329018E816}"/>
                </a:ext>
              </a:extLst>
            </p:cNvPr>
            <p:cNvSpPr txBox="1"/>
            <p:nvPr/>
          </p:nvSpPr>
          <p:spPr>
            <a:xfrm>
              <a:off x="640080" y="2244284"/>
              <a:ext cx="4831601" cy="2207654"/>
            </a:xfrm>
            <a:prstGeom prst="rect">
              <a:avLst/>
            </a:prstGeom>
            <a:noFill/>
          </p:spPr>
          <p:txBody>
            <a:bodyPr wrap="square">
              <a:spAutoFit/>
            </a:bodyPr>
            <a:lstStyle/>
            <a:p>
              <a:pPr marL="285750" indent="-285750">
                <a:buFont typeface="Arial" panose="020B0604020202020204" pitchFamily="34" charset="0"/>
                <a:buChar char="•"/>
              </a:pPr>
              <a:r>
                <a:rPr lang="en-GB" sz="1400">
                  <a:latin typeface="Network Rail Sans" panose="02000000040000020004" pitchFamily="2" charset="0"/>
                </a:rPr>
                <a:t>No formal planned disruption scheme</a:t>
              </a:r>
            </a:p>
            <a:p>
              <a:pPr marL="285750" indent="-285750">
                <a:buFont typeface="Arial" panose="020B0604020202020204" pitchFamily="34" charset="0"/>
                <a:buChar char="•"/>
              </a:pPr>
              <a:endParaRPr lang="en-GB" sz="1400">
                <a:latin typeface="Network Rail Sans" panose="02000000040000020004" pitchFamily="2" charset="0"/>
              </a:endParaRPr>
            </a:p>
            <a:p>
              <a:pPr marL="285750" indent="-285750">
                <a:buFont typeface="Arial" panose="020B0604020202020204" pitchFamily="34" charset="0"/>
                <a:buChar char="•"/>
              </a:pPr>
              <a:r>
                <a:rPr lang="en-GB" sz="1400">
                  <a:latin typeface="Network Rail Sans" panose="02000000040000020004" pitchFamily="2" charset="0"/>
                </a:rPr>
                <a:t>Charter services are discretionary, ad-hoc, and fully commercial.</a:t>
              </a:r>
            </a:p>
            <a:p>
              <a:pPr marL="285750" indent="-285750">
                <a:buFont typeface="Arial" panose="020B0604020202020204" pitchFamily="34" charset="0"/>
                <a:buChar char="•"/>
              </a:pPr>
              <a:endParaRPr lang="en-GB" sz="1400">
                <a:latin typeface="Network Rail Sans" panose="02000000040000020004" pitchFamily="2" charset="0"/>
              </a:endParaRPr>
            </a:p>
            <a:p>
              <a:pPr marL="285750" indent="-285750">
                <a:buFont typeface="Arial" panose="020B0604020202020204" pitchFamily="34" charset="0"/>
                <a:buChar char="•"/>
              </a:pPr>
              <a:r>
                <a:rPr lang="en-GB" sz="1400">
                  <a:latin typeface="Network Rail Sans" panose="02000000040000020004" pitchFamily="2" charset="0"/>
                </a:rPr>
                <a:t>Services can be flexed, re-timed, or cancelled in advance. </a:t>
              </a:r>
            </a:p>
          </p:txBody>
        </p:sp>
      </p:grpSp>
      <p:grpSp>
        <p:nvGrpSpPr>
          <p:cNvPr id="8" name="Group 7">
            <a:extLst>
              <a:ext uri="{FF2B5EF4-FFF2-40B4-BE49-F238E27FC236}">
                <a16:creationId xmlns:a16="http://schemas.microsoft.com/office/drawing/2014/main" id="{D0FCC83B-7FC0-ABC4-BEAF-82939AFFD32C}"/>
              </a:ext>
            </a:extLst>
          </p:cNvPr>
          <p:cNvGrpSpPr/>
          <p:nvPr/>
        </p:nvGrpSpPr>
        <p:grpSpPr>
          <a:xfrm>
            <a:off x="4364011" y="2586907"/>
            <a:ext cx="3542790" cy="2542654"/>
            <a:chOff x="335914" y="1494845"/>
            <a:chExt cx="5607686" cy="3754706"/>
          </a:xfrm>
        </p:grpSpPr>
        <p:sp>
          <p:nvSpPr>
            <p:cNvPr id="9" name="Rectangle: Rounded Corners 8">
              <a:extLst>
                <a:ext uri="{FF2B5EF4-FFF2-40B4-BE49-F238E27FC236}">
                  <a16:creationId xmlns:a16="http://schemas.microsoft.com/office/drawing/2014/main" id="{C63C2A84-C3DE-30D2-C090-7FDA6CE6DA0A}"/>
                </a:ext>
              </a:extLst>
            </p:cNvPr>
            <p:cNvSpPr/>
            <p:nvPr/>
          </p:nvSpPr>
          <p:spPr>
            <a:xfrm>
              <a:off x="335914" y="1494845"/>
              <a:ext cx="5607686" cy="3754706"/>
            </a:xfrm>
            <a:prstGeom prst="roundRect">
              <a:avLst>
                <a:gd name="adj" fmla="val 572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Rounded Corners 9">
              <a:extLst>
                <a:ext uri="{FF2B5EF4-FFF2-40B4-BE49-F238E27FC236}">
                  <a16:creationId xmlns:a16="http://schemas.microsoft.com/office/drawing/2014/main" id="{7B3B46BC-1113-B569-FE17-FB65E5C3F572}"/>
                </a:ext>
              </a:extLst>
            </p:cNvPr>
            <p:cNvSpPr/>
            <p:nvPr/>
          </p:nvSpPr>
          <p:spPr>
            <a:xfrm>
              <a:off x="335914" y="1494845"/>
              <a:ext cx="5607686" cy="577795"/>
            </a:xfrm>
            <a:prstGeom prst="roundRect">
              <a:avLst/>
            </a:prstGeom>
            <a:solidFill>
              <a:srgbClr val="005172"/>
            </a:solidFill>
            <a:ln>
              <a:solidFill>
                <a:srgbClr val="0051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Placeholder 1">
              <a:extLst>
                <a:ext uri="{FF2B5EF4-FFF2-40B4-BE49-F238E27FC236}">
                  <a16:creationId xmlns:a16="http://schemas.microsoft.com/office/drawing/2014/main" id="{709B0135-3BE4-2334-5D69-63FB3873EC12}"/>
                </a:ext>
              </a:extLst>
            </p:cNvPr>
            <p:cNvSpPr txBox="1">
              <a:spLocks/>
            </p:cNvSpPr>
            <p:nvPr/>
          </p:nvSpPr>
          <p:spPr>
            <a:xfrm>
              <a:off x="802282" y="1556176"/>
              <a:ext cx="4674949" cy="379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b="1">
                  <a:solidFill>
                    <a:schemeClr val="bg1"/>
                  </a:solidFill>
                  <a:latin typeface="Network Rail Sans" panose="02000000040000020004" pitchFamily="50" charset="0"/>
                  <a:cs typeface="Arial" panose="020B0604020202020204" pitchFamily="34" charset="0"/>
                </a:rPr>
                <a:t>Single vs separate schemes?</a:t>
              </a:r>
            </a:p>
          </p:txBody>
        </p:sp>
        <p:sp>
          <p:nvSpPr>
            <p:cNvPr id="12" name="TextBox 11">
              <a:extLst>
                <a:ext uri="{FF2B5EF4-FFF2-40B4-BE49-F238E27FC236}">
                  <a16:creationId xmlns:a16="http://schemas.microsoft.com/office/drawing/2014/main" id="{C40754B0-B7ED-0F03-8649-0C848C1F5B53}"/>
                </a:ext>
              </a:extLst>
            </p:cNvPr>
            <p:cNvSpPr txBox="1"/>
            <p:nvPr/>
          </p:nvSpPr>
          <p:spPr>
            <a:xfrm>
              <a:off x="640080" y="2244284"/>
              <a:ext cx="4404360" cy="2506997"/>
            </a:xfrm>
            <a:prstGeom prst="rect">
              <a:avLst/>
            </a:prstGeom>
            <a:noFill/>
          </p:spPr>
          <p:txBody>
            <a:bodyPr wrap="square">
              <a:spAutoFit/>
            </a:bodyPr>
            <a:lstStyle/>
            <a:p>
              <a:r>
                <a:rPr lang="en-GB" sz="1400" b="1">
                  <a:latin typeface="Network Rail Sans" panose="02000000040000020004" pitchFamily="2" charset="0"/>
                </a:rPr>
                <a:t>Is there a case to introduce a planned disruption scheme? </a:t>
              </a:r>
            </a:p>
            <a:p>
              <a:endParaRPr lang="en-GB" sz="1600">
                <a:latin typeface="Network Rail Sans" panose="02000000040000020004" pitchFamily="2" charset="0"/>
              </a:endParaRPr>
            </a:p>
            <a:p>
              <a:pPr marL="285750" indent="-285750">
                <a:buFont typeface="Arial" panose="020B0604020202020204" pitchFamily="34" charset="0"/>
                <a:buChar char="•"/>
              </a:pPr>
              <a:r>
                <a:rPr lang="en-GB" sz="1200" i="1">
                  <a:latin typeface="Network Rail Sans" panose="02000000040000020004" pitchFamily="2" charset="0"/>
                </a:rPr>
                <a:t>Does the current approach leave gaps in protection?</a:t>
              </a:r>
            </a:p>
            <a:p>
              <a:pPr marL="285750" indent="-285750">
                <a:buFont typeface="Arial" panose="020B0604020202020204" pitchFamily="34" charset="0"/>
                <a:buChar char="•"/>
              </a:pPr>
              <a:endParaRPr lang="en-GB" sz="1200" i="1">
                <a:latin typeface="Network Rail Sans" panose="02000000040000020004" pitchFamily="2" charset="0"/>
              </a:endParaRPr>
            </a:p>
            <a:p>
              <a:pPr marL="285750" indent="-285750">
                <a:buFont typeface="Arial" panose="020B0604020202020204" pitchFamily="34" charset="0"/>
                <a:buChar char="•"/>
              </a:pPr>
              <a:r>
                <a:rPr lang="en-GB" sz="1200" i="1">
                  <a:latin typeface="Network Rail Sans" panose="02000000040000020004" pitchFamily="2" charset="0"/>
                </a:rPr>
                <a:t>Are separate schemes appropriate, or do they create unintended consequences? Would it be proportionate? </a:t>
              </a:r>
              <a:endParaRPr lang="en-GB" sz="1400" i="1">
                <a:latin typeface="Network Rail Sans" panose="02000000040000020004" pitchFamily="2" charset="0"/>
              </a:endParaRPr>
            </a:p>
          </p:txBody>
        </p:sp>
      </p:grpSp>
      <p:grpSp>
        <p:nvGrpSpPr>
          <p:cNvPr id="13" name="Group 12">
            <a:extLst>
              <a:ext uri="{FF2B5EF4-FFF2-40B4-BE49-F238E27FC236}">
                <a16:creationId xmlns:a16="http://schemas.microsoft.com/office/drawing/2014/main" id="{E2AEA5E1-760C-317C-130C-AEE61BFFE795}"/>
              </a:ext>
            </a:extLst>
          </p:cNvPr>
          <p:cNvGrpSpPr/>
          <p:nvPr/>
        </p:nvGrpSpPr>
        <p:grpSpPr>
          <a:xfrm>
            <a:off x="8259092" y="2586907"/>
            <a:ext cx="3542790" cy="2542654"/>
            <a:chOff x="335914" y="1494845"/>
            <a:chExt cx="5607686" cy="3754706"/>
          </a:xfrm>
        </p:grpSpPr>
        <p:sp>
          <p:nvSpPr>
            <p:cNvPr id="14" name="Rectangle: Rounded Corners 13">
              <a:extLst>
                <a:ext uri="{FF2B5EF4-FFF2-40B4-BE49-F238E27FC236}">
                  <a16:creationId xmlns:a16="http://schemas.microsoft.com/office/drawing/2014/main" id="{F722322B-6782-C8D2-CCBD-B0CDA3D7DFB4}"/>
                </a:ext>
              </a:extLst>
            </p:cNvPr>
            <p:cNvSpPr/>
            <p:nvPr/>
          </p:nvSpPr>
          <p:spPr>
            <a:xfrm>
              <a:off x="335914" y="1494845"/>
              <a:ext cx="5607686" cy="3754706"/>
            </a:xfrm>
            <a:prstGeom prst="roundRect">
              <a:avLst>
                <a:gd name="adj" fmla="val 572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Rounded Corners 14">
              <a:extLst>
                <a:ext uri="{FF2B5EF4-FFF2-40B4-BE49-F238E27FC236}">
                  <a16:creationId xmlns:a16="http://schemas.microsoft.com/office/drawing/2014/main" id="{382BB49E-F87A-9A51-4E4D-1D14AC05D5D2}"/>
                </a:ext>
              </a:extLst>
            </p:cNvPr>
            <p:cNvSpPr/>
            <p:nvPr/>
          </p:nvSpPr>
          <p:spPr>
            <a:xfrm>
              <a:off x="335914" y="1494845"/>
              <a:ext cx="5607686" cy="577795"/>
            </a:xfrm>
            <a:prstGeom prst="roundRect">
              <a:avLst/>
            </a:prstGeom>
            <a:solidFill>
              <a:srgbClr val="005172"/>
            </a:solidFill>
            <a:ln>
              <a:solidFill>
                <a:srgbClr val="0051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 Placeholder 1">
              <a:extLst>
                <a:ext uri="{FF2B5EF4-FFF2-40B4-BE49-F238E27FC236}">
                  <a16:creationId xmlns:a16="http://schemas.microsoft.com/office/drawing/2014/main" id="{489284F9-7445-9B44-FDBD-B19B311D06CD}"/>
                </a:ext>
              </a:extLst>
            </p:cNvPr>
            <p:cNvSpPr txBox="1">
              <a:spLocks/>
            </p:cNvSpPr>
            <p:nvPr/>
          </p:nvSpPr>
          <p:spPr>
            <a:xfrm>
              <a:off x="1113744" y="1556174"/>
              <a:ext cx="4052025" cy="379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600" b="1">
                  <a:solidFill>
                    <a:schemeClr val="bg1"/>
                  </a:solidFill>
                  <a:latin typeface="Network Rail Sans" panose="02000000040000020004" pitchFamily="50" charset="0"/>
                  <a:cs typeface="Arial" panose="020B0604020202020204" pitchFamily="34" charset="0"/>
                </a:rPr>
                <a:t>Risks &amp; safeguards</a:t>
              </a:r>
            </a:p>
          </p:txBody>
        </p:sp>
        <p:sp>
          <p:nvSpPr>
            <p:cNvPr id="17" name="TextBox 16">
              <a:extLst>
                <a:ext uri="{FF2B5EF4-FFF2-40B4-BE49-F238E27FC236}">
                  <a16:creationId xmlns:a16="http://schemas.microsoft.com/office/drawing/2014/main" id="{46D0971B-4CE2-CB56-3B4B-BF0A313729E9}"/>
                </a:ext>
              </a:extLst>
            </p:cNvPr>
            <p:cNvSpPr txBox="1"/>
            <p:nvPr/>
          </p:nvSpPr>
          <p:spPr>
            <a:xfrm>
              <a:off x="640080" y="2244284"/>
              <a:ext cx="4404360" cy="2319908"/>
            </a:xfrm>
            <a:prstGeom prst="rect">
              <a:avLst/>
            </a:prstGeom>
            <a:noFill/>
          </p:spPr>
          <p:txBody>
            <a:bodyPr wrap="square">
              <a:spAutoFit/>
            </a:bodyPr>
            <a:lstStyle/>
            <a:p>
              <a:r>
                <a:rPr lang="en-GB" sz="1400" b="1">
                  <a:latin typeface="Network Rail Sans" panose="02000000040000020004" pitchFamily="2" charset="0"/>
                </a:rPr>
                <a:t>What would need to be safeguarded against?</a:t>
              </a:r>
            </a:p>
            <a:p>
              <a:r>
                <a:rPr lang="en-GB" sz="1600">
                  <a:latin typeface="Network Rail Sans" panose="02000000040000020004" pitchFamily="2" charset="0"/>
                </a:rPr>
                <a:t> </a:t>
              </a:r>
            </a:p>
            <a:p>
              <a:pPr marL="285750" indent="-285750">
                <a:buFont typeface="Arial" panose="020B0604020202020204" pitchFamily="34" charset="0"/>
                <a:buChar char="•"/>
              </a:pPr>
              <a:r>
                <a:rPr lang="en-GB" sz="1200" i="1">
                  <a:latin typeface="Network Rail Sans" panose="02000000040000020004" pitchFamily="2" charset="0"/>
                </a:rPr>
                <a:t>Is there a risk of over-compensating services not guaranteed to run? </a:t>
              </a:r>
            </a:p>
            <a:p>
              <a:pPr marL="285750" indent="-285750">
                <a:buFont typeface="Arial" panose="020B0604020202020204" pitchFamily="34" charset="0"/>
                <a:buChar char="•"/>
              </a:pPr>
              <a:endParaRPr lang="en-GB" sz="1400" i="1">
                <a:latin typeface="Network Rail Sans" panose="02000000040000020004" pitchFamily="2" charset="0"/>
              </a:endParaRPr>
            </a:p>
            <a:p>
              <a:pPr marL="285750" indent="-285750">
                <a:buFont typeface="Arial" panose="020B0604020202020204" pitchFamily="34" charset="0"/>
                <a:buChar char="•"/>
              </a:pPr>
              <a:r>
                <a:rPr lang="en-GB" sz="1200" i="1">
                  <a:latin typeface="Network Rail Sans" panose="02000000040000020004" pitchFamily="2" charset="0"/>
                </a:rPr>
                <a:t>Increased administrative and contractual complexity.</a:t>
              </a:r>
            </a:p>
            <a:p>
              <a:pPr marL="285750" indent="-285750">
                <a:buFont typeface="Arial" panose="020B0604020202020204" pitchFamily="34" charset="0"/>
                <a:buChar char="•"/>
              </a:pPr>
              <a:endParaRPr lang="en-GB" sz="1200" i="1">
                <a:latin typeface="Network Rail Sans" panose="02000000040000020004" pitchFamily="2" charset="0"/>
              </a:endParaRPr>
            </a:p>
          </p:txBody>
        </p:sp>
      </p:grpSp>
      <p:sp>
        <p:nvSpPr>
          <p:cNvPr id="18" name="Rectangle: Rounded Corners 17">
            <a:extLst>
              <a:ext uri="{FF2B5EF4-FFF2-40B4-BE49-F238E27FC236}">
                <a16:creationId xmlns:a16="http://schemas.microsoft.com/office/drawing/2014/main" id="{964E4442-C8EF-83B2-ADC6-1610BFBF34C1}"/>
              </a:ext>
            </a:extLst>
          </p:cNvPr>
          <p:cNvSpPr/>
          <p:nvPr/>
        </p:nvSpPr>
        <p:spPr>
          <a:xfrm>
            <a:off x="498344" y="5210589"/>
            <a:ext cx="11187436" cy="1518973"/>
          </a:xfrm>
          <a:prstGeom prst="round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u="sng">
                <a:solidFill>
                  <a:srgbClr val="FF0000"/>
                </a:solidFill>
                <a:latin typeface="Network Rail Sans" panose="02000000040000020004" pitchFamily="2" charset="0"/>
              </a:rPr>
              <a:t>Workshop questions:</a:t>
            </a:r>
          </a:p>
          <a:p>
            <a:pPr marL="285750" indent="-285750">
              <a:buFont typeface="Arial" panose="020B0604020202020204" pitchFamily="34" charset="0"/>
              <a:buChar char="•"/>
            </a:pPr>
            <a:r>
              <a:rPr lang="en-GB" kern="0">
                <a:solidFill>
                  <a:srgbClr val="FF0000"/>
                </a:solidFill>
                <a:latin typeface="Network Rail Sans" panose="02000000040000020004" pitchFamily="2" charset="0"/>
                <a:ea typeface="Calibri" pitchFamily="34" charset="-122"/>
                <a:cs typeface="Calibri" pitchFamily="34" charset="-120"/>
              </a:rPr>
              <a:t>Are there planned disruptions which lead to real losses to charter operator’s businesses? And if so when does this typically happen, i.e. if notice is less than X days?</a:t>
            </a:r>
          </a:p>
          <a:p>
            <a:pPr marL="285750" indent="-285750">
              <a:buFont typeface="Arial" panose="020B0604020202020204" pitchFamily="34" charset="0"/>
              <a:buChar char="•"/>
            </a:pPr>
            <a:r>
              <a:rPr lang="en-GB" kern="0">
                <a:solidFill>
                  <a:srgbClr val="FF0000"/>
                </a:solidFill>
                <a:latin typeface="Network Rail Sans" panose="02000000040000020004" pitchFamily="2" charset="0"/>
                <a:ea typeface="Calibri" pitchFamily="34" charset="-122"/>
                <a:cs typeface="Calibri" pitchFamily="34" charset="-120"/>
              </a:rPr>
              <a:t>Are there any alternative approaches that would be more suitable for charter operators in terms of providing scheme protections for planned and unplanned disruption?</a:t>
            </a:r>
          </a:p>
        </p:txBody>
      </p:sp>
    </p:spTree>
    <p:extLst>
      <p:ext uri="{BB962C8B-B14F-4D97-AF65-F5344CB8AC3E}">
        <p14:creationId xmlns:p14="http://schemas.microsoft.com/office/powerpoint/2010/main" val="2528042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64DBD-B8B8-EC69-2E84-1F380EC48157}"/>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E79B7358-EDFF-D2D8-A0BB-1ADF7FA5F4C9}"/>
              </a:ext>
            </a:extLst>
          </p:cNvPr>
          <p:cNvSpPr>
            <a:spLocks noGrp="1"/>
          </p:cNvSpPr>
          <p:nvPr>
            <p:ph type="body" sz="quarter" idx="13"/>
          </p:nvPr>
        </p:nvSpPr>
        <p:spPr>
          <a:xfrm>
            <a:off x="0" y="2543483"/>
            <a:ext cx="6420573" cy="885517"/>
          </a:xfrm>
        </p:spPr>
        <p:txBody>
          <a:bodyPr/>
          <a:lstStyle/>
          <a:p>
            <a:pPr algn="r"/>
            <a:r>
              <a:rPr lang="en-GB" sz="4400"/>
              <a:t>Bespoke performance schemes</a:t>
            </a:r>
          </a:p>
        </p:txBody>
      </p:sp>
      <p:sp>
        <p:nvSpPr>
          <p:cNvPr id="8" name="Text Placeholder 1">
            <a:extLst>
              <a:ext uri="{FF2B5EF4-FFF2-40B4-BE49-F238E27FC236}">
                <a16:creationId xmlns:a16="http://schemas.microsoft.com/office/drawing/2014/main" id="{09880274-8B27-9964-53D3-5E4F7A47A29E}"/>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a:t>
            </a:r>
            <a:r>
              <a:rPr lang="en-GB" sz="2000" i="1">
                <a:solidFill>
                  <a:prstClr val="white"/>
                </a:solidFill>
              </a:rPr>
              <a:t>Rachel Grashion</a:t>
            </a:r>
            <a:endPar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endParaRPr>
          </a:p>
        </p:txBody>
      </p:sp>
    </p:spTree>
    <p:extLst>
      <p:ext uri="{BB962C8B-B14F-4D97-AF65-F5344CB8AC3E}">
        <p14:creationId xmlns:p14="http://schemas.microsoft.com/office/powerpoint/2010/main" val="4215869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34B3B-33A0-F76F-8633-1B6149A963A3}"/>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2C3294CE-10EE-F659-CFDB-A0B5DB657C8C}"/>
              </a:ext>
            </a:extLst>
          </p:cNvPr>
          <p:cNvSpPr/>
          <p:nvPr/>
        </p:nvSpPr>
        <p:spPr>
          <a:xfrm>
            <a:off x="2025856" y="1154081"/>
            <a:ext cx="9727468" cy="1373078"/>
          </a:xfrm>
          <a:prstGeom prst="round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r>
              <a:rPr lang="en-GB" sz="1400">
                <a:solidFill>
                  <a:schemeClr val="tx1"/>
                </a:solidFill>
                <a:latin typeface="Network Rail Sans" panose="02000000040000020004" pitchFamily="2" charset="0"/>
              </a:rPr>
              <a:t>The Railways Bill does not preclude GBR from entering into bespoke performance schemes with users of its network.</a:t>
            </a:r>
          </a:p>
          <a:p>
            <a:pPr marL="285750" indent="-285750">
              <a:buFont typeface="Arial" panose="020B0604020202020204" pitchFamily="34" charset="0"/>
              <a:buChar char="•"/>
            </a:pPr>
            <a:endParaRPr lang="en-GB" sz="1400">
              <a:solidFill>
                <a:schemeClr val="tx1"/>
              </a:solidFill>
              <a:latin typeface="Network Rail Sans" panose="02000000040000020004" pitchFamily="2" charset="0"/>
            </a:endParaRPr>
          </a:p>
          <a:p>
            <a:pPr marL="742950" lvl="1" indent="-285750">
              <a:buFont typeface="Arial" panose="020B0604020202020204" pitchFamily="34" charset="0"/>
              <a:buChar char="•"/>
            </a:pPr>
            <a:r>
              <a:rPr lang="en-GB" sz="1400">
                <a:solidFill>
                  <a:schemeClr val="tx1"/>
                </a:solidFill>
                <a:latin typeface="Network Rail Sans" panose="02000000040000020004" pitchFamily="2" charset="0"/>
              </a:rPr>
              <a:t>The </a:t>
            </a:r>
            <a:r>
              <a:rPr lang="en-GB" sz="1400">
                <a:solidFill>
                  <a:schemeClr val="tx1"/>
                </a:solidFill>
                <a:latin typeface="Network Rail Sans" panose="02000000040000020004" pitchFamily="2" charset="0"/>
                <a:hlinkClick r:id="rId3">
                  <a:extLst>
                    <a:ext uri="{A12FA001-AC4F-418D-AE19-62706E023703}">
                      <ahyp:hlinkClr xmlns:ahyp="http://schemas.microsoft.com/office/drawing/2018/hyperlinkcolor" val="tx"/>
                    </a:ext>
                  </a:extLst>
                </a:hlinkClick>
              </a:rPr>
              <a:t>explanatory notes </a:t>
            </a:r>
            <a:r>
              <a:rPr lang="en-GB" sz="1400">
                <a:solidFill>
                  <a:schemeClr val="tx1"/>
                </a:solidFill>
                <a:latin typeface="Network Rail Sans" panose="02000000040000020004" pitchFamily="2" charset="0"/>
              </a:rPr>
              <a:t>to the Bill (paragraph 174) states that the performance scheme “will not be constrained to a one-size-fits-all approach and enables GBR to apply bespoke arrangements where appropriate to do so.”</a:t>
            </a:r>
          </a:p>
        </p:txBody>
      </p:sp>
      <p:sp>
        <p:nvSpPr>
          <p:cNvPr id="3" name="Text Placeholder 1">
            <a:extLst>
              <a:ext uri="{FF2B5EF4-FFF2-40B4-BE49-F238E27FC236}">
                <a16:creationId xmlns:a16="http://schemas.microsoft.com/office/drawing/2014/main" id="{AA29CB23-F366-032B-97D1-00796A038B51}"/>
              </a:ext>
            </a:extLst>
          </p:cNvPr>
          <p:cNvSpPr txBox="1">
            <a:spLocks/>
          </p:cNvSpPr>
          <p:nvPr/>
        </p:nvSpPr>
        <p:spPr>
          <a:xfrm>
            <a:off x="573315" y="14674"/>
            <a:ext cx="10195088" cy="7422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Background</a:t>
            </a:r>
          </a:p>
        </p:txBody>
      </p:sp>
      <p:sp>
        <p:nvSpPr>
          <p:cNvPr id="32" name="Text Placeholder 1">
            <a:extLst>
              <a:ext uri="{FF2B5EF4-FFF2-40B4-BE49-F238E27FC236}">
                <a16:creationId xmlns:a16="http://schemas.microsoft.com/office/drawing/2014/main" id="{B6197269-4FE1-1F5A-08EF-9B9AFADB109B}"/>
              </a:ext>
            </a:extLst>
          </p:cNvPr>
          <p:cNvSpPr txBox="1">
            <a:spLocks/>
          </p:cNvSpPr>
          <p:nvPr/>
        </p:nvSpPr>
        <p:spPr>
          <a:xfrm>
            <a:off x="573315" y="2652961"/>
            <a:ext cx="10195088" cy="3800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1">
                <a:solidFill>
                  <a:srgbClr val="005172"/>
                </a:solidFill>
                <a:latin typeface="Network Rail Sans" panose="02000000040000020004" pitchFamily="50" charset="0"/>
                <a:cs typeface="Arial" panose="020B0604020202020204" pitchFamily="34" charset="0"/>
              </a:rPr>
              <a:t>Why we are addressing bespoke schemes in the AUP</a:t>
            </a:r>
          </a:p>
        </p:txBody>
      </p:sp>
      <p:sp>
        <p:nvSpPr>
          <p:cNvPr id="4" name="Text Placeholder 1">
            <a:extLst>
              <a:ext uri="{FF2B5EF4-FFF2-40B4-BE49-F238E27FC236}">
                <a16:creationId xmlns:a16="http://schemas.microsoft.com/office/drawing/2014/main" id="{4015099F-A059-04B5-FAF4-D4239CDC8C1D}"/>
              </a:ext>
            </a:extLst>
          </p:cNvPr>
          <p:cNvSpPr txBox="1">
            <a:spLocks/>
          </p:cNvSpPr>
          <p:nvPr/>
        </p:nvSpPr>
        <p:spPr>
          <a:xfrm>
            <a:off x="636832" y="698287"/>
            <a:ext cx="10195088" cy="3800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1">
                <a:solidFill>
                  <a:srgbClr val="005172"/>
                </a:solidFill>
                <a:latin typeface="Network Rail Sans" panose="02000000040000020004" pitchFamily="50" charset="0"/>
                <a:cs typeface="Arial" panose="020B0604020202020204" pitchFamily="34" charset="0"/>
              </a:rPr>
              <a:t>Legislative context</a:t>
            </a:r>
          </a:p>
        </p:txBody>
      </p:sp>
      <p:grpSp>
        <p:nvGrpSpPr>
          <p:cNvPr id="9" name="Group 8">
            <a:extLst>
              <a:ext uri="{FF2B5EF4-FFF2-40B4-BE49-F238E27FC236}">
                <a16:creationId xmlns:a16="http://schemas.microsoft.com/office/drawing/2014/main" id="{BEB5655F-6A3A-6CE8-BD48-08D76BFBF6D7}"/>
              </a:ext>
            </a:extLst>
          </p:cNvPr>
          <p:cNvGrpSpPr/>
          <p:nvPr/>
        </p:nvGrpSpPr>
        <p:grpSpPr>
          <a:xfrm>
            <a:off x="573315" y="1154082"/>
            <a:ext cx="1659410" cy="1377322"/>
            <a:chOff x="149368" y="3103257"/>
            <a:chExt cx="849891" cy="808033"/>
          </a:xfrm>
        </p:grpSpPr>
        <p:sp>
          <p:nvSpPr>
            <p:cNvPr id="6" name="Rectangle: Top Corners Rounded 5">
              <a:extLst>
                <a:ext uri="{FF2B5EF4-FFF2-40B4-BE49-F238E27FC236}">
                  <a16:creationId xmlns:a16="http://schemas.microsoft.com/office/drawing/2014/main" id="{4D0CA0D6-D348-3D9B-AF47-983BB0043034}"/>
                </a:ext>
              </a:extLst>
            </p:cNvPr>
            <p:cNvSpPr/>
            <p:nvPr/>
          </p:nvSpPr>
          <p:spPr bwMode="auto">
            <a:xfrm rot="16200000">
              <a:off x="170297" y="3082328"/>
              <a:ext cx="808033" cy="849891"/>
            </a:xfrm>
            <a:prstGeom prst="round2SameRect">
              <a:avLst/>
            </a:prstGeom>
            <a:solidFill>
              <a:schemeClr val="accent6"/>
            </a:solidFill>
            <a:ln>
              <a:noFill/>
            </a:ln>
          </p:spPr>
          <p:txBody>
            <a:bodyPr vert="horz" wrap="square" lIns="91440" tIns="45720" rIns="91440" bIns="45720" numCol="1" rtlCol="0" anchor="t" anchorCtr="0" compatLnSpc="1">
              <a:prstTxWarp prst="textNoShape">
                <a:avLst/>
              </a:prstTxWarp>
            </a:bodyPr>
            <a:lstStyle/>
            <a:p>
              <a:pPr algn="ctr">
                <a:defRPr/>
              </a:pPr>
              <a:endParaRPr lang="en-US">
                <a:solidFill>
                  <a:prstClr val="black"/>
                </a:solidFill>
                <a:latin typeface="Calibri"/>
              </a:endParaRPr>
            </a:p>
          </p:txBody>
        </p:sp>
        <p:sp>
          <p:nvSpPr>
            <p:cNvPr id="7" name="Oval 6">
              <a:extLst>
                <a:ext uri="{FF2B5EF4-FFF2-40B4-BE49-F238E27FC236}">
                  <a16:creationId xmlns:a16="http://schemas.microsoft.com/office/drawing/2014/main" id="{03921A5B-9BFD-07DD-E665-2F1CB256878D}"/>
                </a:ext>
              </a:extLst>
            </p:cNvPr>
            <p:cNvSpPr/>
            <p:nvPr/>
          </p:nvSpPr>
          <p:spPr bwMode="auto">
            <a:xfrm>
              <a:off x="255318" y="3262160"/>
              <a:ext cx="637990" cy="490225"/>
            </a:xfrm>
            <a:prstGeom prst="ellipse">
              <a:avLst/>
            </a:prstGeom>
            <a:solidFill>
              <a:schemeClr val="bg1">
                <a:alpha val="15000"/>
              </a:schemeClr>
            </a:solidFill>
            <a:ln w="19050">
              <a:solidFill>
                <a:schemeClr val="bg1">
                  <a:alpha val="50000"/>
                </a:schemeClr>
              </a:solidFill>
            </a:ln>
          </p:spPr>
          <p:txBody>
            <a:bodyPr vert="horz" wrap="square" lIns="91440" tIns="45720" rIns="91440" bIns="45720" numCol="1" rtlCol="0" anchor="t" anchorCtr="0" compatLnSpc="1">
              <a:prstTxWarp prst="textNoShape">
                <a:avLst/>
              </a:prstTxWarp>
            </a:bodyPr>
            <a:lstStyle/>
            <a:p>
              <a:pPr algn="ctr">
                <a:defRPr/>
              </a:pPr>
              <a:endParaRPr lang="en-US">
                <a:solidFill>
                  <a:prstClr val="black"/>
                </a:solidFill>
                <a:latin typeface="Calibri"/>
              </a:endParaRPr>
            </a:p>
          </p:txBody>
        </p:sp>
      </p:grpSp>
      <p:pic>
        <p:nvPicPr>
          <p:cNvPr id="11" name="Graphic 10" descr="Puzzle with solid fill">
            <a:extLst>
              <a:ext uri="{FF2B5EF4-FFF2-40B4-BE49-F238E27FC236}">
                <a16:creationId xmlns:a16="http://schemas.microsoft.com/office/drawing/2014/main" id="{40E6B965-731A-C165-4F1E-179D3AF25AE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52607" y="1496413"/>
            <a:ext cx="700824" cy="700824"/>
          </a:xfrm>
          <a:prstGeom prst="rect">
            <a:avLst/>
          </a:prstGeom>
        </p:spPr>
      </p:pic>
      <p:sp>
        <p:nvSpPr>
          <p:cNvPr id="15" name="TextBox 14">
            <a:extLst>
              <a:ext uri="{FF2B5EF4-FFF2-40B4-BE49-F238E27FC236}">
                <a16:creationId xmlns:a16="http://schemas.microsoft.com/office/drawing/2014/main" id="{0E81C46C-7FED-F63B-81FE-E21B907579D5}"/>
              </a:ext>
            </a:extLst>
          </p:cNvPr>
          <p:cNvSpPr txBox="1"/>
          <p:nvPr/>
        </p:nvSpPr>
        <p:spPr>
          <a:xfrm>
            <a:off x="573315" y="3154544"/>
            <a:ext cx="11257275" cy="3539430"/>
          </a:xfrm>
          <a:prstGeom prst="rect">
            <a:avLst/>
          </a:prstGeom>
          <a:solidFill>
            <a:schemeClr val="bg2"/>
          </a:solidFill>
        </p:spPr>
        <p:txBody>
          <a:bodyPr wrap="square">
            <a:spAutoFit/>
          </a:bodyPr>
          <a:lstStyle/>
          <a:p>
            <a:pPr fontAlgn="t">
              <a:buNone/>
            </a:pPr>
            <a:r>
              <a:rPr lang="en-GB" sz="1400">
                <a:latin typeface="Network Rail Sans" panose="02000000040000020004" pitchFamily="2" charset="0"/>
              </a:rPr>
              <a:t>The legislation allows GBR to enter into bespoke Performance Schemes. We therefore consider it important to set out clear governance and guidance around them in the AUP.</a:t>
            </a:r>
          </a:p>
          <a:p>
            <a:pPr fontAlgn="t">
              <a:buNone/>
            </a:pPr>
            <a:endParaRPr lang="en-GB" sz="1400">
              <a:latin typeface="Network Rail Sans" panose="02000000040000020004" pitchFamily="2" charset="0"/>
            </a:endParaRPr>
          </a:p>
          <a:p>
            <a:pPr fontAlgn="t">
              <a:buNone/>
            </a:pPr>
            <a:r>
              <a:rPr lang="en-GB" sz="1400">
                <a:latin typeface="Network Rail Sans" panose="02000000040000020004" pitchFamily="2" charset="0"/>
              </a:rPr>
              <a:t>This is intended to:</a:t>
            </a:r>
          </a:p>
          <a:p>
            <a:pPr fontAlgn="t">
              <a:buNone/>
            </a:pPr>
            <a:endParaRPr lang="en-GB" sz="1400">
              <a:latin typeface="Network Rail Sans" panose="02000000040000020004" pitchFamily="2" charset="0"/>
            </a:endParaRPr>
          </a:p>
          <a:p>
            <a:pPr marL="285750" indent="-285750" fontAlgn="t">
              <a:buFont typeface="Arial" panose="020B0604020202020204" pitchFamily="34" charset="0"/>
              <a:buChar char="•"/>
            </a:pPr>
            <a:r>
              <a:rPr lang="en-GB" sz="1400">
                <a:latin typeface="Network Rail Sans" panose="02000000040000020004" pitchFamily="2" charset="0"/>
              </a:rPr>
              <a:t>Provide assurance to operators who do not wish to enter bespoke arrangements that bespoke schemes will not lead to preferential treatment or undermine the standard scheme; and</a:t>
            </a:r>
          </a:p>
          <a:p>
            <a:pPr fontAlgn="t">
              <a:buFont typeface="Arial" panose="020B0604020202020204" pitchFamily="34" charset="0"/>
              <a:buChar char="•"/>
            </a:pPr>
            <a:endParaRPr lang="en-GB" sz="1400">
              <a:latin typeface="Network Rail Sans" panose="02000000040000020004" pitchFamily="2" charset="0"/>
            </a:endParaRPr>
          </a:p>
          <a:p>
            <a:pPr marL="285750" indent="-285750" fontAlgn="t">
              <a:buFont typeface="Arial" panose="020B0604020202020204" pitchFamily="34" charset="0"/>
              <a:buChar char="•"/>
            </a:pPr>
            <a:r>
              <a:rPr lang="en-GB" sz="1400">
                <a:latin typeface="Network Rail Sans" panose="02000000040000020004" pitchFamily="2" charset="0"/>
              </a:rPr>
              <a:t>Set clear guiding principles for any operators who do wish to explore bespoke arrangements, so expectations and constraints are understood upfront.</a:t>
            </a:r>
          </a:p>
          <a:p>
            <a:pPr fontAlgn="t">
              <a:buFont typeface="Arial" panose="020B0604020202020204" pitchFamily="34" charset="0"/>
              <a:buNone/>
            </a:pPr>
            <a:endParaRPr lang="en-GB" sz="1400">
              <a:latin typeface="Network Rail Sans" panose="02000000040000020004" pitchFamily="2" charset="0"/>
            </a:endParaRPr>
          </a:p>
          <a:p>
            <a:pPr fontAlgn="t">
              <a:buNone/>
            </a:pPr>
            <a:r>
              <a:rPr lang="en-GB" sz="1400">
                <a:latin typeface="Network Rail Sans" panose="02000000040000020004" pitchFamily="2" charset="0"/>
              </a:rPr>
              <a:t>In doing so, the AUP will permit bespoke schemes, whilst seeking to ensure consistency, transparency and appropriate control over how they are considered.</a:t>
            </a:r>
          </a:p>
          <a:p>
            <a:pPr fontAlgn="t">
              <a:buNone/>
            </a:pPr>
            <a:endParaRPr lang="en-GB" sz="1400">
              <a:latin typeface="Network Rail Sans" panose="02000000040000020004" pitchFamily="2" charset="0"/>
            </a:endParaRPr>
          </a:p>
          <a:p>
            <a:pPr fontAlgn="t"/>
            <a:r>
              <a:rPr lang="en-GB" sz="1400">
                <a:latin typeface="Network Rail Sans"/>
              </a:rPr>
              <a:t>We are therefore seeking your views on how bespoke performance schemes could work in practice, including any key features / principles which would be desirable to ensure that bespoke schemes are fair, reasonable and practicable.</a:t>
            </a:r>
          </a:p>
        </p:txBody>
      </p:sp>
    </p:spTree>
    <p:extLst>
      <p:ext uri="{BB962C8B-B14F-4D97-AF65-F5344CB8AC3E}">
        <p14:creationId xmlns:p14="http://schemas.microsoft.com/office/powerpoint/2010/main" val="2057944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Shape 2">
            <a:extLst>
              <a:ext uri="{FF2B5EF4-FFF2-40B4-BE49-F238E27FC236}">
                <a16:creationId xmlns:a16="http://schemas.microsoft.com/office/drawing/2014/main" id="{7AF5D08E-DE98-9EDD-591E-4E958D3F559A}"/>
              </a:ext>
            </a:extLst>
          </p:cNvPr>
          <p:cNvSpPr/>
          <p:nvPr/>
        </p:nvSpPr>
        <p:spPr>
          <a:xfrm>
            <a:off x="451822"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fontAlgn="base">
              <a:spcBef>
                <a:spcPts val="1200"/>
              </a:spcBef>
              <a:defRPr/>
            </a:pPr>
            <a:r>
              <a:rPr lang="en-US" sz="1400">
                <a:solidFill>
                  <a:schemeClr val="tx1"/>
                </a:solidFill>
                <a:latin typeface="Network Rail Sans" panose="02000000040000020004" pitchFamily="2" charset="0"/>
              </a:rPr>
              <a:t>Should bespoke schemes be financially neutral on expectation?</a:t>
            </a:r>
          </a:p>
        </p:txBody>
      </p:sp>
      <p:sp>
        <p:nvSpPr>
          <p:cNvPr id="3" name="Freeform: Shape 3">
            <a:extLst>
              <a:ext uri="{FF2B5EF4-FFF2-40B4-BE49-F238E27FC236}">
                <a16:creationId xmlns:a16="http://schemas.microsoft.com/office/drawing/2014/main" id="{FDDF58D5-7D6E-5A23-4A29-E98CA70187B3}"/>
              </a:ext>
            </a:extLst>
          </p:cNvPr>
          <p:cNvSpPr/>
          <p:nvPr/>
        </p:nvSpPr>
        <p:spPr>
          <a:xfrm>
            <a:off x="4424346"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fontAlgn="base">
              <a:spcBef>
                <a:spcPts val="1200"/>
              </a:spcBef>
              <a:defRPr/>
            </a:pPr>
            <a:r>
              <a:rPr lang="en-US" sz="1400">
                <a:solidFill>
                  <a:schemeClr val="tx1"/>
                </a:solidFill>
                <a:latin typeface="Network Rail Sans" panose="02000000040000020004" pitchFamily="2" charset="0"/>
              </a:rPr>
              <a:t>Bespoke s</a:t>
            </a:r>
            <a:r>
              <a:rPr lang="en-GB" sz="1400">
                <a:solidFill>
                  <a:schemeClr val="tx1"/>
                </a:solidFill>
                <a:latin typeface="Network Rail Sans" panose="02000000040000020004" pitchFamily="2" charset="0"/>
              </a:rPr>
              <a:t>chemes should not impact on the amounts available to operators through the standard scheme offering.</a:t>
            </a:r>
            <a:r>
              <a:rPr lang="en-US" sz="1400">
                <a:solidFill>
                  <a:schemeClr val="tx1"/>
                </a:solidFill>
                <a:latin typeface="Network Rail Sans" panose="02000000040000020004" pitchFamily="2" charset="0"/>
              </a:rPr>
              <a:t> </a:t>
            </a:r>
            <a:endParaRPr lang="en-US" sz="1400" noProof="1">
              <a:solidFill>
                <a:schemeClr val="tx1"/>
              </a:solidFill>
              <a:latin typeface="Network Rail Sans" panose="02000000040000020004" pitchFamily="2" charset="0"/>
            </a:endParaRPr>
          </a:p>
        </p:txBody>
      </p:sp>
      <p:sp>
        <p:nvSpPr>
          <p:cNvPr id="4" name="Freeform: Shape 4">
            <a:extLst>
              <a:ext uri="{FF2B5EF4-FFF2-40B4-BE49-F238E27FC236}">
                <a16:creationId xmlns:a16="http://schemas.microsoft.com/office/drawing/2014/main" id="{00AB5836-BC36-CDB7-951D-1EA0D09A5279}"/>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fontAlgn="base">
              <a:spcBef>
                <a:spcPts val="1200"/>
              </a:spcBef>
              <a:defRPr/>
            </a:pPr>
            <a:r>
              <a:rPr lang="en-GB" sz="1400">
                <a:solidFill>
                  <a:schemeClr val="tx1"/>
                </a:solidFill>
                <a:latin typeface="Network Rail Sans" panose="02000000040000020004" pitchFamily="2" charset="0"/>
              </a:rPr>
              <a:t>Should operators within the same market be offered the same bespoke schemes?</a:t>
            </a:r>
            <a:endParaRPr lang="en-US" sz="1400" noProof="1">
              <a:solidFill>
                <a:schemeClr val="tx1"/>
              </a:solidFill>
              <a:latin typeface="Network Rail Sans" panose="02000000040000020004" pitchFamily="2" charset="0"/>
            </a:endParaRPr>
          </a:p>
        </p:txBody>
      </p:sp>
      <p:sp>
        <p:nvSpPr>
          <p:cNvPr id="5" name="Freeform: Shape 5">
            <a:extLst>
              <a:ext uri="{FF2B5EF4-FFF2-40B4-BE49-F238E27FC236}">
                <a16:creationId xmlns:a16="http://schemas.microsoft.com/office/drawing/2014/main" id="{BA348B55-A9DF-DA80-B2DD-9F115D61F696}"/>
              </a:ext>
            </a:extLst>
          </p:cNvPr>
          <p:cNvSpPr/>
          <p:nvPr/>
        </p:nvSpPr>
        <p:spPr>
          <a:xfrm>
            <a:off x="451822" y="24763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latin typeface="Network Rail Sans" panose="02000000040000020004" pitchFamily="2" charset="0"/>
              </a:rPr>
              <a:t>Financial neutrality</a:t>
            </a:r>
          </a:p>
        </p:txBody>
      </p:sp>
      <p:sp>
        <p:nvSpPr>
          <p:cNvPr id="6" name="Freeform: Shape 6">
            <a:extLst>
              <a:ext uri="{FF2B5EF4-FFF2-40B4-BE49-F238E27FC236}">
                <a16:creationId xmlns:a16="http://schemas.microsoft.com/office/drawing/2014/main" id="{5D313D9A-8404-F105-6A46-AF3B664E4F35}"/>
              </a:ext>
            </a:extLst>
          </p:cNvPr>
          <p:cNvSpPr/>
          <p:nvPr/>
        </p:nvSpPr>
        <p:spPr>
          <a:xfrm>
            <a:off x="4424346" y="24763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Impact on standard </a:t>
            </a:r>
          </a:p>
          <a:p>
            <a:pPr algn="r"/>
            <a:r>
              <a:rPr lang="en-US" b="1">
                <a:solidFill>
                  <a:schemeClr val="bg1"/>
                </a:solidFill>
                <a:latin typeface="Network Rail Sans" panose="02000000040000020004" pitchFamily="2" charset="0"/>
              </a:rPr>
              <a:t>schemes</a:t>
            </a:r>
          </a:p>
        </p:txBody>
      </p:sp>
      <p:sp>
        <p:nvSpPr>
          <p:cNvPr id="7" name="Freeform: Shape 7">
            <a:extLst>
              <a:ext uri="{FF2B5EF4-FFF2-40B4-BE49-F238E27FC236}">
                <a16:creationId xmlns:a16="http://schemas.microsoft.com/office/drawing/2014/main" id="{A54593EA-B164-E7B8-AA3C-A9D8587EC5EA}"/>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Non-discrimination</a:t>
            </a:r>
          </a:p>
        </p:txBody>
      </p:sp>
      <p:sp>
        <p:nvSpPr>
          <p:cNvPr id="8" name="Freeform: Shape 8">
            <a:extLst>
              <a:ext uri="{FF2B5EF4-FFF2-40B4-BE49-F238E27FC236}">
                <a16:creationId xmlns:a16="http://schemas.microsoft.com/office/drawing/2014/main" id="{0C878208-C48C-087E-A1E5-219BD2D84A55}"/>
              </a:ext>
            </a:extLst>
          </p:cNvPr>
          <p:cNvSpPr/>
          <p:nvPr/>
        </p:nvSpPr>
        <p:spPr>
          <a:xfrm>
            <a:off x="2425850" y="4939497"/>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fontAlgn="base">
              <a:spcBef>
                <a:spcPts val="1200"/>
              </a:spcBef>
              <a:defRPr/>
            </a:pPr>
            <a:r>
              <a:rPr lang="en-GB" sz="1400">
                <a:solidFill>
                  <a:schemeClr val="tx1"/>
                </a:solidFill>
                <a:latin typeface="Network Rail Sans" panose="02000000040000020004" pitchFamily="2" charset="0"/>
              </a:rPr>
              <a:t>Bespoke schemes should not be used to provide any cross subsidy to users of the GBR network. </a:t>
            </a:r>
            <a:endParaRPr lang="en-US" sz="1400" noProof="1">
              <a:solidFill>
                <a:schemeClr val="tx1"/>
              </a:solidFill>
              <a:latin typeface="Network Rail Sans" panose="02000000040000020004" pitchFamily="2" charset="0"/>
            </a:endParaRPr>
          </a:p>
        </p:txBody>
      </p:sp>
      <p:sp>
        <p:nvSpPr>
          <p:cNvPr id="9" name="Freeform: Shape 9">
            <a:extLst>
              <a:ext uri="{FF2B5EF4-FFF2-40B4-BE49-F238E27FC236}">
                <a16:creationId xmlns:a16="http://schemas.microsoft.com/office/drawing/2014/main" id="{ADEB3580-104C-29D2-793F-DC16F10A5780}"/>
              </a:ext>
            </a:extLst>
          </p:cNvPr>
          <p:cNvSpPr/>
          <p:nvPr/>
        </p:nvSpPr>
        <p:spPr>
          <a:xfrm>
            <a:off x="6398374" y="4939497"/>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US" sz="1350" noProof="1">
                <a:solidFill>
                  <a:schemeClr val="tx1"/>
                </a:solidFill>
                <a:latin typeface="Network Rail Sans" panose="02000000040000020004" pitchFamily="2" charset="0"/>
              </a:rPr>
              <a:t>How long should bespoke schemes be in place for? Should there be a minimum term? </a:t>
            </a:r>
          </a:p>
          <a:p>
            <a:endParaRPr lang="en-US" sz="1350" noProof="1">
              <a:solidFill>
                <a:schemeClr val="tx1"/>
              </a:solidFill>
              <a:latin typeface="Network Rail Sans" panose="02000000040000020004" pitchFamily="2" charset="0"/>
            </a:endParaRPr>
          </a:p>
          <a:p>
            <a:r>
              <a:rPr lang="en-US" sz="1350" noProof="1">
                <a:solidFill>
                  <a:schemeClr val="tx1"/>
                </a:solidFill>
                <a:latin typeface="Network Rail Sans" panose="02000000040000020004" pitchFamily="2" charset="0"/>
              </a:rPr>
              <a:t>Should parties have the right to terminate bespoke schemes at any time, or just at certain points?</a:t>
            </a:r>
          </a:p>
        </p:txBody>
      </p:sp>
      <p:sp>
        <p:nvSpPr>
          <p:cNvPr id="11" name="Freeform: Shape 11">
            <a:extLst>
              <a:ext uri="{FF2B5EF4-FFF2-40B4-BE49-F238E27FC236}">
                <a16:creationId xmlns:a16="http://schemas.microsoft.com/office/drawing/2014/main" id="{55189EC4-48A4-AC9E-4F82-0C5F23E33AC1}"/>
              </a:ext>
            </a:extLst>
          </p:cNvPr>
          <p:cNvSpPr/>
          <p:nvPr/>
        </p:nvSpPr>
        <p:spPr>
          <a:xfrm>
            <a:off x="2425850" y="4702483"/>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No cross subsidy</a:t>
            </a:r>
          </a:p>
        </p:txBody>
      </p:sp>
      <p:sp>
        <p:nvSpPr>
          <p:cNvPr id="12" name="Freeform: Shape 12">
            <a:extLst>
              <a:ext uri="{FF2B5EF4-FFF2-40B4-BE49-F238E27FC236}">
                <a16:creationId xmlns:a16="http://schemas.microsoft.com/office/drawing/2014/main" id="{B86B7D2F-CDCF-13C9-B607-354FC752CD3A}"/>
              </a:ext>
            </a:extLst>
          </p:cNvPr>
          <p:cNvSpPr/>
          <p:nvPr/>
        </p:nvSpPr>
        <p:spPr>
          <a:xfrm>
            <a:off x="6398374" y="4702483"/>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latin typeface="Network Rail Sans" panose="02000000040000020004" pitchFamily="2" charset="0"/>
              </a:rPr>
              <a:t>Duration and review</a:t>
            </a:r>
          </a:p>
        </p:txBody>
      </p:sp>
      <p:pic>
        <p:nvPicPr>
          <p:cNvPr id="14" name="Graphic 13" descr="Weights Uneven with solid fill">
            <a:extLst>
              <a:ext uri="{FF2B5EF4-FFF2-40B4-BE49-F238E27FC236}">
                <a16:creationId xmlns:a16="http://schemas.microsoft.com/office/drawing/2014/main" id="{B98229EE-B9E6-B08A-1B00-FEBE8B4CE95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651055" y="2464000"/>
            <a:ext cx="555557" cy="498637"/>
          </a:xfrm>
          <a:prstGeom prst="rect">
            <a:avLst/>
          </a:prstGeom>
        </p:spPr>
      </p:pic>
      <p:pic>
        <p:nvPicPr>
          <p:cNvPr id="15" name="Graphic 14" descr="Scales of justice with solid fill">
            <a:extLst>
              <a:ext uri="{FF2B5EF4-FFF2-40B4-BE49-F238E27FC236}">
                <a16:creationId xmlns:a16="http://schemas.microsoft.com/office/drawing/2014/main" id="{134E31F2-4AC5-7EBD-F5F8-8219FA9C99C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706009" y="2452450"/>
            <a:ext cx="555557" cy="555557"/>
          </a:xfrm>
          <a:prstGeom prst="rect">
            <a:avLst/>
          </a:prstGeom>
        </p:spPr>
      </p:pic>
      <p:pic>
        <p:nvPicPr>
          <p:cNvPr id="17" name="Graphic 16" descr="Clipboard Partially Ticked with solid fill">
            <a:extLst>
              <a:ext uri="{FF2B5EF4-FFF2-40B4-BE49-F238E27FC236}">
                <a16:creationId xmlns:a16="http://schemas.microsoft.com/office/drawing/2014/main" id="{44FA41E5-C23C-5C63-D42C-F3179731AFA9}"/>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6574087" y="4724857"/>
            <a:ext cx="492795" cy="492795"/>
          </a:xfrm>
          <a:prstGeom prst="rect">
            <a:avLst/>
          </a:prstGeom>
        </p:spPr>
      </p:pic>
      <p:pic>
        <p:nvPicPr>
          <p:cNvPr id="18" name="Graphic 17" descr="Piggy Bank with solid fill">
            <a:extLst>
              <a:ext uri="{FF2B5EF4-FFF2-40B4-BE49-F238E27FC236}">
                <a16:creationId xmlns:a16="http://schemas.microsoft.com/office/drawing/2014/main" id="{B5440DB2-0126-3B8E-B6D4-AD36F27D2CCC}"/>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2680036" y="4702483"/>
            <a:ext cx="555557" cy="555557"/>
          </a:xfrm>
          <a:prstGeom prst="rect">
            <a:avLst/>
          </a:prstGeom>
        </p:spPr>
      </p:pic>
      <p:pic>
        <p:nvPicPr>
          <p:cNvPr id="19" name="Graphic 18" descr="Coins outline">
            <a:extLst>
              <a:ext uri="{FF2B5EF4-FFF2-40B4-BE49-F238E27FC236}">
                <a16:creationId xmlns:a16="http://schemas.microsoft.com/office/drawing/2014/main" id="{AC04C418-632C-7454-3DBA-D1B38834D047}"/>
              </a:ext>
            </a:extLst>
          </p:cNvPr>
          <p:cNvPicPr>
            <a:picLocks noChangeAspect="1"/>
          </p:cNvPicPr>
          <p:nvPr/>
        </p:nvPicPr>
        <p:blipFill>
          <a:blip r:embed="rId11">
            <a:extLst>
              <a:ext uri="{96DAC541-7B7A-43D3-8B79-37D633B846F1}">
                <asvg:svgBlip xmlns:asvg="http://schemas.microsoft.com/office/drawing/2016/SVG/main" r:embed="rId12"/>
              </a:ext>
            </a:extLst>
          </a:blip>
          <a:srcRect/>
          <a:stretch/>
        </p:blipFill>
        <p:spPr>
          <a:xfrm>
            <a:off x="4588872" y="2492837"/>
            <a:ext cx="515170" cy="515170"/>
          </a:xfrm>
          <a:prstGeom prst="rect">
            <a:avLst/>
          </a:prstGeom>
        </p:spPr>
      </p:pic>
      <p:sp>
        <p:nvSpPr>
          <p:cNvPr id="21" name="Rectangle: Rounded Corners 20">
            <a:extLst>
              <a:ext uri="{FF2B5EF4-FFF2-40B4-BE49-F238E27FC236}">
                <a16:creationId xmlns:a16="http://schemas.microsoft.com/office/drawing/2014/main" id="{E92C5293-F31F-A82E-7F48-997C181F1FCD}"/>
              </a:ext>
            </a:extLst>
          </p:cNvPr>
          <p:cNvSpPr/>
          <p:nvPr/>
        </p:nvSpPr>
        <p:spPr>
          <a:xfrm>
            <a:off x="374065" y="936619"/>
            <a:ext cx="11537106" cy="1285539"/>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a:solidFill>
                  <a:schemeClr val="tx2"/>
                </a:solidFill>
                <a:latin typeface="Network Rail Sans" panose="02000000040000020004" pitchFamily="2" charset="0"/>
              </a:rPr>
              <a:t>In GBR’s AUP, we propose including a set of principles which must be satisfied for any bespoke performance scheme. We have undertaken some early thinking on high-level principles that could be included within the AUP (see below).</a:t>
            </a:r>
          </a:p>
          <a:p>
            <a:endParaRPr lang="en-GB" sz="1600" b="1">
              <a:solidFill>
                <a:schemeClr val="tx2"/>
              </a:solidFill>
              <a:latin typeface="Network Rail Sans" panose="02000000040000020004" pitchFamily="2" charset="0"/>
            </a:endParaRPr>
          </a:p>
          <a:p>
            <a:r>
              <a:rPr lang="en-GB" sz="1600" b="1">
                <a:solidFill>
                  <a:schemeClr val="tx2"/>
                </a:solidFill>
                <a:latin typeface="Network Rail Sans" panose="02000000040000020004" pitchFamily="2" charset="0"/>
              </a:rPr>
              <a:t>Are we missing anything here? What are your key concerns regarding bespoke performance schemes?</a:t>
            </a:r>
          </a:p>
        </p:txBody>
      </p:sp>
      <p:sp>
        <p:nvSpPr>
          <p:cNvPr id="22" name="Text Placeholder 1">
            <a:extLst>
              <a:ext uri="{FF2B5EF4-FFF2-40B4-BE49-F238E27FC236}">
                <a16:creationId xmlns:a16="http://schemas.microsoft.com/office/drawing/2014/main" id="{AD0C65E8-4441-8208-DA10-2134241843CB}"/>
              </a:ext>
            </a:extLst>
          </p:cNvPr>
          <p:cNvSpPr txBox="1">
            <a:spLocks/>
          </p:cNvSpPr>
          <p:nvPr/>
        </p:nvSpPr>
        <p:spPr>
          <a:xfrm>
            <a:off x="374065" y="215153"/>
            <a:ext cx="10195088" cy="5159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200" b="1">
                <a:solidFill>
                  <a:srgbClr val="005172"/>
                </a:solidFill>
                <a:latin typeface="Network Rail Sans" panose="02000000040000020004" pitchFamily="50" charset="0"/>
                <a:cs typeface="Arial" panose="020B0604020202020204" pitchFamily="34" charset="0"/>
              </a:rPr>
              <a:t>Bespoke performance scheme principles</a:t>
            </a:r>
          </a:p>
        </p:txBody>
      </p:sp>
    </p:spTree>
    <p:extLst>
      <p:ext uri="{BB962C8B-B14F-4D97-AF65-F5344CB8AC3E}">
        <p14:creationId xmlns:p14="http://schemas.microsoft.com/office/powerpoint/2010/main" val="2401291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 Placeholder 1">
            <a:extLst>
              <a:ext uri="{FF2B5EF4-FFF2-40B4-BE49-F238E27FC236}">
                <a16:creationId xmlns:a16="http://schemas.microsoft.com/office/drawing/2014/main" id="{D994BD00-C025-34C2-F1FF-C8DE685BE108}"/>
              </a:ext>
            </a:extLst>
          </p:cNvPr>
          <p:cNvSpPr txBox="1">
            <a:spLocks/>
          </p:cNvSpPr>
          <p:nvPr/>
        </p:nvSpPr>
        <p:spPr>
          <a:xfrm>
            <a:off x="183351" y="139898"/>
            <a:ext cx="10195088" cy="5159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200" b="1">
                <a:solidFill>
                  <a:srgbClr val="005172"/>
                </a:solidFill>
                <a:latin typeface="Network Rail Sans" panose="02000000040000020004" pitchFamily="50" charset="0"/>
                <a:cs typeface="Arial" panose="020B0604020202020204" pitchFamily="34" charset="0"/>
              </a:rPr>
              <a:t>Commitments to non-GBR operators – bespoke schemes</a:t>
            </a:r>
          </a:p>
        </p:txBody>
      </p:sp>
      <p:sp>
        <p:nvSpPr>
          <p:cNvPr id="58" name="Rectangle: Rounded Corners 57">
            <a:extLst>
              <a:ext uri="{FF2B5EF4-FFF2-40B4-BE49-F238E27FC236}">
                <a16:creationId xmlns:a16="http://schemas.microsoft.com/office/drawing/2014/main" id="{C49797AE-8571-74F1-ADD4-BA84F411BBA9}"/>
              </a:ext>
            </a:extLst>
          </p:cNvPr>
          <p:cNvSpPr/>
          <p:nvPr/>
        </p:nvSpPr>
        <p:spPr>
          <a:xfrm>
            <a:off x="183351" y="785227"/>
            <a:ext cx="11825298" cy="779374"/>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a:solidFill>
                  <a:schemeClr val="tx2"/>
                </a:solidFill>
                <a:latin typeface="Network Rail Sans" panose="02000000040000020004" pitchFamily="2" charset="0"/>
                <a:ea typeface="Calibri" panose="020F0502020204030204" pitchFamily="34" charset="0"/>
                <a:cs typeface="Times New Roman" panose="02020603050405020304" pitchFamily="18" charset="0"/>
              </a:rPr>
              <a:t>Alongside the general principles of bespoke performance schemes, there are also several commitments that we feel GBR should make to non-GBR operators in respect of bespoke performance schemes, such as:</a:t>
            </a:r>
          </a:p>
        </p:txBody>
      </p:sp>
      <p:sp>
        <p:nvSpPr>
          <p:cNvPr id="61" name="Thought Bubble: Cloud 60">
            <a:extLst>
              <a:ext uri="{FF2B5EF4-FFF2-40B4-BE49-F238E27FC236}">
                <a16:creationId xmlns:a16="http://schemas.microsoft.com/office/drawing/2014/main" id="{F766F5F0-4118-7257-4E07-284670423138}"/>
              </a:ext>
            </a:extLst>
          </p:cNvPr>
          <p:cNvSpPr/>
          <p:nvPr/>
        </p:nvSpPr>
        <p:spPr>
          <a:xfrm>
            <a:off x="9326563" y="1621475"/>
            <a:ext cx="2597938" cy="2400476"/>
          </a:xfrm>
          <a:prstGeom prst="cloudCallout">
            <a:avLst>
              <a:gd name="adj1" fmla="val -84822"/>
              <a:gd name="adj2" fmla="val 55498"/>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300" b="1">
                <a:latin typeface="Network Rail Sans" panose="02000000040000020004" pitchFamily="2" charset="0"/>
              </a:rPr>
              <a:t>Are there any other commitments which you would expect GBR to make in respect of bespoke performance schemes?</a:t>
            </a:r>
          </a:p>
        </p:txBody>
      </p:sp>
      <p:sp>
        <p:nvSpPr>
          <p:cNvPr id="2" name="Freeform: Shape 127">
            <a:extLst>
              <a:ext uri="{FF2B5EF4-FFF2-40B4-BE49-F238E27FC236}">
                <a16:creationId xmlns:a16="http://schemas.microsoft.com/office/drawing/2014/main" id="{0C2504B3-25B0-54DE-F262-D631622D7F96}"/>
              </a:ext>
            </a:extLst>
          </p:cNvPr>
          <p:cNvSpPr/>
          <p:nvPr/>
        </p:nvSpPr>
        <p:spPr>
          <a:xfrm>
            <a:off x="575534" y="2002310"/>
            <a:ext cx="2014189" cy="2342062"/>
          </a:xfrm>
          <a:custGeom>
            <a:avLst/>
            <a:gdLst>
              <a:gd name="connsiteX0" fmla="*/ 24751 w 1754795"/>
              <a:gd name="connsiteY0" fmla="*/ 0 h 2293366"/>
              <a:gd name="connsiteX1" fmla="*/ 1754678 w 1754795"/>
              <a:gd name="connsiteY1" fmla="*/ 0 h 2293366"/>
              <a:gd name="connsiteX2" fmla="*/ 1754678 w 1754795"/>
              <a:gd name="connsiteY2" fmla="*/ 2170691 h 2293366"/>
              <a:gd name="connsiteX3" fmla="*/ 1631960 w 1754795"/>
              <a:gd name="connsiteY3" fmla="*/ 2293366 h 2293366"/>
              <a:gd name="connsiteX4" fmla="*/ 125811 w 1754795"/>
              <a:gd name="connsiteY4" fmla="*/ 2293366 h 2293366"/>
              <a:gd name="connsiteX5" fmla="*/ 0 w 1754795"/>
              <a:gd name="connsiteY5" fmla="*/ 2167567 h 2293366"/>
              <a:gd name="connsiteX6" fmla="*/ 0 w 1754795"/>
              <a:gd name="connsiteY6" fmla="*/ 139885 h 2293366"/>
              <a:gd name="connsiteX7" fmla="*/ 9041 w 1754795"/>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795" h="2293366">
                <a:moveTo>
                  <a:pt x="24751" y="0"/>
                </a:moveTo>
                <a:lnTo>
                  <a:pt x="1754678" y="0"/>
                </a:lnTo>
                <a:lnTo>
                  <a:pt x="1754678" y="2170691"/>
                </a:lnTo>
                <a:cubicBezTo>
                  <a:pt x="1757771" y="2238096"/>
                  <a:pt x="1699504" y="2293366"/>
                  <a:pt x="1631960" y="2293366"/>
                </a:cubicBezTo>
                <a:lnTo>
                  <a:pt x="125811" y="2293366"/>
                </a:lnTo>
                <a:cubicBezTo>
                  <a:pt x="58267" y="2293366"/>
                  <a:pt x="0" y="2238096"/>
                  <a:pt x="0" y="2167567"/>
                </a:cubicBezTo>
                <a:lnTo>
                  <a:pt x="0" y="139885"/>
                </a:lnTo>
                <a:cubicBezTo>
                  <a:pt x="0" y="109202"/>
                  <a:pt x="3116" y="79286"/>
                  <a:pt x="9041" y="50425"/>
                </a:cubicBezTo>
                <a:close/>
              </a:path>
            </a:pathLst>
          </a:custGeom>
          <a:solidFill>
            <a:schemeClr val="accent4"/>
          </a:solidFill>
          <a:ln w="12700">
            <a:miter lim="400000"/>
          </a:ln>
        </p:spPr>
        <p:txBody>
          <a:bodyPr wrap="square" lIns="28575" tIns="28575" rIns="28575" bIns="28575" anchor="ctr">
            <a:noAutofit/>
          </a:bodyPr>
          <a:lstStyle/>
          <a:p>
            <a:pPr>
              <a:defRPr sz="3000">
                <a:solidFill>
                  <a:srgbClr val="FFFFFF"/>
                </a:solidFill>
              </a:defRPr>
            </a:pPr>
            <a:endParaRPr sz="2400"/>
          </a:p>
        </p:txBody>
      </p:sp>
      <p:sp>
        <p:nvSpPr>
          <p:cNvPr id="5" name="TextBox 4">
            <a:extLst>
              <a:ext uri="{FF2B5EF4-FFF2-40B4-BE49-F238E27FC236}">
                <a16:creationId xmlns:a16="http://schemas.microsoft.com/office/drawing/2014/main" id="{55BA57D8-A90D-E3C3-14D9-03599D72DC2A}"/>
              </a:ext>
            </a:extLst>
          </p:cNvPr>
          <p:cNvSpPr txBox="1"/>
          <p:nvPr/>
        </p:nvSpPr>
        <p:spPr>
          <a:xfrm>
            <a:off x="706034" y="2572131"/>
            <a:ext cx="1769890" cy="1708160"/>
          </a:xfrm>
          <a:prstGeom prst="rect">
            <a:avLst/>
          </a:prstGeom>
          <a:noFill/>
        </p:spPr>
        <p:txBody>
          <a:bodyPr wrap="square" lIns="0" rIns="0" rtlCol="0" anchor="t">
            <a:spAutoFit/>
          </a:bodyPr>
          <a:lstStyle/>
          <a:p>
            <a:pPr>
              <a:spcBef>
                <a:spcPts val="1200"/>
              </a:spcBef>
              <a:spcAft>
                <a:spcPts val="1200"/>
              </a:spcAft>
            </a:pPr>
            <a:r>
              <a:rPr lang="en-GB" sz="1050">
                <a:solidFill>
                  <a:schemeClr val="bg1"/>
                </a:solidFill>
                <a:latin typeface="Network Rail Sans" panose="02000000040000020004" pitchFamily="2" charset="0"/>
                <a:ea typeface="Calibri" panose="020F0502020204030204" pitchFamily="34" charset="0"/>
                <a:cs typeface="Times New Roman" panose="02020603050405020304" pitchFamily="18" charset="0"/>
              </a:rPr>
              <a:t>GBR must publish, at a high-level, the details and the methodology for all bespoke performance schemes in its Performance Scheme Statement and publish any changes or replacements made to them.</a:t>
            </a:r>
          </a:p>
        </p:txBody>
      </p:sp>
      <p:sp>
        <p:nvSpPr>
          <p:cNvPr id="6" name="Freeform: Shape 82">
            <a:extLst>
              <a:ext uri="{FF2B5EF4-FFF2-40B4-BE49-F238E27FC236}">
                <a16:creationId xmlns:a16="http://schemas.microsoft.com/office/drawing/2014/main" id="{B14470D9-3EDA-9FBB-DD53-068323C87CAF}"/>
              </a:ext>
            </a:extLst>
          </p:cNvPr>
          <p:cNvSpPr/>
          <p:nvPr/>
        </p:nvSpPr>
        <p:spPr>
          <a:xfrm>
            <a:off x="3216415" y="2002310"/>
            <a:ext cx="2014213" cy="2342062"/>
          </a:xfrm>
          <a:custGeom>
            <a:avLst/>
            <a:gdLst>
              <a:gd name="connsiteX0" fmla="*/ 24751 w 1754816"/>
              <a:gd name="connsiteY0" fmla="*/ 0 h 2293366"/>
              <a:gd name="connsiteX1" fmla="*/ 1754693 w 1754816"/>
              <a:gd name="connsiteY1" fmla="*/ 0 h 2293366"/>
              <a:gd name="connsiteX2" fmla="*/ 1754693 w 1754816"/>
              <a:gd name="connsiteY2" fmla="*/ 2170691 h 2293366"/>
              <a:gd name="connsiteX3" fmla="*/ 1631974 w 1754816"/>
              <a:gd name="connsiteY3" fmla="*/ 2293366 h 2293366"/>
              <a:gd name="connsiteX4" fmla="*/ 125812 w 1754816"/>
              <a:gd name="connsiteY4" fmla="*/ 2293366 h 2293366"/>
              <a:gd name="connsiteX5" fmla="*/ 0 w 1754816"/>
              <a:gd name="connsiteY5" fmla="*/ 2167567 h 2293366"/>
              <a:gd name="connsiteX6" fmla="*/ 0 w 1754816"/>
              <a:gd name="connsiteY6" fmla="*/ 139885 h 2293366"/>
              <a:gd name="connsiteX7" fmla="*/ 9041 w 1754816"/>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816" h="2293366">
                <a:moveTo>
                  <a:pt x="24751" y="0"/>
                </a:moveTo>
                <a:lnTo>
                  <a:pt x="1754693" y="0"/>
                </a:lnTo>
                <a:lnTo>
                  <a:pt x="1754693" y="2170691"/>
                </a:lnTo>
                <a:cubicBezTo>
                  <a:pt x="1757786" y="2238096"/>
                  <a:pt x="1702530" y="2293366"/>
                  <a:pt x="1631974" y="2293366"/>
                </a:cubicBezTo>
                <a:lnTo>
                  <a:pt x="125812" y="2293366"/>
                </a:lnTo>
                <a:cubicBezTo>
                  <a:pt x="58268" y="2293366"/>
                  <a:pt x="0" y="2238096"/>
                  <a:pt x="0" y="2167567"/>
                </a:cubicBezTo>
                <a:lnTo>
                  <a:pt x="0" y="139885"/>
                </a:lnTo>
                <a:cubicBezTo>
                  <a:pt x="0" y="109202"/>
                  <a:pt x="3116" y="79286"/>
                  <a:pt x="9041" y="50425"/>
                </a:cubicBezTo>
                <a:close/>
              </a:path>
            </a:pathLst>
          </a:custGeom>
          <a:solidFill>
            <a:schemeClr val="accent5"/>
          </a:solidFill>
          <a:ln w="12700">
            <a:miter lim="400000"/>
          </a:ln>
        </p:spPr>
        <p:txBody>
          <a:bodyPr wrap="square" lIns="28575" tIns="28575" rIns="28575" bIns="28575" anchor="ctr">
            <a:noAutofit/>
          </a:bodyPr>
          <a:lstStyle/>
          <a:p>
            <a:pPr>
              <a:defRPr sz="3000">
                <a:solidFill>
                  <a:srgbClr val="FFFFFF"/>
                </a:solidFill>
              </a:defRPr>
            </a:pPr>
            <a:endParaRPr sz="2400"/>
          </a:p>
        </p:txBody>
      </p:sp>
      <p:sp>
        <p:nvSpPr>
          <p:cNvPr id="9" name="TextBox 8">
            <a:extLst>
              <a:ext uri="{FF2B5EF4-FFF2-40B4-BE49-F238E27FC236}">
                <a16:creationId xmlns:a16="http://schemas.microsoft.com/office/drawing/2014/main" id="{2907EAA7-AD34-CD17-7CC0-56EDD9ECC16D}"/>
              </a:ext>
            </a:extLst>
          </p:cNvPr>
          <p:cNvSpPr txBox="1"/>
          <p:nvPr/>
        </p:nvSpPr>
        <p:spPr>
          <a:xfrm>
            <a:off x="3348891" y="2640331"/>
            <a:ext cx="1769890" cy="900246"/>
          </a:xfrm>
          <a:prstGeom prst="rect">
            <a:avLst/>
          </a:prstGeom>
          <a:noFill/>
        </p:spPr>
        <p:txBody>
          <a:bodyPr wrap="square" lIns="0" rIns="0" rtlCol="0" anchor="t">
            <a:spAutoFit/>
          </a:bodyPr>
          <a:lstStyle/>
          <a:p>
            <a:pPr>
              <a:spcBef>
                <a:spcPts val="1200"/>
              </a:spcBef>
              <a:spcAft>
                <a:spcPts val="1200"/>
              </a:spcAft>
            </a:pPr>
            <a:r>
              <a:rPr lang="en-GB" sz="1050">
                <a:solidFill>
                  <a:schemeClr val="bg1"/>
                </a:solidFill>
                <a:latin typeface="Network Rail Sans" panose="02000000040000020004" pitchFamily="2" charset="0"/>
                <a:ea typeface="Calibri" panose="020F0502020204030204" pitchFamily="34" charset="0"/>
                <a:cs typeface="Times New Roman" panose="02020603050405020304" pitchFamily="18" charset="0"/>
              </a:rPr>
              <a:t>GBR will set out why it believes that each bespoke scheme is consistent with the bespoke scheme principles set out in the AUP, and relevant legislation.</a:t>
            </a:r>
          </a:p>
        </p:txBody>
      </p:sp>
      <p:sp>
        <p:nvSpPr>
          <p:cNvPr id="10" name="Freeform: Shape 84">
            <a:extLst>
              <a:ext uri="{FF2B5EF4-FFF2-40B4-BE49-F238E27FC236}">
                <a16:creationId xmlns:a16="http://schemas.microsoft.com/office/drawing/2014/main" id="{16EB2191-3D52-D37D-98DC-7B20F227A6C3}"/>
              </a:ext>
            </a:extLst>
          </p:cNvPr>
          <p:cNvSpPr/>
          <p:nvPr/>
        </p:nvSpPr>
        <p:spPr>
          <a:xfrm>
            <a:off x="5962932" y="2002310"/>
            <a:ext cx="2014206" cy="2342062"/>
          </a:xfrm>
          <a:custGeom>
            <a:avLst/>
            <a:gdLst>
              <a:gd name="connsiteX0" fmla="*/ 24751 w 1754809"/>
              <a:gd name="connsiteY0" fmla="*/ 0 h 2293366"/>
              <a:gd name="connsiteX1" fmla="*/ 1754686 w 1754809"/>
              <a:gd name="connsiteY1" fmla="*/ 0 h 2293366"/>
              <a:gd name="connsiteX2" fmla="*/ 1754686 w 1754809"/>
              <a:gd name="connsiteY2" fmla="*/ 2170691 h 2293366"/>
              <a:gd name="connsiteX3" fmla="*/ 1632049 w 1754809"/>
              <a:gd name="connsiteY3" fmla="*/ 2293366 h 2293366"/>
              <a:gd name="connsiteX4" fmla="*/ 125812 w 1754809"/>
              <a:gd name="connsiteY4" fmla="*/ 2293366 h 2293366"/>
              <a:gd name="connsiteX5" fmla="*/ 0 w 1754809"/>
              <a:gd name="connsiteY5" fmla="*/ 2167567 h 2293366"/>
              <a:gd name="connsiteX6" fmla="*/ 0 w 1754809"/>
              <a:gd name="connsiteY6" fmla="*/ 139885 h 2293366"/>
              <a:gd name="connsiteX7" fmla="*/ 9041 w 1754809"/>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809" h="2293366">
                <a:moveTo>
                  <a:pt x="24751" y="0"/>
                </a:moveTo>
                <a:lnTo>
                  <a:pt x="1754686" y="0"/>
                </a:lnTo>
                <a:lnTo>
                  <a:pt x="1754686" y="2170691"/>
                </a:lnTo>
                <a:cubicBezTo>
                  <a:pt x="1757779" y="2238096"/>
                  <a:pt x="1702523" y="2293366"/>
                  <a:pt x="1632049" y="2293366"/>
                </a:cubicBezTo>
                <a:lnTo>
                  <a:pt x="125812" y="2293366"/>
                </a:lnTo>
                <a:cubicBezTo>
                  <a:pt x="58267" y="2293366"/>
                  <a:pt x="0" y="2238096"/>
                  <a:pt x="0" y="2167567"/>
                </a:cubicBezTo>
                <a:lnTo>
                  <a:pt x="0" y="139885"/>
                </a:lnTo>
                <a:cubicBezTo>
                  <a:pt x="0" y="109202"/>
                  <a:pt x="3116" y="79286"/>
                  <a:pt x="9041" y="50425"/>
                </a:cubicBezTo>
                <a:close/>
              </a:path>
            </a:pathLst>
          </a:custGeom>
          <a:solidFill>
            <a:schemeClr val="accent3"/>
          </a:solidFill>
          <a:ln w="12700">
            <a:miter lim="400000"/>
          </a:ln>
        </p:spPr>
        <p:txBody>
          <a:bodyPr wrap="square" lIns="28575" tIns="28575" rIns="28575" bIns="28575" anchor="ctr">
            <a:noAutofit/>
          </a:bodyPr>
          <a:lstStyle/>
          <a:p>
            <a:pPr>
              <a:defRPr sz="3000">
                <a:solidFill>
                  <a:srgbClr val="FFFFFF"/>
                </a:solidFill>
              </a:defRPr>
            </a:pPr>
            <a:endParaRPr sz="2400"/>
          </a:p>
        </p:txBody>
      </p:sp>
      <p:sp>
        <p:nvSpPr>
          <p:cNvPr id="13" name="TextBox 12">
            <a:extLst>
              <a:ext uri="{FF2B5EF4-FFF2-40B4-BE49-F238E27FC236}">
                <a16:creationId xmlns:a16="http://schemas.microsoft.com/office/drawing/2014/main" id="{1CD66806-8ED1-ED08-E1B8-B6EF8E5219A9}"/>
              </a:ext>
            </a:extLst>
          </p:cNvPr>
          <p:cNvSpPr txBox="1"/>
          <p:nvPr/>
        </p:nvSpPr>
        <p:spPr>
          <a:xfrm>
            <a:off x="6173100" y="2654321"/>
            <a:ext cx="1769890" cy="1223412"/>
          </a:xfrm>
          <a:prstGeom prst="rect">
            <a:avLst/>
          </a:prstGeom>
          <a:noFill/>
        </p:spPr>
        <p:txBody>
          <a:bodyPr wrap="square" lIns="0" rIns="0" rtlCol="0" anchor="t">
            <a:spAutoFit/>
          </a:bodyPr>
          <a:lstStyle/>
          <a:p>
            <a:pPr>
              <a:spcBef>
                <a:spcPts val="1200"/>
              </a:spcBef>
              <a:spcAft>
                <a:spcPts val="1200"/>
              </a:spcAft>
            </a:pPr>
            <a:r>
              <a:rPr lang="en-GB" sz="1050">
                <a:solidFill>
                  <a:schemeClr val="bg1"/>
                </a:solidFill>
                <a:latin typeface="Network Rail Sans" panose="02000000040000020004" pitchFamily="2" charset="0"/>
                <a:ea typeface="Calibri" panose="020F0502020204030204" pitchFamily="34" charset="0"/>
                <a:cs typeface="Times New Roman" panose="02020603050405020304" pitchFamily="18" charset="0"/>
              </a:rPr>
              <a:t>GBR will ensure that bespoke performance schemes are applied consistently across the GBR network unless there is clear evidence to support a geographically tailored approach.</a:t>
            </a:r>
          </a:p>
        </p:txBody>
      </p:sp>
      <p:sp>
        <p:nvSpPr>
          <p:cNvPr id="26" name="Freeform: Shape 126">
            <a:extLst>
              <a:ext uri="{FF2B5EF4-FFF2-40B4-BE49-F238E27FC236}">
                <a16:creationId xmlns:a16="http://schemas.microsoft.com/office/drawing/2014/main" id="{525F70DA-D2B6-AC09-685C-B95E8856D9D5}"/>
              </a:ext>
            </a:extLst>
          </p:cNvPr>
          <p:cNvSpPr/>
          <p:nvPr/>
        </p:nvSpPr>
        <p:spPr>
          <a:xfrm>
            <a:off x="575533" y="2002311"/>
            <a:ext cx="2014055"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tx1">
              <a:alpha val="70000"/>
            </a:schemeClr>
          </a:solidFill>
          <a:ln w="12700">
            <a:miter lim="400000"/>
          </a:ln>
        </p:spPr>
        <p:txBody>
          <a:bodyPr wrap="square" lIns="28575" tIns="28575" rIns="28575" bIns="28575" anchor="ctr">
            <a:noAutofit/>
          </a:bodyPr>
          <a:lstStyle/>
          <a:p>
            <a:endParaRPr sz="2400">
              <a:solidFill>
                <a:srgbClr val="FFFFFF"/>
              </a:solidFill>
            </a:endParaRPr>
          </a:p>
        </p:txBody>
      </p:sp>
      <p:sp>
        <p:nvSpPr>
          <p:cNvPr id="27" name="Freeform: Shape 128">
            <a:extLst>
              <a:ext uri="{FF2B5EF4-FFF2-40B4-BE49-F238E27FC236}">
                <a16:creationId xmlns:a16="http://schemas.microsoft.com/office/drawing/2014/main" id="{ADA80AB8-EEC6-B99A-8817-D80527F6572D}"/>
              </a:ext>
            </a:extLst>
          </p:cNvPr>
          <p:cNvSpPr/>
          <p:nvPr/>
        </p:nvSpPr>
        <p:spPr>
          <a:xfrm>
            <a:off x="3216415" y="2002311"/>
            <a:ext cx="2014055"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tx1">
              <a:alpha val="70000"/>
            </a:schemeClr>
          </a:solidFill>
          <a:ln w="12700">
            <a:miter lim="400000"/>
          </a:ln>
        </p:spPr>
        <p:txBody>
          <a:bodyPr wrap="square" lIns="28575" tIns="28575" rIns="28575" bIns="28575" anchor="ctr">
            <a:noAutofit/>
          </a:bodyPr>
          <a:lstStyle/>
          <a:p>
            <a:endParaRPr sz="2400">
              <a:solidFill>
                <a:srgbClr val="FFFFFF"/>
              </a:solidFill>
            </a:endParaRPr>
          </a:p>
        </p:txBody>
      </p:sp>
      <p:sp>
        <p:nvSpPr>
          <p:cNvPr id="28" name="Freeform: Shape 129">
            <a:extLst>
              <a:ext uri="{FF2B5EF4-FFF2-40B4-BE49-F238E27FC236}">
                <a16:creationId xmlns:a16="http://schemas.microsoft.com/office/drawing/2014/main" id="{30E7755D-2F3F-FBC8-2997-FE75B0DA97AA}"/>
              </a:ext>
            </a:extLst>
          </p:cNvPr>
          <p:cNvSpPr/>
          <p:nvPr/>
        </p:nvSpPr>
        <p:spPr>
          <a:xfrm>
            <a:off x="5962932" y="2002311"/>
            <a:ext cx="2014055"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tx1">
              <a:alpha val="70000"/>
            </a:schemeClr>
          </a:solidFill>
          <a:ln w="12700">
            <a:miter lim="400000"/>
          </a:ln>
        </p:spPr>
        <p:txBody>
          <a:bodyPr wrap="square" lIns="28575" tIns="28575" rIns="28575" bIns="28575" anchor="ctr">
            <a:noAutofit/>
          </a:bodyPr>
          <a:lstStyle/>
          <a:p>
            <a:endParaRPr sz="2400">
              <a:solidFill>
                <a:srgbClr val="FFFFFF"/>
              </a:solidFill>
            </a:endParaRPr>
          </a:p>
        </p:txBody>
      </p:sp>
      <p:sp>
        <p:nvSpPr>
          <p:cNvPr id="29" name="Freeform: Shape 77">
            <a:extLst>
              <a:ext uri="{FF2B5EF4-FFF2-40B4-BE49-F238E27FC236}">
                <a16:creationId xmlns:a16="http://schemas.microsoft.com/office/drawing/2014/main" id="{629770E6-8438-20AE-2CE9-BC53BEE5B7C7}"/>
              </a:ext>
            </a:extLst>
          </p:cNvPr>
          <p:cNvSpPr/>
          <p:nvPr/>
        </p:nvSpPr>
        <p:spPr>
          <a:xfrm>
            <a:off x="3216416" y="1693987"/>
            <a:ext cx="2290630"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accent5">
              <a:lumMod val="75000"/>
            </a:schemeClr>
          </a:solidFill>
          <a:ln w="12700">
            <a:miter lim="400000"/>
          </a:ln>
        </p:spPr>
        <p:txBody>
          <a:bodyPr lIns="28575" tIns="28575" rIns="28575" bIns="28575" anchor="ctr"/>
          <a:lstStyle/>
          <a:p>
            <a:endParaRPr sz="2400">
              <a:solidFill>
                <a:srgbClr val="FFFFFF"/>
              </a:solidFill>
            </a:endParaRPr>
          </a:p>
        </p:txBody>
      </p:sp>
      <p:sp>
        <p:nvSpPr>
          <p:cNvPr id="30" name="Circle">
            <a:extLst>
              <a:ext uri="{FF2B5EF4-FFF2-40B4-BE49-F238E27FC236}">
                <a16:creationId xmlns:a16="http://schemas.microsoft.com/office/drawing/2014/main" id="{327A7905-651D-F9E4-0B74-F943E51E1951}"/>
              </a:ext>
            </a:extLst>
          </p:cNvPr>
          <p:cNvSpPr/>
          <p:nvPr/>
        </p:nvSpPr>
        <p:spPr>
          <a:xfrm>
            <a:off x="3322051" y="1787972"/>
            <a:ext cx="753530"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a:defRPr sz="3000">
                <a:solidFill>
                  <a:srgbClr val="FFFFFF"/>
                </a:solidFill>
              </a:defRPr>
            </a:pPr>
            <a:endParaRPr sz="2400"/>
          </a:p>
        </p:txBody>
      </p:sp>
      <p:sp>
        <p:nvSpPr>
          <p:cNvPr id="31" name="TextBox 30">
            <a:extLst>
              <a:ext uri="{FF2B5EF4-FFF2-40B4-BE49-F238E27FC236}">
                <a16:creationId xmlns:a16="http://schemas.microsoft.com/office/drawing/2014/main" id="{4B4CD4AC-51E7-5E8F-A0BA-782B863FC8E0}"/>
              </a:ext>
            </a:extLst>
          </p:cNvPr>
          <p:cNvSpPr txBox="1"/>
          <p:nvPr/>
        </p:nvSpPr>
        <p:spPr>
          <a:xfrm>
            <a:off x="4172405" y="1871506"/>
            <a:ext cx="1255823" cy="261610"/>
          </a:xfrm>
          <a:prstGeom prst="rect">
            <a:avLst/>
          </a:prstGeom>
          <a:noFill/>
        </p:spPr>
        <p:txBody>
          <a:bodyPr wrap="square" lIns="0" rIns="0" rtlCol="0" anchor="ctr">
            <a:spAutoFit/>
          </a:bodyPr>
          <a:lstStyle/>
          <a:p>
            <a:r>
              <a:rPr lang="en-US" sz="1100" b="1" noProof="1">
                <a:solidFill>
                  <a:schemeClr val="bg1"/>
                </a:solidFill>
                <a:latin typeface="Network Rail Sans" panose="02000000040000020004" pitchFamily="2" charset="0"/>
              </a:rPr>
              <a:t>Compliance</a:t>
            </a:r>
          </a:p>
        </p:txBody>
      </p:sp>
      <p:pic>
        <p:nvPicPr>
          <p:cNvPr id="32" name="Graphic 31" descr="Badge Tick with solid fill">
            <a:extLst>
              <a:ext uri="{FF2B5EF4-FFF2-40B4-BE49-F238E27FC236}">
                <a16:creationId xmlns:a16="http://schemas.microsoft.com/office/drawing/2014/main" id="{68AE73B5-EF16-D1F3-37F7-51CAE42C162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3432100" y="1900370"/>
            <a:ext cx="533432" cy="445629"/>
          </a:xfrm>
          <a:prstGeom prst="rect">
            <a:avLst/>
          </a:prstGeom>
        </p:spPr>
      </p:pic>
      <p:sp>
        <p:nvSpPr>
          <p:cNvPr id="33" name="Freeform: Shape 76">
            <a:extLst>
              <a:ext uri="{FF2B5EF4-FFF2-40B4-BE49-F238E27FC236}">
                <a16:creationId xmlns:a16="http://schemas.microsoft.com/office/drawing/2014/main" id="{AC0EC3D6-4FE5-05BB-EB93-9EC5306C2019}"/>
              </a:ext>
            </a:extLst>
          </p:cNvPr>
          <p:cNvSpPr/>
          <p:nvPr/>
        </p:nvSpPr>
        <p:spPr>
          <a:xfrm>
            <a:off x="575534" y="1693987"/>
            <a:ext cx="2290630"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accent4">
              <a:lumMod val="75000"/>
            </a:schemeClr>
          </a:solidFill>
          <a:ln w="12700">
            <a:miter lim="400000"/>
          </a:ln>
        </p:spPr>
        <p:txBody>
          <a:bodyPr lIns="28575" tIns="28575" rIns="28575" bIns="28575" anchor="ctr"/>
          <a:lstStyle/>
          <a:p>
            <a:endParaRPr sz="2400">
              <a:solidFill>
                <a:srgbClr val="FFFFFF"/>
              </a:solidFill>
            </a:endParaRPr>
          </a:p>
        </p:txBody>
      </p:sp>
      <p:sp>
        <p:nvSpPr>
          <p:cNvPr id="34" name="Circle">
            <a:extLst>
              <a:ext uri="{FF2B5EF4-FFF2-40B4-BE49-F238E27FC236}">
                <a16:creationId xmlns:a16="http://schemas.microsoft.com/office/drawing/2014/main" id="{47862B49-F36E-FFC5-DD9B-BCF279A68BB3}"/>
              </a:ext>
            </a:extLst>
          </p:cNvPr>
          <p:cNvSpPr/>
          <p:nvPr/>
        </p:nvSpPr>
        <p:spPr>
          <a:xfrm>
            <a:off x="681171" y="1787972"/>
            <a:ext cx="753530"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a:defRPr sz="3000">
                <a:solidFill>
                  <a:srgbClr val="FFFFFF"/>
                </a:solidFill>
              </a:defRPr>
            </a:pPr>
            <a:endParaRPr sz="2400"/>
          </a:p>
        </p:txBody>
      </p:sp>
      <p:sp>
        <p:nvSpPr>
          <p:cNvPr id="35" name="TextBox 34">
            <a:extLst>
              <a:ext uri="{FF2B5EF4-FFF2-40B4-BE49-F238E27FC236}">
                <a16:creationId xmlns:a16="http://schemas.microsoft.com/office/drawing/2014/main" id="{A1EAC83D-A05E-98BC-088B-086137032CA0}"/>
              </a:ext>
            </a:extLst>
          </p:cNvPr>
          <p:cNvSpPr txBox="1"/>
          <p:nvPr/>
        </p:nvSpPr>
        <p:spPr>
          <a:xfrm>
            <a:off x="1531523" y="1871506"/>
            <a:ext cx="1255823" cy="261610"/>
          </a:xfrm>
          <a:prstGeom prst="rect">
            <a:avLst/>
          </a:prstGeom>
          <a:noFill/>
        </p:spPr>
        <p:txBody>
          <a:bodyPr wrap="square" lIns="0" rIns="0" rtlCol="0" anchor="ctr">
            <a:spAutoFit/>
          </a:bodyPr>
          <a:lstStyle/>
          <a:p>
            <a:r>
              <a:rPr lang="en-US" sz="1100" b="1" noProof="1">
                <a:solidFill>
                  <a:schemeClr val="bg1"/>
                </a:solidFill>
                <a:latin typeface="Network Rail Sans" panose="02000000040000020004" pitchFamily="2" charset="0"/>
              </a:rPr>
              <a:t>Transparency</a:t>
            </a:r>
          </a:p>
        </p:txBody>
      </p:sp>
      <p:pic>
        <p:nvPicPr>
          <p:cNvPr id="36" name="Graphic 35" descr="Blog with solid fill">
            <a:extLst>
              <a:ext uri="{FF2B5EF4-FFF2-40B4-BE49-F238E27FC236}">
                <a16:creationId xmlns:a16="http://schemas.microsoft.com/office/drawing/2014/main" id="{5CE11027-D063-FE53-7940-3AE176EBAF87}"/>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791220" y="1900370"/>
            <a:ext cx="533432" cy="445629"/>
          </a:xfrm>
          <a:prstGeom prst="rect">
            <a:avLst/>
          </a:prstGeom>
        </p:spPr>
      </p:pic>
      <p:sp>
        <p:nvSpPr>
          <p:cNvPr id="37" name="Freeform: Shape 78">
            <a:extLst>
              <a:ext uri="{FF2B5EF4-FFF2-40B4-BE49-F238E27FC236}">
                <a16:creationId xmlns:a16="http://schemas.microsoft.com/office/drawing/2014/main" id="{4288E72C-9ECE-8973-B399-3C4C7158CD42}"/>
              </a:ext>
            </a:extLst>
          </p:cNvPr>
          <p:cNvSpPr/>
          <p:nvPr/>
        </p:nvSpPr>
        <p:spPr>
          <a:xfrm>
            <a:off x="5962932" y="1693987"/>
            <a:ext cx="2290630"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accent3">
              <a:lumMod val="75000"/>
            </a:schemeClr>
          </a:solidFill>
          <a:ln w="12700">
            <a:miter lim="400000"/>
          </a:ln>
        </p:spPr>
        <p:txBody>
          <a:bodyPr lIns="28575" tIns="28575" rIns="28575" bIns="28575" anchor="ctr"/>
          <a:lstStyle/>
          <a:p>
            <a:endParaRPr sz="2400">
              <a:solidFill>
                <a:srgbClr val="FFFFFF"/>
              </a:solidFill>
            </a:endParaRPr>
          </a:p>
        </p:txBody>
      </p:sp>
      <p:sp>
        <p:nvSpPr>
          <p:cNvPr id="38" name="Circle">
            <a:extLst>
              <a:ext uri="{FF2B5EF4-FFF2-40B4-BE49-F238E27FC236}">
                <a16:creationId xmlns:a16="http://schemas.microsoft.com/office/drawing/2014/main" id="{FFEA98DF-4B87-79AF-D9EE-6452E4AF9808}"/>
              </a:ext>
            </a:extLst>
          </p:cNvPr>
          <p:cNvSpPr/>
          <p:nvPr/>
        </p:nvSpPr>
        <p:spPr>
          <a:xfrm>
            <a:off x="6068567" y="1787972"/>
            <a:ext cx="753530"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a:defRPr sz="3000">
                <a:solidFill>
                  <a:srgbClr val="FFFFFF"/>
                </a:solidFill>
              </a:defRPr>
            </a:pPr>
            <a:endParaRPr sz="2400"/>
          </a:p>
        </p:txBody>
      </p:sp>
      <p:sp>
        <p:nvSpPr>
          <p:cNvPr id="39" name="TextBox 38">
            <a:extLst>
              <a:ext uri="{FF2B5EF4-FFF2-40B4-BE49-F238E27FC236}">
                <a16:creationId xmlns:a16="http://schemas.microsoft.com/office/drawing/2014/main" id="{91892E50-1112-8C9D-5DCE-B154C0606F9D}"/>
              </a:ext>
            </a:extLst>
          </p:cNvPr>
          <p:cNvSpPr txBox="1"/>
          <p:nvPr/>
        </p:nvSpPr>
        <p:spPr>
          <a:xfrm>
            <a:off x="6918922" y="1871506"/>
            <a:ext cx="1255823" cy="261610"/>
          </a:xfrm>
          <a:prstGeom prst="rect">
            <a:avLst/>
          </a:prstGeom>
          <a:noFill/>
        </p:spPr>
        <p:txBody>
          <a:bodyPr wrap="square" lIns="0" rIns="0" rtlCol="0" anchor="ctr">
            <a:spAutoFit/>
          </a:bodyPr>
          <a:lstStyle/>
          <a:p>
            <a:r>
              <a:rPr lang="en-US" sz="1100" b="1" noProof="1">
                <a:solidFill>
                  <a:schemeClr val="bg1"/>
                </a:solidFill>
                <a:latin typeface="Network Rail Sans" panose="02000000040000020004" pitchFamily="2" charset="0"/>
              </a:rPr>
              <a:t>Consistency</a:t>
            </a:r>
          </a:p>
        </p:txBody>
      </p:sp>
      <p:pic>
        <p:nvPicPr>
          <p:cNvPr id="40" name="Graphic 39" descr="Compass with solid fill">
            <a:extLst>
              <a:ext uri="{FF2B5EF4-FFF2-40B4-BE49-F238E27FC236}">
                <a16:creationId xmlns:a16="http://schemas.microsoft.com/office/drawing/2014/main" id="{DC510421-38FD-3EAD-66FC-D4AB12B2C902}"/>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178616" y="1900370"/>
            <a:ext cx="533432" cy="445629"/>
          </a:xfrm>
          <a:prstGeom prst="rect">
            <a:avLst/>
          </a:prstGeom>
        </p:spPr>
      </p:pic>
      <p:grpSp>
        <p:nvGrpSpPr>
          <p:cNvPr id="3" name="Group 2">
            <a:extLst>
              <a:ext uri="{FF2B5EF4-FFF2-40B4-BE49-F238E27FC236}">
                <a16:creationId xmlns:a16="http://schemas.microsoft.com/office/drawing/2014/main" id="{BF97DDF3-6054-B9BF-69F4-37A5C16C070C}"/>
              </a:ext>
            </a:extLst>
          </p:cNvPr>
          <p:cNvGrpSpPr/>
          <p:nvPr/>
        </p:nvGrpSpPr>
        <p:grpSpPr>
          <a:xfrm>
            <a:off x="1568171" y="4021951"/>
            <a:ext cx="2290764" cy="2620578"/>
            <a:chOff x="4463612" y="3996654"/>
            <a:chExt cx="1913706" cy="2620578"/>
          </a:xfrm>
        </p:grpSpPr>
        <p:sp>
          <p:nvSpPr>
            <p:cNvPr id="18" name="Freeform: Shape 96">
              <a:extLst>
                <a:ext uri="{FF2B5EF4-FFF2-40B4-BE49-F238E27FC236}">
                  <a16:creationId xmlns:a16="http://schemas.microsoft.com/office/drawing/2014/main" id="{1FCDC483-3E8A-9743-FE8C-CC367765B0A0}"/>
                </a:ext>
              </a:extLst>
            </p:cNvPr>
            <p:cNvSpPr/>
            <p:nvPr/>
          </p:nvSpPr>
          <p:spPr>
            <a:xfrm>
              <a:off x="4463612" y="4275170"/>
              <a:ext cx="1682655" cy="2342062"/>
            </a:xfrm>
            <a:custGeom>
              <a:avLst/>
              <a:gdLst>
                <a:gd name="connsiteX0" fmla="*/ 24751 w 1754795"/>
                <a:gd name="connsiteY0" fmla="*/ 0 h 2293366"/>
                <a:gd name="connsiteX1" fmla="*/ 1754678 w 1754795"/>
                <a:gd name="connsiteY1" fmla="*/ 0 h 2293366"/>
                <a:gd name="connsiteX2" fmla="*/ 1754678 w 1754795"/>
                <a:gd name="connsiteY2" fmla="*/ 2170691 h 2293366"/>
                <a:gd name="connsiteX3" fmla="*/ 1631960 w 1754795"/>
                <a:gd name="connsiteY3" fmla="*/ 2293366 h 2293366"/>
                <a:gd name="connsiteX4" fmla="*/ 125811 w 1754795"/>
                <a:gd name="connsiteY4" fmla="*/ 2293366 h 2293366"/>
                <a:gd name="connsiteX5" fmla="*/ 0 w 1754795"/>
                <a:gd name="connsiteY5" fmla="*/ 2167567 h 2293366"/>
                <a:gd name="connsiteX6" fmla="*/ 0 w 1754795"/>
                <a:gd name="connsiteY6" fmla="*/ 139885 h 2293366"/>
                <a:gd name="connsiteX7" fmla="*/ 9041 w 1754795"/>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795" h="2293366">
                  <a:moveTo>
                    <a:pt x="24751" y="0"/>
                  </a:moveTo>
                  <a:lnTo>
                    <a:pt x="1754678" y="0"/>
                  </a:lnTo>
                  <a:lnTo>
                    <a:pt x="1754678" y="2170691"/>
                  </a:lnTo>
                  <a:cubicBezTo>
                    <a:pt x="1757771" y="2238096"/>
                    <a:pt x="1699504" y="2293366"/>
                    <a:pt x="1631960" y="2293366"/>
                  </a:cubicBezTo>
                  <a:lnTo>
                    <a:pt x="125811" y="2293366"/>
                  </a:lnTo>
                  <a:cubicBezTo>
                    <a:pt x="58267" y="2293366"/>
                    <a:pt x="0" y="2238096"/>
                    <a:pt x="0" y="2167567"/>
                  </a:cubicBezTo>
                  <a:lnTo>
                    <a:pt x="0" y="139885"/>
                  </a:lnTo>
                  <a:cubicBezTo>
                    <a:pt x="0" y="109202"/>
                    <a:pt x="3116" y="79286"/>
                    <a:pt x="9041" y="50425"/>
                  </a:cubicBezTo>
                  <a:close/>
                </a:path>
              </a:pathLst>
            </a:custGeom>
            <a:solidFill>
              <a:schemeClr val="accent2"/>
            </a:solidFill>
            <a:ln w="12700">
              <a:miter lim="400000"/>
            </a:ln>
          </p:spPr>
          <p:txBody>
            <a:bodyPr wrap="square" lIns="28575" tIns="28575" rIns="28575" bIns="28575" anchor="ctr">
              <a:noAutofit/>
            </a:bodyPr>
            <a:lstStyle/>
            <a:p>
              <a:pPr>
                <a:defRPr sz="3000">
                  <a:solidFill>
                    <a:srgbClr val="FFFFFF"/>
                  </a:solidFill>
                </a:defRPr>
              </a:pPr>
              <a:endParaRPr sz="2400"/>
            </a:p>
          </p:txBody>
        </p:sp>
        <p:sp>
          <p:nvSpPr>
            <p:cNvPr id="21" name="TextBox 20">
              <a:extLst>
                <a:ext uri="{FF2B5EF4-FFF2-40B4-BE49-F238E27FC236}">
                  <a16:creationId xmlns:a16="http://schemas.microsoft.com/office/drawing/2014/main" id="{CE2CA67D-F606-6FB0-71E0-637CF7D46BAC}"/>
                </a:ext>
              </a:extLst>
            </p:cNvPr>
            <p:cNvSpPr txBox="1"/>
            <p:nvPr/>
          </p:nvSpPr>
          <p:spPr>
            <a:xfrm>
              <a:off x="4565711" y="4986564"/>
              <a:ext cx="1478567" cy="1223412"/>
            </a:xfrm>
            <a:prstGeom prst="rect">
              <a:avLst/>
            </a:prstGeom>
            <a:noFill/>
          </p:spPr>
          <p:txBody>
            <a:bodyPr wrap="square" lIns="0" rIns="0" rtlCol="0" anchor="t">
              <a:spAutoFit/>
            </a:bodyPr>
            <a:lstStyle/>
            <a:p>
              <a:pPr>
                <a:spcBef>
                  <a:spcPts val="1200"/>
                </a:spcBef>
                <a:spcAft>
                  <a:spcPts val="1200"/>
                </a:spcAft>
              </a:pPr>
              <a:r>
                <a:rPr lang="en-GB" sz="1050">
                  <a:solidFill>
                    <a:schemeClr val="bg1"/>
                  </a:solidFill>
                  <a:latin typeface="Network Rail Sans" panose="02000000040000020004" pitchFamily="2" charset="0"/>
                  <a:ea typeface="Calibri" panose="020F0502020204030204" pitchFamily="34" charset="0"/>
                  <a:cs typeface="Times New Roman" panose="02020603050405020304" pitchFamily="18" charset="0"/>
                </a:rPr>
                <a:t>GBR will review requests for bespoke schemes in a timely manner and discuss all requests with the relevant operator before taking a decision on whether to proceed with the bespoke scheme.</a:t>
              </a:r>
            </a:p>
          </p:txBody>
        </p:sp>
        <p:sp>
          <p:nvSpPr>
            <p:cNvPr id="42" name="Freeform: Shape 131">
              <a:extLst>
                <a:ext uri="{FF2B5EF4-FFF2-40B4-BE49-F238E27FC236}">
                  <a16:creationId xmlns:a16="http://schemas.microsoft.com/office/drawing/2014/main" id="{3E279BDA-A60F-8CFE-7AE8-319836409877}"/>
                </a:ext>
              </a:extLst>
            </p:cNvPr>
            <p:cNvSpPr/>
            <p:nvPr/>
          </p:nvSpPr>
          <p:spPr>
            <a:xfrm>
              <a:off x="4463724" y="4323722"/>
              <a:ext cx="1682543"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accent2">
                <a:lumMod val="50000"/>
                <a:alpha val="70000"/>
              </a:schemeClr>
            </a:solidFill>
            <a:ln w="12700">
              <a:miter lim="400000"/>
            </a:ln>
          </p:spPr>
          <p:txBody>
            <a:bodyPr wrap="square" lIns="28575" tIns="28575" rIns="28575" bIns="28575" anchor="ctr">
              <a:noAutofit/>
            </a:bodyPr>
            <a:lstStyle/>
            <a:p>
              <a:endParaRPr sz="2400">
                <a:solidFill>
                  <a:srgbClr val="FFFFFF"/>
                </a:solidFill>
              </a:endParaRPr>
            </a:p>
          </p:txBody>
        </p:sp>
        <p:sp>
          <p:nvSpPr>
            <p:cNvPr id="48" name="Freeform: Shape 97">
              <a:extLst>
                <a:ext uri="{FF2B5EF4-FFF2-40B4-BE49-F238E27FC236}">
                  <a16:creationId xmlns:a16="http://schemas.microsoft.com/office/drawing/2014/main" id="{58F23573-0A1B-3D9A-54A5-B9901F717072}"/>
                </a:ext>
              </a:extLst>
            </p:cNvPr>
            <p:cNvSpPr/>
            <p:nvPr/>
          </p:nvSpPr>
          <p:spPr>
            <a:xfrm>
              <a:off x="4463724" y="3996654"/>
              <a:ext cx="1913594"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accent2"/>
            </a:solidFill>
            <a:ln w="12700">
              <a:miter lim="400000"/>
            </a:ln>
          </p:spPr>
          <p:txBody>
            <a:bodyPr lIns="28575" tIns="28575" rIns="28575" bIns="28575" anchor="ctr"/>
            <a:lstStyle/>
            <a:p>
              <a:endParaRPr sz="2400">
                <a:solidFill>
                  <a:srgbClr val="FFFFFF"/>
                </a:solidFill>
              </a:endParaRPr>
            </a:p>
          </p:txBody>
        </p:sp>
        <p:sp>
          <p:nvSpPr>
            <p:cNvPr id="49" name="Circle">
              <a:extLst>
                <a:ext uri="{FF2B5EF4-FFF2-40B4-BE49-F238E27FC236}">
                  <a16:creationId xmlns:a16="http://schemas.microsoft.com/office/drawing/2014/main" id="{7D57335E-0329-1543-5EEC-B486B32D54C7}"/>
                </a:ext>
              </a:extLst>
            </p:cNvPr>
            <p:cNvSpPr/>
            <p:nvPr/>
          </p:nvSpPr>
          <p:spPr>
            <a:xfrm>
              <a:off x="4551973" y="4090639"/>
              <a:ext cx="629499"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a:defRPr sz="3000">
                  <a:solidFill>
                    <a:srgbClr val="FFFFFF"/>
                  </a:solidFill>
                </a:defRPr>
              </a:pPr>
              <a:endParaRPr sz="2400"/>
            </a:p>
          </p:txBody>
        </p:sp>
        <p:sp>
          <p:nvSpPr>
            <p:cNvPr id="50" name="TextBox 49">
              <a:extLst>
                <a:ext uri="{FF2B5EF4-FFF2-40B4-BE49-F238E27FC236}">
                  <a16:creationId xmlns:a16="http://schemas.microsoft.com/office/drawing/2014/main" id="{686282E0-324E-8814-0832-9970C5DB9BB8}"/>
                </a:ext>
              </a:extLst>
            </p:cNvPr>
            <p:cNvSpPr txBox="1"/>
            <p:nvPr/>
          </p:nvSpPr>
          <p:spPr>
            <a:xfrm>
              <a:off x="5262359" y="4089535"/>
              <a:ext cx="1049115" cy="430887"/>
            </a:xfrm>
            <a:prstGeom prst="rect">
              <a:avLst/>
            </a:prstGeom>
            <a:noFill/>
          </p:spPr>
          <p:txBody>
            <a:bodyPr wrap="square" lIns="0" rIns="0" rtlCol="0" anchor="ctr">
              <a:spAutoFit/>
            </a:bodyPr>
            <a:lstStyle/>
            <a:p>
              <a:r>
                <a:rPr lang="en-US" sz="1100" b="1" noProof="1">
                  <a:solidFill>
                    <a:schemeClr val="bg1"/>
                  </a:solidFill>
                  <a:latin typeface="Network Rail Sans" panose="02000000040000020004" pitchFamily="2" charset="0"/>
                </a:rPr>
                <a:t>Review and discussion</a:t>
              </a:r>
            </a:p>
          </p:txBody>
        </p:sp>
        <p:pic>
          <p:nvPicPr>
            <p:cNvPr id="54" name="Graphic 53" descr="Customer review with solid fill">
              <a:extLst>
                <a:ext uri="{FF2B5EF4-FFF2-40B4-BE49-F238E27FC236}">
                  <a16:creationId xmlns:a16="http://schemas.microsoft.com/office/drawing/2014/main" id="{16FA79C3-2327-3DEA-83F9-CB3C5BBA588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4680582" y="4203039"/>
              <a:ext cx="372279" cy="445629"/>
            </a:xfrm>
            <a:prstGeom prst="rect">
              <a:avLst/>
            </a:prstGeom>
          </p:spPr>
        </p:pic>
      </p:grpSp>
      <p:grpSp>
        <p:nvGrpSpPr>
          <p:cNvPr id="4" name="Group 3">
            <a:extLst>
              <a:ext uri="{FF2B5EF4-FFF2-40B4-BE49-F238E27FC236}">
                <a16:creationId xmlns:a16="http://schemas.microsoft.com/office/drawing/2014/main" id="{A2B71140-83A1-6B0F-C090-9CDA83411C75}"/>
              </a:ext>
            </a:extLst>
          </p:cNvPr>
          <p:cNvGrpSpPr/>
          <p:nvPr/>
        </p:nvGrpSpPr>
        <p:grpSpPr>
          <a:xfrm>
            <a:off x="4479831" y="4021951"/>
            <a:ext cx="2290630" cy="2650385"/>
            <a:chOff x="6763567" y="3996654"/>
            <a:chExt cx="1913594" cy="2650385"/>
          </a:xfrm>
        </p:grpSpPr>
        <p:sp>
          <p:nvSpPr>
            <p:cNvPr id="22" name="Freeform: Shape 105">
              <a:extLst>
                <a:ext uri="{FF2B5EF4-FFF2-40B4-BE49-F238E27FC236}">
                  <a16:creationId xmlns:a16="http://schemas.microsoft.com/office/drawing/2014/main" id="{7491D59D-049E-5435-DB86-AAFADA9A2156}"/>
                </a:ext>
              </a:extLst>
            </p:cNvPr>
            <p:cNvSpPr/>
            <p:nvPr/>
          </p:nvSpPr>
          <p:spPr>
            <a:xfrm>
              <a:off x="6763567" y="4304977"/>
              <a:ext cx="1682655" cy="2342062"/>
            </a:xfrm>
            <a:custGeom>
              <a:avLst/>
              <a:gdLst>
                <a:gd name="connsiteX0" fmla="*/ 24751 w 1754795"/>
                <a:gd name="connsiteY0" fmla="*/ 0 h 2293366"/>
                <a:gd name="connsiteX1" fmla="*/ 1754678 w 1754795"/>
                <a:gd name="connsiteY1" fmla="*/ 0 h 2293366"/>
                <a:gd name="connsiteX2" fmla="*/ 1754678 w 1754795"/>
                <a:gd name="connsiteY2" fmla="*/ 2170691 h 2293366"/>
                <a:gd name="connsiteX3" fmla="*/ 1631960 w 1754795"/>
                <a:gd name="connsiteY3" fmla="*/ 2293366 h 2293366"/>
                <a:gd name="connsiteX4" fmla="*/ 125811 w 1754795"/>
                <a:gd name="connsiteY4" fmla="*/ 2293366 h 2293366"/>
                <a:gd name="connsiteX5" fmla="*/ 0 w 1754795"/>
                <a:gd name="connsiteY5" fmla="*/ 2167567 h 2293366"/>
                <a:gd name="connsiteX6" fmla="*/ 0 w 1754795"/>
                <a:gd name="connsiteY6" fmla="*/ 139885 h 2293366"/>
                <a:gd name="connsiteX7" fmla="*/ 9041 w 1754795"/>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795" h="2293366">
                  <a:moveTo>
                    <a:pt x="24751" y="0"/>
                  </a:moveTo>
                  <a:lnTo>
                    <a:pt x="1754678" y="0"/>
                  </a:lnTo>
                  <a:lnTo>
                    <a:pt x="1754678" y="2170691"/>
                  </a:lnTo>
                  <a:cubicBezTo>
                    <a:pt x="1757771" y="2238096"/>
                    <a:pt x="1699504" y="2293366"/>
                    <a:pt x="1631960" y="2293366"/>
                  </a:cubicBezTo>
                  <a:lnTo>
                    <a:pt x="125811" y="2293366"/>
                  </a:lnTo>
                  <a:cubicBezTo>
                    <a:pt x="58267" y="2293366"/>
                    <a:pt x="0" y="2238096"/>
                    <a:pt x="0" y="2167567"/>
                  </a:cubicBezTo>
                  <a:lnTo>
                    <a:pt x="0" y="139885"/>
                  </a:lnTo>
                  <a:cubicBezTo>
                    <a:pt x="0" y="109202"/>
                    <a:pt x="3116" y="79286"/>
                    <a:pt x="9041" y="50425"/>
                  </a:cubicBezTo>
                  <a:close/>
                </a:path>
              </a:pathLst>
            </a:custGeom>
            <a:solidFill>
              <a:schemeClr val="bg2">
                <a:lumMod val="75000"/>
              </a:schemeClr>
            </a:solidFill>
            <a:ln w="12700">
              <a:miter lim="400000"/>
            </a:ln>
          </p:spPr>
          <p:txBody>
            <a:bodyPr wrap="square" lIns="38100" tIns="38100" rIns="38100" bIns="38100" anchor="ctr">
              <a:noAutofit/>
            </a:bodyPr>
            <a:lstStyle/>
            <a:p>
              <a:endParaRPr sz="3000">
                <a:solidFill>
                  <a:srgbClr val="FFFFFF"/>
                </a:solidFill>
              </a:endParaRPr>
            </a:p>
          </p:txBody>
        </p:sp>
        <p:sp>
          <p:nvSpPr>
            <p:cNvPr id="25" name="TextBox 24">
              <a:extLst>
                <a:ext uri="{FF2B5EF4-FFF2-40B4-BE49-F238E27FC236}">
                  <a16:creationId xmlns:a16="http://schemas.microsoft.com/office/drawing/2014/main" id="{76A77AC4-4543-830C-A58E-02E23CC0D6EE}"/>
                </a:ext>
              </a:extLst>
            </p:cNvPr>
            <p:cNvSpPr txBox="1"/>
            <p:nvPr/>
          </p:nvSpPr>
          <p:spPr>
            <a:xfrm>
              <a:off x="6851816" y="4966600"/>
              <a:ext cx="1508220" cy="1061829"/>
            </a:xfrm>
            <a:prstGeom prst="rect">
              <a:avLst/>
            </a:prstGeom>
            <a:noFill/>
          </p:spPr>
          <p:txBody>
            <a:bodyPr wrap="square" lIns="0" rIns="0" rtlCol="0" anchor="t">
              <a:spAutoFit/>
            </a:bodyPr>
            <a:lstStyle/>
            <a:p>
              <a:pPr>
                <a:spcBef>
                  <a:spcPts val="1200"/>
                </a:spcBef>
                <a:spcAft>
                  <a:spcPts val="1200"/>
                </a:spcAft>
              </a:pPr>
              <a:r>
                <a:rPr lang="en-GB" sz="1050">
                  <a:solidFill>
                    <a:schemeClr val="bg1"/>
                  </a:solidFill>
                  <a:latin typeface="Network Rail Sans" panose="02000000040000020004" pitchFamily="2" charset="0"/>
                </a:rPr>
                <a:t>GBR will only enter bespoke performance scheme arrangements where there is a clear, demonstrable need or where improved outcomes have been identified.</a:t>
              </a:r>
              <a:endParaRPr lang="en-GB" sz="1050">
                <a:solidFill>
                  <a:schemeClr val="bg1"/>
                </a:solidFill>
                <a:latin typeface="Network Rail Sans" panose="02000000040000020004" pitchFamily="2" charset="0"/>
                <a:ea typeface="Calibri" panose="020F0502020204030204" pitchFamily="34" charset="0"/>
                <a:cs typeface="Times New Roman" panose="02020603050405020304" pitchFamily="18" charset="0"/>
              </a:endParaRPr>
            </a:p>
          </p:txBody>
        </p:sp>
        <p:sp>
          <p:nvSpPr>
            <p:cNvPr id="43" name="Freeform: Shape 132">
              <a:extLst>
                <a:ext uri="{FF2B5EF4-FFF2-40B4-BE49-F238E27FC236}">
                  <a16:creationId xmlns:a16="http://schemas.microsoft.com/office/drawing/2014/main" id="{73A8C956-A821-695D-475A-AC1CF17C0B33}"/>
                </a:ext>
              </a:extLst>
            </p:cNvPr>
            <p:cNvSpPr/>
            <p:nvPr/>
          </p:nvSpPr>
          <p:spPr>
            <a:xfrm>
              <a:off x="6763567" y="4323722"/>
              <a:ext cx="1682543"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tx1">
                <a:alpha val="70000"/>
              </a:schemeClr>
            </a:solidFill>
            <a:ln w="12700">
              <a:miter lim="400000"/>
            </a:ln>
          </p:spPr>
          <p:txBody>
            <a:bodyPr wrap="square" lIns="28575" tIns="28575" rIns="28575" bIns="28575" anchor="ctr">
              <a:noAutofit/>
            </a:bodyPr>
            <a:lstStyle/>
            <a:p>
              <a:endParaRPr sz="2400">
                <a:solidFill>
                  <a:srgbClr val="FFFFFF"/>
                </a:solidFill>
              </a:endParaRPr>
            </a:p>
          </p:txBody>
        </p:sp>
        <p:sp>
          <p:nvSpPr>
            <p:cNvPr id="51" name="Freeform: Shape 106">
              <a:extLst>
                <a:ext uri="{FF2B5EF4-FFF2-40B4-BE49-F238E27FC236}">
                  <a16:creationId xmlns:a16="http://schemas.microsoft.com/office/drawing/2014/main" id="{3EC83F2A-628F-DB11-1A49-B5AC30CD2CC9}"/>
                </a:ext>
              </a:extLst>
            </p:cNvPr>
            <p:cNvSpPr/>
            <p:nvPr/>
          </p:nvSpPr>
          <p:spPr>
            <a:xfrm>
              <a:off x="6763567" y="3996654"/>
              <a:ext cx="1913594"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bg2">
                <a:lumMod val="50000"/>
              </a:schemeClr>
            </a:solidFill>
            <a:ln w="12700">
              <a:miter lim="400000"/>
            </a:ln>
          </p:spPr>
          <p:txBody>
            <a:bodyPr lIns="38100" tIns="38100" rIns="38100" bIns="38100" anchor="ctr"/>
            <a:lstStyle/>
            <a:p>
              <a:endParaRPr sz="3000">
                <a:solidFill>
                  <a:srgbClr val="FFFFFF"/>
                </a:solidFill>
              </a:endParaRPr>
            </a:p>
          </p:txBody>
        </p:sp>
        <p:sp>
          <p:nvSpPr>
            <p:cNvPr id="52" name="Circle">
              <a:extLst>
                <a:ext uri="{FF2B5EF4-FFF2-40B4-BE49-F238E27FC236}">
                  <a16:creationId xmlns:a16="http://schemas.microsoft.com/office/drawing/2014/main" id="{106BEDCA-452E-F183-4E6A-C51C4D9752CB}"/>
                </a:ext>
              </a:extLst>
            </p:cNvPr>
            <p:cNvSpPr/>
            <p:nvPr/>
          </p:nvSpPr>
          <p:spPr>
            <a:xfrm>
              <a:off x="6851816" y="4090639"/>
              <a:ext cx="629499"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a:defRPr sz="3000">
                  <a:solidFill>
                    <a:srgbClr val="FFFFFF"/>
                  </a:solidFill>
                </a:defRPr>
              </a:pPr>
              <a:endParaRPr sz="2400"/>
            </a:p>
          </p:txBody>
        </p:sp>
        <p:sp>
          <p:nvSpPr>
            <p:cNvPr id="53" name="TextBox 52">
              <a:extLst>
                <a:ext uri="{FF2B5EF4-FFF2-40B4-BE49-F238E27FC236}">
                  <a16:creationId xmlns:a16="http://schemas.microsoft.com/office/drawing/2014/main" id="{9E6E3F21-43BA-A3AC-55EE-2BF0CF8B78ED}"/>
                </a:ext>
              </a:extLst>
            </p:cNvPr>
            <p:cNvSpPr txBox="1"/>
            <p:nvPr/>
          </p:nvSpPr>
          <p:spPr>
            <a:xfrm>
              <a:off x="7562202" y="4174173"/>
              <a:ext cx="1049115" cy="261610"/>
            </a:xfrm>
            <a:prstGeom prst="rect">
              <a:avLst/>
            </a:prstGeom>
            <a:noFill/>
          </p:spPr>
          <p:txBody>
            <a:bodyPr wrap="square" lIns="0" rIns="0" rtlCol="0" anchor="ctr">
              <a:spAutoFit/>
            </a:bodyPr>
            <a:lstStyle/>
            <a:p>
              <a:r>
                <a:rPr lang="en-US" sz="1100" b="1" noProof="1">
                  <a:solidFill>
                    <a:schemeClr val="bg1"/>
                  </a:solidFill>
                  <a:latin typeface="Network Rail Sans" panose="02000000040000020004" pitchFamily="2" charset="0"/>
                </a:rPr>
                <a:t>Outcomes</a:t>
              </a:r>
            </a:p>
          </p:txBody>
        </p:sp>
        <p:pic>
          <p:nvPicPr>
            <p:cNvPr id="55" name="Graphic 54" descr="Universal access with solid fill">
              <a:extLst>
                <a:ext uri="{FF2B5EF4-FFF2-40B4-BE49-F238E27FC236}">
                  <a16:creationId xmlns:a16="http://schemas.microsoft.com/office/drawing/2014/main" id="{CF1FC2CB-FE71-E7DC-5AE2-7FFA1DB47C9E}"/>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6943751" y="4203039"/>
              <a:ext cx="445629" cy="445629"/>
            </a:xfrm>
            <a:prstGeom prst="rect">
              <a:avLst/>
            </a:prstGeom>
          </p:spPr>
        </p:pic>
      </p:grpSp>
    </p:spTree>
    <p:extLst>
      <p:ext uri="{BB962C8B-B14F-4D97-AF65-F5344CB8AC3E}">
        <p14:creationId xmlns:p14="http://schemas.microsoft.com/office/powerpoint/2010/main" val="2110409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2D513-1CD5-E57D-50E5-2C4F059EBB08}"/>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FB9549E0-0EDC-9048-8209-88C89BD92F09}"/>
              </a:ext>
            </a:extLst>
          </p:cNvPr>
          <p:cNvSpPr>
            <a:spLocks noGrp="1"/>
          </p:cNvSpPr>
          <p:nvPr>
            <p:ph type="body" sz="quarter" idx="13"/>
          </p:nvPr>
        </p:nvSpPr>
        <p:spPr/>
        <p:txBody>
          <a:bodyPr/>
          <a:lstStyle/>
          <a:p>
            <a:pPr algn="r"/>
            <a:r>
              <a:rPr lang="en-GB" sz="4400"/>
              <a:t>Next steps</a:t>
            </a:r>
          </a:p>
        </p:txBody>
      </p:sp>
      <p:sp>
        <p:nvSpPr>
          <p:cNvPr id="7" name="Text Placeholder 1">
            <a:extLst>
              <a:ext uri="{FF2B5EF4-FFF2-40B4-BE49-F238E27FC236}">
                <a16:creationId xmlns:a16="http://schemas.microsoft.com/office/drawing/2014/main" id="{E349E0A2-4907-8E7B-821B-314576561C1E}"/>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828763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F69DDBF8-7151-4641-048D-2B9042F310DD}"/>
              </a:ext>
            </a:extLst>
          </p:cNvPr>
          <p:cNvSpPr>
            <a:spLocks noGrp="1"/>
          </p:cNvSpPr>
          <p:nvPr>
            <p:ph type="body" sz="quarter" idx="14"/>
          </p:nvPr>
        </p:nvSpPr>
        <p:spPr>
          <a:xfrm>
            <a:off x="831185" y="1344957"/>
            <a:ext cx="5644736" cy="4444307"/>
          </a:xfrm>
        </p:spPr>
        <p:txBody>
          <a:bodyPr/>
          <a:lstStyle/>
          <a:p>
            <a:pPr marL="285750" indent="-285750">
              <a:spcBef>
                <a:spcPts val="600"/>
              </a:spcBef>
              <a:spcAft>
                <a:spcPts val="600"/>
              </a:spcAft>
              <a:buFont typeface="Courier New" panose="02070309020205020404" pitchFamily="49" charset="0"/>
              <a:buChar char="o"/>
            </a:pPr>
            <a:r>
              <a:rPr lang="en-GB" sz="1800" dirty="0"/>
              <a:t>It is our intention that the AUP will set out the distinction between planned and unplanned disruption schemes and the key principles and commitments to operators regarding bespoke performance schemes.</a:t>
            </a:r>
          </a:p>
          <a:p>
            <a:pPr marL="285750" indent="-285750">
              <a:spcBef>
                <a:spcPts val="600"/>
              </a:spcBef>
              <a:spcAft>
                <a:spcPts val="600"/>
              </a:spcAft>
              <a:buFont typeface="Courier New" panose="02070309020205020404" pitchFamily="49" charset="0"/>
              <a:buChar char="o"/>
            </a:pPr>
            <a:r>
              <a:rPr lang="en-GB" sz="1800" dirty="0"/>
              <a:t>We will reflect on the feedback and discussions in this workshop to develop the relevant sections of our draft AUP. We currently expect to formally consult on this in  Autumn 2026. </a:t>
            </a:r>
          </a:p>
          <a:p>
            <a:pPr marL="285750" indent="-285750">
              <a:spcBef>
                <a:spcPts val="600"/>
              </a:spcBef>
              <a:spcAft>
                <a:spcPts val="600"/>
              </a:spcAft>
              <a:buFont typeface="Courier New" panose="02070309020205020404" pitchFamily="49" charset="0"/>
              <a:buChar char="o"/>
            </a:pPr>
            <a:r>
              <a:rPr lang="en-GB" sz="1800" dirty="0"/>
              <a:t>Stakeholders will have the opportunity to respond to the draft AUP consultation to provide further feedback on these topics.</a:t>
            </a:r>
          </a:p>
        </p:txBody>
      </p:sp>
      <p:sp>
        <p:nvSpPr>
          <p:cNvPr id="3" name="Slide Number Placeholder 2">
            <a:extLst>
              <a:ext uri="{FF2B5EF4-FFF2-40B4-BE49-F238E27FC236}">
                <a16:creationId xmlns:a16="http://schemas.microsoft.com/office/drawing/2014/main" id="{1C7BFA49-5B97-7179-FC9B-3EC83A536EAC}"/>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graphicFrame>
        <p:nvGraphicFramePr>
          <p:cNvPr id="5" name="Table 4">
            <a:extLst>
              <a:ext uri="{FF2B5EF4-FFF2-40B4-BE49-F238E27FC236}">
                <a16:creationId xmlns:a16="http://schemas.microsoft.com/office/drawing/2014/main" id="{76503D64-15F8-4C35-8D15-A27DE0C4DCFF}"/>
              </a:ext>
            </a:extLst>
          </p:cNvPr>
          <p:cNvGraphicFramePr>
            <a:graphicFrameLocks noGrp="1"/>
          </p:cNvGraphicFramePr>
          <p:nvPr>
            <p:extLst>
              <p:ext uri="{D42A27DB-BD31-4B8C-83A1-F6EECF244321}">
                <p14:modId xmlns:p14="http://schemas.microsoft.com/office/powerpoint/2010/main" val="1132202573"/>
              </p:ext>
            </p:extLst>
          </p:nvPr>
        </p:nvGraphicFramePr>
        <p:xfrm>
          <a:off x="6961953" y="767260"/>
          <a:ext cx="4796714" cy="3870960"/>
        </p:xfrm>
        <a:graphic>
          <a:graphicData uri="http://schemas.openxmlformats.org/drawingml/2006/table">
            <a:tbl>
              <a:tblPr firstRow="1" bandRow="1">
                <a:tableStyleId>{5C22544A-7EE6-4342-B048-85BDC9FD1C3A}</a:tableStyleId>
              </a:tblPr>
              <a:tblGrid>
                <a:gridCol w="4796714">
                  <a:extLst>
                    <a:ext uri="{9D8B030D-6E8A-4147-A177-3AD203B41FA5}">
                      <a16:colId xmlns:a16="http://schemas.microsoft.com/office/drawing/2014/main" val="3408449150"/>
                    </a:ext>
                  </a:extLst>
                </a:gridCol>
              </a:tblGrid>
              <a:tr h="482488">
                <a:tc>
                  <a:txBody>
                    <a:bodyPr/>
                    <a:lstStyle/>
                    <a:p>
                      <a:r>
                        <a:rPr lang="en-GB" sz="1400">
                          <a:latin typeface="Network Rail Sans" panose="02000000040000020004" pitchFamily="2" charset="0"/>
                        </a:rPr>
                        <a:t>Key dates / Look ahead – upcoming performance workshops </a:t>
                      </a:r>
                    </a:p>
                  </a:txBody>
                  <a:tcPr/>
                </a:tc>
                <a:extLst>
                  <a:ext uri="{0D108BD9-81ED-4DB2-BD59-A6C34878D82A}">
                    <a16:rowId xmlns:a16="http://schemas.microsoft.com/office/drawing/2014/main" val="3337840236"/>
                  </a:ext>
                </a:extLst>
              </a:tr>
              <a:tr h="424872">
                <a:tc>
                  <a:txBody>
                    <a:bodyPr/>
                    <a:lstStyle/>
                    <a:p>
                      <a:r>
                        <a:rPr lang="en-GB" sz="1400" b="1">
                          <a:latin typeface="Network Rail Sans" panose="02000000040000020004" pitchFamily="2" charset="0"/>
                        </a:rPr>
                        <a:t>AUP objectives and trade-offs on 13 May </a:t>
                      </a:r>
                      <a:r>
                        <a:rPr lang="en-GB" sz="1400">
                          <a:latin typeface="Network Rail Sans" panose="02000000040000020004" pitchFamily="2" charset="0"/>
                        </a:rPr>
                        <a:t>– this will be an opportunity to discuss the development of the AUP and to highlight important trade-offs or tensions.</a:t>
                      </a:r>
                    </a:p>
                  </a:txBody>
                  <a:tcPr/>
                </a:tc>
                <a:extLst>
                  <a:ext uri="{0D108BD9-81ED-4DB2-BD59-A6C34878D82A}">
                    <a16:rowId xmlns:a16="http://schemas.microsoft.com/office/drawing/2014/main" val="188333954"/>
                  </a:ext>
                </a:extLst>
              </a:tr>
              <a:tr h="424872">
                <a:tc>
                  <a:txBody>
                    <a:bodyPr/>
                    <a:lstStyle/>
                    <a:p>
                      <a:r>
                        <a:rPr lang="en-GB" sz="1400" b="1" dirty="0">
                          <a:latin typeface="Network Rail Sans" panose="02000000040000020004" pitchFamily="2" charset="0"/>
                        </a:rPr>
                        <a:t>Performance metrics and measurement on 30 June </a:t>
                      </a:r>
                      <a:r>
                        <a:rPr lang="en-GB" sz="1400" dirty="0">
                          <a:latin typeface="Network Rail Sans" panose="02000000040000020004" pitchFamily="2" charset="0"/>
                        </a:rPr>
                        <a:t>– this will be an opportunity to explore different performance metrics and to understand how these can be used within a future performance scheme.</a:t>
                      </a:r>
                    </a:p>
                  </a:txBody>
                  <a:tcPr/>
                </a:tc>
                <a:extLst>
                  <a:ext uri="{0D108BD9-81ED-4DB2-BD59-A6C34878D82A}">
                    <a16:rowId xmlns:a16="http://schemas.microsoft.com/office/drawing/2014/main" val="1890758752"/>
                  </a:ext>
                </a:extLst>
              </a:tr>
              <a:tr h="424872">
                <a:tc>
                  <a:txBody>
                    <a:bodyPr/>
                    <a:lstStyle/>
                    <a:p>
                      <a:r>
                        <a:rPr lang="en-GB" sz="1400" b="1" dirty="0">
                          <a:latin typeface="Network Rail Sans" panose="02000000040000020004" pitchFamily="2" charset="0"/>
                        </a:rPr>
                        <a:t>Disruption outside of GBR’s control on 16 July </a:t>
                      </a:r>
                      <a:r>
                        <a:rPr lang="en-GB" sz="1400" dirty="0">
                          <a:latin typeface="Network Rail Sans" panose="02000000040000020004" pitchFamily="2" charset="0"/>
                        </a:rPr>
                        <a:t>– we will discuss options for defining disruption outside of GBR’s control in the context of performance schemes.</a:t>
                      </a:r>
                    </a:p>
                  </a:txBody>
                  <a:tcPr/>
                </a:tc>
                <a:extLst>
                  <a:ext uri="{0D108BD9-81ED-4DB2-BD59-A6C34878D82A}">
                    <a16:rowId xmlns:a16="http://schemas.microsoft.com/office/drawing/2014/main" val="1166138290"/>
                  </a:ext>
                </a:extLst>
              </a:tr>
              <a:tr h="424872">
                <a:tc>
                  <a:txBody>
                    <a:bodyPr/>
                    <a:lstStyle/>
                    <a:p>
                      <a:r>
                        <a:rPr lang="en-GB" sz="1400" b="1" dirty="0">
                          <a:latin typeface="Network Rail Sans" panose="02000000040000020004" pitchFamily="2" charset="0"/>
                        </a:rPr>
                        <a:t>Performance Expectations and Granularity on 25 August </a:t>
                      </a:r>
                      <a:r>
                        <a:rPr lang="en-GB" sz="1400" dirty="0">
                          <a:latin typeface="Network Rail Sans" panose="02000000040000020004" pitchFamily="2" charset="0"/>
                        </a:rPr>
                        <a:t>– How to set performance expectations / targets within the schemes and at what level of granularity (e.g. operator, service group, service code etc.) the schemes could work at.</a:t>
                      </a:r>
                    </a:p>
                  </a:txBody>
                  <a:tcPr/>
                </a:tc>
                <a:extLst>
                  <a:ext uri="{0D108BD9-81ED-4DB2-BD59-A6C34878D82A}">
                    <a16:rowId xmlns:a16="http://schemas.microsoft.com/office/drawing/2014/main" val="3552967221"/>
                  </a:ext>
                </a:extLst>
              </a:tr>
            </a:tbl>
          </a:graphicData>
        </a:graphic>
      </p:graphicFrame>
      <p:sp>
        <p:nvSpPr>
          <p:cNvPr id="12" name="Text Placeholder 3">
            <a:extLst>
              <a:ext uri="{FF2B5EF4-FFF2-40B4-BE49-F238E27FC236}">
                <a16:creationId xmlns:a16="http://schemas.microsoft.com/office/drawing/2014/main" id="{83C10200-AA86-DCE7-EA5D-47A1A7EEA2A9}"/>
              </a:ext>
            </a:extLst>
          </p:cNvPr>
          <p:cNvSpPr txBox="1">
            <a:spLocks/>
          </p:cNvSpPr>
          <p:nvPr/>
        </p:nvSpPr>
        <p:spPr>
          <a:xfrm>
            <a:off x="626733" y="598359"/>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Summary and next steps</a:t>
            </a:r>
          </a:p>
        </p:txBody>
      </p:sp>
      <p:sp>
        <p:nvSpPr>
          <p:cNvPr id="13" name="Text Placeholder 2">
            <a:extLst>
              <a:ext uri="{FF2B5EF4-FFF2-40B4-BE49-F238E27FC236}">
                <a16:creationId xmlns:a16="http://schemas.microsoft.com/office/drawing/2014/main" id="{EC363CDF-42C2-A29A-8C9A-5C68A768F7B5}"/>
              </a:ext>
            </a:extLst>
          </p:cNvPr>
          <p:cNvSpPr txBox="1">
            <a:spLocks/>
          </p:cNvSpPr>
          <p:nvPr/>
        </p:nvSpPr>
        <p:spPr>
          <a:xfrm>
            <a:off x="6961953" y="4638220"/>
            <a:ext cx="4796714" cy="949650"/>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charges and performance workshops,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GBR's Charges and Performance Schemes</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Tree>
    <p:extLst>
      <p:ext uri="{BB962C8B-B14F-4D97-AF65-F5344CB8AC3E}">
        <p14:creationId xmlns:p14="http://schemas.microsoft.com/office/powerpoint/2010/main" val="2235957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996BB6E9-FF68-DE02-3891-1FF70575FCF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
        <p:nvSpPr>
          <p:cNvPr id="8" name="Text Placeholder 3">
            <a:extLst>
              <a:ext uri="{FF2B5EF4-FFF2-40B4-BE49-F238E27FC236}">
                <a16:creationId xmlns:a16="http://schemas.microsoft.com/office/drawing/2014/main" id="{4E7575D1-85B8-20B3-8E63-BF5FD5C716BF}"/>
              </a:ext>
            </a:extLst>
          </p:cNvPr>
          <p:cNvSpPr txBox="1">
            <a:spLocks/>
          </p:cNvSpPr>
          <p:nvPr/>
        </p:nvSpPr>
        <p:spPr>
          <a:xfrm>
            <a:off x="574474" y="606078"/>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How you can help shape GBR’s Charges Scheme and Performance Scheme Statements for FP1</a:t>
            </a:r>
          </a:p>
        </p:txBody>
      </p:sp>
      <p:sp>
        <p:nvSpPr>
          <p:cNvPr id="4" name="Text Placeholder 2">
            <a:extLst>
              <a:ext uri="{FF2B5EF4-FFF2-40B4-BE49-F238E27FC236}">
                <a16:creationId xmlns:a16="http://schemas.microsoft.com/office/drawing/2014/main" id="{FC54878A-EBBF-ED4D-ACE6-9B1BE02C47FC}"/>
              </a:ext>
            </a:extLst>
          </p:cNvPr>
          <p:cNvSpPr txBox="1">
            <a:spLocks/>
          </p:cNvSpPr>
          <p:nvPr/>
        </p:nvSpPr>
        <p:spPr>
          <a:xfrm>
            <a:off x="745882" y="5179410"/>
            <a:ext cx="11117288" cy="447892"/>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emerging proposals for charges and performance ,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https://www.networkrail.co.uk/industry-and-commercial/developing-gbrs-charges-and-performance-schemes/</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rPr>
              <a:t>If you have any questions or would like to discuss this further, you can contact the team via our dedicated inbox: </a:t>
            </a: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hlinkClick r:id="rId3"/>
              </a:rPr>
              <a:t>chargesandperformanceschemes@networkrail.co.uk</a:t>
            </a: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
        <p:nvSpPr>
          <p:cNvPr id="3" name="Text Placeholder 2">
            <a:extLst>
              <a:ext uri="{FF2B5EF4-FFF2-40B4-BE49-F238E27FC236}">
                <a16:creationId xmlns:a16="http://schemas.microsoft.com/office/drawing/2014/main" id="{1D52E286-1F5B-7F7B-4B0C-6F6075E83B65}"/>
              </a:ext>
            </a:extLst>
          </p:cNvPr>
          <p:cNvSpPr>
            <a:spLocks noGrp="1"/>
          </p:cNvSpPr>
          <p:nvPr>
            <p:ph type="body" sz="quarter" idx="14"/>
          </p:nvPr>
        </p:nvSpPr>
        <p:spPr>
          <a:xfrm>
            <a:off x="745882" y="1804744"/>
            <a:ext cx="10788458" cy="1737053"/>
          </a:xfrm>
        </p:spPr>
        <p:txBody>
          <a:bodyPr/>
          <a:lstStyle/>
          <a:p>
            <a:r>
              <a:rPr lang="en-GB" sz="1800" b="1"/>
              <a:t>Ways to get involved:</a:t>
            </a:r>
          </a:p>
          <a:p>
            <a:endParaRPr lang="en-GB" sz="1800" b="1"/>
          </a:p>
          <a:p>
            <a:pPr marL="285750" indent="-285750">
              <a:spcAft>
                <a:spcPts val="800"/>
              </a:spcAft>
              <a:buFont typeface="Arial" panose="020B0604020202020204" pitchFamily="34" charset="0"/>
              <a:buChar char="•"/>
            </a:pPr>
            <a:r>
              <a:rPr lang="en-GB" sz="1800"/>
              <a:t>Technical workshops on important charges and performance scheme topics.</a:t>
            </a:r>
          </a:p>
          <a:p>
            <a:pPr marL="285750" indent="-285750">
              <a:spcAft>
                <a:spcPts val="800"/>
              </a:spcAft>
              <a:buFont typeface="Arial" panose="020B0604020202020204" pitchFamily="34" charset="0"/>
              <a:buChar char="•"/>
            </a:pPr>
            <a:r>
              <a:rPr lang="en-GB" sz="1800"/>
              <a:t>Targeted engagement with freight, devolved bodies, open access, other infrastructure managers, and funders. </a:t>
            </a:r>
          </a:p>
          <a:p>
            <a:r>
              <a:rPr lang="en-GB" sz="1800" b="1"/>
              <a:t>We are committed to:</a:t>
            </a:r>
          </a:p>
          <a:p>
            <a:endParaRPr lang="en-GB" sz="1800"/>
          </a:p>
        </p:txBody>
      </p:sp>
      <p:graphicFrame>
        <p:nvGraphicFramePr>
          <p:cNvPr id="7" name="Diagram 6">
            <a:extLst>
              <a:ext uri="{FF2B5EF4-FFF2-40B4-BE49-F238E27FC236}">
                <a16:creationId xmlns:a16="http://schemas.microsoft.com/office/drawing/2014/main" id="{836CEFEF-35AC-3C76-D762-517FA16FD600}"/>
              </a:ext>
            </a:extLst>
          </p:cNvPr>
          <p:cNvGraphicFramePr/>
          <p:nvPr/>
        </p:nvGraphicFramePr>
        <p:xfrm>
          <a:off x="745882" y="3397552"/>
          <a:ext cx="10788458" cy="2054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93393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606E471-5789-4C47-597E-9E3F92088975}"/>
              </a:ext>
            </a:extLst>
          </p:cNvPr>
          <p:cNvSpPr>
            <a:spLocks noGrp="1"/>
          </p:cNvSpPr>
          <p:nvPr>
            <p:ph type="body" sz="quarter" idx="13"/>
          </p:nvPr>
        </p:nvSpPr>
        <p:spPr>
          <a:xfrm>
            <a:off x="0" y="2986241"/>
            <a:ext cx="6420573" cy="885517"/>
          </a:xfrm>
        </p:spPr>
        <p:txBody>
          <a:bodyPr/>
          <a:lstStyle/>
          <a:p>
            <a:pPr algn="r"/>
            <a:r>
              <a:rPr lang="en-GB" sz="4400"/>
              <a:t>Introduction and purpose </a:t>
            </a:r>
          </a:p>
        </p:txBody>
      </p:sp>
      <p:sp>
        <p:nvSpPr>
          <p:cNvPr id="7" name="Text Placeholder 1">
            <a:extLst>
              <a:ext uri="{FF2B5EF4-FFF2-40B4-BE49-F238E27FC236}">
                <a16:creationId xmlns:a16="http://schemas.microsoft.com/office/drawing/2014/main" id="{C83F3D44-D6D6-15FE-FBBF-6E7B1C3A1166}"/>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256787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D7F49-DC60-36F2-8CB3-21F4696367D3}"/>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24EA9261-9558-758E-02E5-F159C090355D}"/>
              </a:ext>
            </a:extLst>
          </p:cNvPr>
          <p:cNvSpPr txBox="1">
            <a:spLocks/>
          </p:cNvSpPr>
          <p:nvPr/>
        </p:nvSpPr>
        <p:spPr>
          <a:xfrm>
            <a:off x="573316" y="371074"/>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Workshop purpose</a:t>
            </a:r>
          </a:p>
        </p:txBody>
      </p:sp>
      <p:sp>
        <p:nvSpPr>
          <p:cNvPr id="2" name="Text Placeholder 5">
            <a:extLst>
              <a:ext uri="{FF2B5EF4-FFF2-40B4-BE49-F238E27FC236}">
                <a16:creationId xmlns:a16="http://schemas.microsoft.com/office/drawing/2014/main" id="{21F5A795-893B-7C78-155B-0720C36EA92A}"/>
              </a:ext>
            </a:extLst>
          </p:cNvPr>
          <p:cNvSpPr txBox="1">
            <a:spLocks/>
          </p:cNvSpPr>
          <p:nvPr/>
        </p:nvSpPr>
        <p:spPr>
          <a:xfrm>
            <a:off x="573316" y="1493154"/>
            <a:ext cx="10788458" cy="3395075"/>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600"/>
              </a:spcBef>
              <a:spcAft>
                <a:spcPts val="800"/>
              </a:spcAft>
              <a:buFont typeface="Wingdings" panose="05000000000000000000" pitchFamily="2" charset="2"/>
              <a:buChar char="Ø"/>
            </a:pPr>
            <a:r>
              <a:rPr lang="en-GB" sz="1400" dirty="0">
                <a:latin typeface="Network Rail Sans" panose="02000000040000020004" pitchFamily="2" charset="0"/>
              </a:rPr>
              <a:t>This workshop is part of our wider programme of work exploring options for GBR’s future performance schemes.</a:t>
            </a:r>
          </a:p>
          <a:p>
            <a:pPr marL="342900" indent="-342900">
              <a:spcBef>
                <a:spcPts val="600"/>
              </a:spcBef>
              <a:spcAft>
                <a:spcPts val="800"/>
              </a:spcAft>
              <a:buFont typeface="Wingdings" panose="05000000000000000000" pitchFamily="2" charset="2"/>
              <a:buChar char="Ø"/>
            </a:pPr>
            <a:r>
              <a:rPr lang="en-GB" sz="1400" dirty="0">
                <a:latin typeface="Network Rail Sans" panose="02000000040000020004" pitchFamily="2" charset="0"/>
              </a:rPr>
              <a:t>Today, our focus is on two distinct topics:</a:t>
            </a:r>
          </a:p>
          <a:p>
            <a:pPr marL="800100" lvl="1" indent="-342900">
              <a:spcBef>
                <a:spcPts val="600"/>
              </a:spcBef>
              <a:spcAft>
                <a:spcPts val="800"/>
              </a:spcAft>
              <a:buFont typeface="+mj-lt"/>
              <a:buAutoNum type="arabicPeriod"/>
            </a:pPr>
            <a:r>
              <a:rPr lang="en-GB" sz="1400" dirty="0">
                <a:latin typeface="Network Rail Sans" panose="02000000040000020004" pitchFamily="2" charset="0"/>
              </a:rPr>
              <a:t>How planned and unplanned disruption could be defined and treated within the performance schemes; and</a:t>
            </a:r>
          </a:p>
          <a:p>
            <a:pPr marL="800100" lvl="1" indent="-342900">
              <a:spcBef>
                <a:spcPts val="600"/>
              </a:spcBef>
              <a:spcAft>
                <a:spcPts val="800"/>
              </a:spcAft>
              <a:buFont typeface="+mj-lt"/>
              <a:buAutoNum type="arabicPeriod"/>
            </a:pPr>
            <a:r>
              <a:rPr lang="en-GB" sz="1400" dirty="0">
                <a:latin typeface="Network Rail Sans" panose="02000000040000020004" pitchFamily="2" charset="0"/>
              </a:rPr>
              <a:t>Key principles and commitments for bespoke performance schemes.</a:t>
            </a:r>
          </a:p>
          <a:p>
            <a:pPr marL="342900" indent="-342900">
              <a:spcBef>
                <a:spcPts val="600"/>
              </a:spcBef>
              <a:spcAft>
                <a:spcPts val="800"/>
              </a:spcAft>
              <a:buFont typeface="Wingdings" panose="05000000000000000000" pitchFamily="2" charset="2"/>
              <a:buChar char="Ø"/>
            </a:pPr>
            <a:r>
              <a:rPr lang="en-GB" sz="1400" dirty="0">
                <a:latin typeface="Network Rail Sans" panose="02000000040000020004" pitchFamily="2" charset="0"/>
              </a:rPr>
              <a:t>By the end of the workshop, we aim to understand industry views on these two important topics.</a:t>
            </a:r>
          </a:p>
          <a:p>
            <a:pPr marL="342900" indent="-342900">
              <a:spcBef>
                <a:spcPts val="600"/>
              </a:spcBef>
              <a:spcAft>
                <a:spcPts val="800"/>
              </a:spcAft>
              <a:buFont typeface="Wingdings" panose="05000000000000000000" pitchFamily="2" charset="2"/>
              <a:buChar char="Ø"/>
            </a:pPr>
            <a:r>
              <a:rPr lang="en-GB" sz="1400" dirty="0">
                <a:latin typeface="Network Rail Sans"/>
              </a:rPr>
              <a:t>In this workshop we will:</a:t>
            </a:r>
          </a:p>
          <a:p>
            <a:pPr marL="800100" lvl="1" indent="-342900">
              <a:spcBef>
                <a:spcPts val="600"/>
              </a:spcBef>
              <a:spcAft>
                <a:spcPts val="800"/>
              </a:spcAft>
              <a:buFont typeface="Wingdings" panose="05000000000000000000" pitchFamily="2" charset="2"/>
              <a:buChar char="Ø"/>
            </a:pPr>
            <a:r>
              <a:rPr lang="en-GB" sz="1400" dirty="0">
                <a:latin typeface="Network Rail Sans"/>
              </a:rPr>
              <a:t>Set out the relevant policy choices in how planned and unplanned disruption are treated within performance schemes.</a:t>
            </a:r>
          </a:p>
          <a:p>
            <a:pPr marL="800100" lvl="1" indent="-342900">
              <a:spcBef>
                <a:spcPts val="600"/>
              </a:spcBef>
              <a:spcAft>
                <a:spcPts val="800"/>
              </a:spcAft>
              <a:buFont typeface="Wingdings" panose="05000000000000000000" pitchFamily="2" charset="2"/>
              <a:buChar char="Ø"/>
            </a:pPr>
            <a:r>
              <a:rPr lang="en-GB" sz="1400" dirty="0">
                <a:latin typeface="Network Rail Sans" panose="02000000040000020004" pitchFamily="2" charset="0"/>
              </a:rPr>
              <a:t>Review how planned and unplanned disruption are currently defined within existing performance schemes and consider their appropriateness for future schemes. We will also share our emerging thinking.</a:t>
            </a:r>
          </a:p>
          <a:p>
            <a:pPr marL="800100" lvl="1" indent="-342900">
              <a:spcBef>
                <a:spcPts val="600"/>
              </a:spcBef>
              <a:spcAft>
                <a:spcPts val="800"/>
              </a:spcAft>
              <a:buFont typeface="Wingdings" panose="05000000000000000000" pitchFamily="2" charset="2"/>
              <a:buChar char="Ø"/>
            </a:pPr>
            <a:r>
              <a:rPr lang="en-GB" sz="1400" dirty="0">
                <a:latin typeface="Network Rail Sans"/>
              </a:rPr>
              <a:t>Share emerging thinking on the principles that should apply to GBR and operators when considering bespoke performance schemes, and the commitments to non-GBR operators around this.</a:t>
            </a:r>
          </a:p>
        </p:txBody>
      </p:sp>
      <p:sp>
        <p:nvSpPr>
          <p:cNvPr id="4" name="Rectangle: Rounded Corners 3">
            <a:extLst>
              <a:ext uri="{FF2B5EF4-FFF2-40B4-BE49-F238E27FC236}">
                <a16:creationId xmlns:a16="http://schemas.microsoft.com/office/drawing/2014/main" id="{1AEBA94A-4240-E18B-B06E-02C317B81994}"/>
              </a:ext>
            </a:extLst>
          </p:cNvPr>
          <p:cNvSpPr/>
          <p:nvPr/>
        </p:nvSpPr>
        <p:spPr>
          <a:xfrm>
            <a:off x="573316" y="5736657"/>
            <a:ext cx="11187436" cy="71393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u="sng">
                <a:solidFill>
                  <a:srgbClr val="FF0000"/>
                </a:solidFill>
                <a:latin typeface="Network Rail Sans" panose="02000000040000020004" pitchFamily="2" charset="0"/>
              </a:rPr>
              <a:t>Important Caveat: </a:t>
            </a:r>
            <a:r>
              <a:rPr lang="en-GB" sz="1600">
                <a:solidFill>
                  <a:srgbClr val="FF0000"/>
                </a:solidFill>
                <a:latin typeface="Network Rail Sans" panose="02000000040000020004" pitchFamily="2" charset="0"/>
              </a:rPr>
              <a:t>All policy options discussed during the workshop carry no legal weight or commitment that they will come into effect. We are seeking industry views to help shape our proposals, ahead of formal consultation.</a:t>
            </a:r>
            <a:r>
              <a:rPr lang="en-GB" sz="1600" b="1" u="sng">
                <a:solidFill>
                  <a:srgbClr val="FF0000"/>
                </a:solidFill>
                <a:latin typeface="Network Rail Sans" panose="02000000040000020004" pitchFamily="2" charset="0"/>
              </a:rPr>
              <a:t> </a:t>
            </a:r>
          </a:p>
        </p:txBody>
      </p:sp>
    </p:spTree>
    <p:extLst>
      <p:ext uri="{BB962C8B-B14F-4D97-AF65-F5344CB8AC3E}">
        <p14:creationId xmlns:p14="http://schemas.microsoft.com/office/powerpoint/2010/main" val="407886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B822D-37FF-0128-28F6-8B51F11630B6}"/>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2205C3AC-8E94-45BA-CD0E-EC2221740A08}"/>
              </a:ext>
            </a:extLst>
          </p:cNvPr>
          <p:cNvSpPr>
            <a:spLocks noGrp="1"/>
          </p:cNvSpPr>
          <p:nvPr>
            <p:ph type="body" sz="quarter" idx="13"/>
          </p:nvPr>
        </p:nvSpPr>
        <p:spPr>
          <a:xfrm>
            <a:off x="0" y="1442417"/>
            <a:ext cx="6420573" cy="885517"/>
          </a:xfrm>
        </p:spPr>
        <p:txBody>
          <a:bodyPr/>
          <a:lstStyle/>
          <a:p>
            <a:pPr algn="r"/>
            <a:r>
              <a:rPr lang="en-GB" sz="4400"/>
              <a:t>Overview: current distinction between planned and unplanned disruption</a:t>
            </a:r>
          </a:p>
        </p:txBody>
      </p:sp>
      <p:sp>
        <p:nvSpPr>
          <p:cNvPr id="8" name="Text Placeholder 1">
            <a:extLst>
              <a:ext uri="{FF2B5EF4-FFF2-40B4-BE49-F238E27FC236}">
                <a16:creationId xmlns:a16="http://schemas.microsoft.com/office/drawing/2014/main" id="{22699B14-3CAF-2CD6-B881-4EFCE2CC37F4}"/>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Tree>
    <p:extLst>
      <p:ext uri="{BB962C8B-B14F-4D97-AF65-F5344CB8AC3E}">
        <p14:creationId xmlns:p14="http://schemas.microsoft.com/office/powerpoint/2010/main" val="755696922"/>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4EEA9-4921-6027-F04F-FD812317D415}"/>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7D1B010F-2E6C-BCC8-88CB-F74DE66EC2B9}"/>
              </a:ext>
            </a:extLst>
          </p:cNvPr>
          <p:cNvSpPr txBox="1">
            <a:spLocks/>
          </p:cNvSpPr>
          <p:nvPr/>
        </p:nvSpPr>
        <p:spPr>
          <a:xfrm>
            <a:off x="460581" y="372765"/>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Planned vs unplanned disruption – Freight</a:t>
            </a:r>
          </a:p>
        </p:txBody>
      </p:sp>
      <p:pic>
        <p:nvPicPr>
          <p:cNvPr id="50" name="Graphique 33" descr="Close avec un remplissage uni">
            <a:extLst>
              <a:ext uri="{FF2B5EF4-FFF2-40B4-BE49-F238E27FC236}">
                <a16:creationId xmlns:a16="http://schemas.microsoft.com/office/drawing/2014/main" id="{EEF4B16F-183E-7A0C-B712-95687EA6CEB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96604" y="1495858"/>
            <a:ext cx="369332" cy="369332"/>
          </a:xfrm>
          <a:prstGeom prst="rect">
            <a:avLst/>
          </a:prstGeom>
        </p:spPr>
      </p:pic>
      <p:sp>
        <p:nvSpPr>
          <p:cNvPr id="84" name="TextBox 83">
            <a:extLst>
              <a:ext uri="{FF2B5EF4-FFF2-40B4-BE49-F238E27FC236}">
                <a16:creationId xmlns:a16="http://schemas.microsoft.com/office/drawing/2014/main" id="{7957A004-E0D3-EC77-4073-3183A63A40DA}"/>
              </a:ext>
            </a:extLst>
          </p:cNvPr>
          <p:cNvSpPr txBox="1"/>
          <p:nvPr/>
        </p:nvSpPr>
        <p:spPr>
          <a:xfrm>
            <a:off x="486696" y="996409"/>
            <a:ext cx="11244723" cy="2431435"/>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GB" sz="1400" dirty="0">
                <a:latin typeface="Network Rail Sans" panose="02000000040000020004" pitchFamily="2" charset="0"/>
              </a:rPr>
              <a:t>The current scheme structure separates planned and unplanned disruption for Freight Operators</a:t>
            </a:r>
          </a:p>
          <a:p>
            <a:pPr marL="285750" indent="-285750">
              <a:spcBef>
                <a:spcPts val="600"/>
              </a:spcBef>
              <a:spcAft>
                <a:spcPts val="600"/>
              </a:spcAft>
              <a:buFont typeface="Arial" panose="020B0604020202020204" pitchFamily="34" charset="0"/>
              <a:buChar char="•"/>
            </a:pPr>
            <a:r>
              <a:rPr lang="en-GB" sz="1400" dirty="0">
                <a:latin typeface="Network Rail Sans" panose="02000000040000020004" pitchFamily="2" charset="0"/>
              </a:rPr>
              <a:t>Disruption is treated as planned if it is confirmed by Day A, and the disruption happens on Day C which occurs two days later. Disruption not incorporated at least two days in advance is considered unplanned.</a:t>
            </a:r>
          </a:p>
          <a:p>
            <a:pPr marL="285750" indent="-285750">
              <a:spcBef>
                <a:spcPts val="600"/>
              </a:spcBef>
              <a:spcAft>
                <a:spcPts val="600"/>
              </a:spcAft>
              <a:buFont typeface="Arial" panose="020B0604020202020204" pitchFamily="34" charset="0"/>
              <a:buChar char="•"/>
            </a:pPr>
            <a:r>
              <a:rPr lang="en-GB" sz="1400" dirty="0">
                <a:latin typeface="Network Rail Sans" panose="02000000040000020004" pitchFamily="2" charset="0"/>
              </a:rPr>
              <a:t>Compensation is provided for both planned and unplanned disruption. </a:t>
            </a:r>
          </a:p>
          <a:p>
            <a:pPr marL="285750" indent="-285750">
              <a:spcBef>
                <a:spcPts val="600"/>
              </a:spcBef>
              <a:spcAft>
                <a:spcPts val="600"/>
              </a:spcAft>
              <a:buFont typeface="Arial" panose="020B0604020202020204" pitchFamily="34" charset="0"/>
              <a:buChar char="•"/>
            </a:pPr>
            <a:r>
              <a:rPr lang="en-GB" sz="1400" dirty="0">
                <a:latin typeface="Network Rail Sans" panose="02000000040000020004" pitchFamily="2" charset="0"/>
              </a:rPr>
              <a:t>Schedule 4 (planned disruption) compensation is limited and targeted and is provided through the normal Schedule 4 weekly claims process for advanced notice disruptions, and through service variation and cancellation mechanism for shorter term possessions.</a:t>
            </a:r>
          </a:p>
          <a:p>
            <a:pPr marL="285750" indent="-285750">
              <a:spcBef>
                <a:spcPts val="600"/>
              </a:spcBef>
              <a:spcAft>
                <a:spcPts val="600"/>
              </a:spcAft>
              <a:buFont typeface="Arial" panose="020B0604020202020204" pitchFamily="34" charset="0"/>
              <a:buChar char="•"/>
            </a:pPr>
            <a:r>
              <a:rPr lang="en-GB" sz="1400" dirty="0">
                <a:latin typeface="Network Rail Sans" panose="02000000040000020004" pitchFamily="2" charset="0"/>
              </a:rPr>
              <a:t>Schedule 8 (unplanned disruption)compensation for delays is provided through Schedule 8, and compensation for unplanned service variations and cancellations is provided through the SV&amp;C mechanisms.</a:t>
            </a:r>
          </a:p>
        </p:txBody>
      </p:sp>
      <p:grpSp>
        <p:nvGrpSpPr>
          <p:cNvPr id="16" name="Group 15">
            <a:extLst>
              <a:ext uri="{FF2B5EF4-FFF2-40B4-BE49-F238E27FC236}">
                <a16:creationId xmlns:a16="http://schemas.microsoft.com/office/drawing/2014/main" id="{087D4AEA-F773-4850-1403-53B3730AE0EC}"/>
              </a:ext>
            </a:extLst>
          </p:cNvPr>
          <p:cNvGrpSpPr/>
          <p:nvPr/>
        </p:nvGrpSpPr>
        <p:grpSpPr>
          <a:xfrm>
            <a:off x="286801" y="3547242"/>
            <a:ext cx="5607686" cy="2937993"/>
            <a:chOff x="335914" y="1494845"/>
            <a:chExt cx="5607686" cy="2937993"/>
          </a:xfrm>
        </p:grpSpPr>
        <p:sp>
          <p:nvSpPr>
            <p:cNvPr id="46" name="Rectangle: Rounded Corners 45">
              <a:extLst>
                <a:ext uri="{FF2B5EF4-FFF2-40B4-BE49-F238E27FC236}">
                  <a16:creationId xmlns:a16="http://schemas.microsoft.com/office/drawing/2014/main" id="{C29E65E6-8259-85E8-4A59-24C34C397160}"/>
                </a:ext>
              </a:extLst>
            </p:cNvPr>
            <p:cNvSpPr/>
            <p:nvPr/>
          </p:nvSpPr>
          <p:spPr>
            <a:xfrm>
              <a:off x="335914" y="1494845"/>
              <a:ext cx="5607686" cy="2875813"/>
            </a:xfrm>
            <a:prstGeom prst="roundRect">
              <a:avLst>
                <a:gd name="adj" fmla="val 572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Rounded Corners 46">
              <a:extLst>
                <a:ext uri="{FF2B5EF4-FFF2-40B4-BE49-F238E27FC236}">
                  <a16:creationId xmlns:a16="http://schemas.microsoft.com/office/drawing/2014/main" id="{622F35CE-6EF0-8DD1-50F0-26BC8E41912B}"/>
                </a:ext>
              </a:extLst>
            </p:cNvPr>
            <p:cNvSpPr/>
            <p:nvPr/>
          </p:nvSpPr>
          <p:spPr>
            <a:xfrm>
              <a:off x="335914" y="1494845"/>
              <a:ext cx="5607686" cy="577795"/>
            </a:xfrm>
            <a:prstGeom prst="roundRect">
              <a:avLst/>
            </a:prstGeom>
            <a:solidFill>
              <a:srgbClr val="005172"/>
            </a:solidFill>
            <a:ln>
              <a:solidFill>
                <a:srgbClr val="0051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Text Placeholder 1">
              <a:extLst>
                <a:ext uri="{FF2B5EF4-FFF2-40B4-BE49-F238E27FC236}">
                  <a16:creationId xmlns:a16="http://schemas.microsoft.com/office/drawing/2014/main" id="{97E19856-B8D4-DC39-C62D-8CB45E6A7F26}"/>
                </a:ext>
              </a:extLst>
            </p:cNvPr>
            <p:cNvSpPr txBox="1">
              <a:spLocks/>
            </p:cNvSpPr>
            <p:nvPr/>
          </p:nvSpPr>
          <p:spPr>
            <a:xfrm>
              <a:off x="1483058" y="1595822"/>
              <a:ext cx="3358484" cy="379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b="1">
                  <a:solidFill>
                    <a:schemeClr val="bg1"/>
                  </a:solidFill>
                  <a:latin typeface="Network Rail Sans" panose="02000000040000020004" pitchFamily="50" charset="0"/>
                  <a:cs typeface="Arial" panose="020B0604020202020204" pitchFamily="34" charset="0"/>
                </a:rPr>
                <a:t>Planned disruption</a:t>
              </a:r>
            </a:p>
          </p:txBody>
        </p:sp>
        <p:sp>
          <p:nvSpPr>
            <p:cNvPr id="49" name="TextBox 48">
              <a:extLst>
                <a:ext uri="{FF2B5EF4-FFF2-40B4-BE49-F238E27FC236}">
                  <a16:creationId xmlns:a16="http://schemas.microsoft.com/office/drawing/2014/main" id="{49320242-5BA5-E537-7440-6B2F4A999DE0}"/>
                </a:ext>
              </a:extLst>
            </p:cNvPr>
            <p:cNvSpPr txBox="1"/>
            <p:nvPr/>
          </p:nvSpPr>
          <p:spPr>
            <a:xfrm>
              <a:off x="1686015" y="2196094"/>
              <a:ext cx="3998504" cy="954107"/>
            </a:xfrm>
            <a:prstGeom prst="rect">
              <a:avLst/>
            </a:prstGeom>
            <a:noFill/>
          </p:spPr>
          <p:txBody>
            <a:bodyPr wrap="square">
              <a:spAutoFit/>
            </a:bodyPr>
            <a:lstStyle/>
            <a:p>
              <a:r>
                <a:rPr lang="en-GB" sz="1400" b="1" dirty="0">
                  <a:latin typeface="Network Rail Sans" panose="02000000040000020004" pitchFamily="2" charset="0"/>
                </a:rPr>
                <a:t>Advanced notice disruption</a:t>
              </a:r>
              <a:r>
                <a:rPr lang="en-GB" sz="1400" dirty="0">
                  <a:latin typeface="Network Rail Sans" panose="02000000040000020004" pitchFamily="2" charset="0"/>
                </a:rPr>
                <a:t> compensation (Category 1,2 &amp; 3) applies when possessions are notified 12 weeks or more in advance and meet relevant trigger thresholds.</a:t>
              </a:r>
            </a:p>
          </p:txBody>
        </p:sp>
        <p:sp>
          <p:nvSpPr>
            <p:cNvPr id="52" name="TextBox 51">
              <a:extLst>
                <a:ext uri="{FF2B5EF4-FFF2-40B4-BE49-F238E27FC236}">
                  <a16:creationId xmlns:a16="http://schemas.microsoft.com/office/drawing/2014/main" id="{FCD1D68C-5870-B983-BF75-12397BEA3B24}"/>
                </a:ext>
              </a:extLst>
            </p:cNvPr>
            <p:cNvSpPr txBox="1"/>
            <p:nvPr/>
          </p:nvSpPr>
          <p:spPr>
            <a:xfrm>
              <a:off x="1686015" y="3232509"/>
              <a:ext cx="4032424" cy="1200329"/>
            </a:xfrm>
            <a:prstGeom prst="rect">
              <a:avLst/>
            </a:prstGeom>
            <a:noFill/>
          </p:spPr>
          <p:txBody>
            <a:bodyPr wrap="square">
              <a:spAutoFit/>
            </a:bodyPr>
            <a:lstStyle/>
            <a:p>
              <a:r>
                <a:rPr lang="en-GB" sz="1400" b="1" dirty="0">
                  <a:latin typeface="Network Rail Sans" panose="02000000040000020004" pitchFamily="2" charset="0"/>
                </a:rPr>
                <a:t>Service variation and cancellations </a:t>
              </a:r>
              <a:r>
                <a:rPr lang="en-GB" sz="1400" dirty="0">
                  <a:latin typeface="Network Rail Sans" panose="02000000040000020004" pitchFamily="2" charset="0"/>
                </a:rPr>
                <a:t>compensation applies when possessions are notified less than 12 weeks in advance and where relevant thresholds are triggered.</a:t>
              </a:r>
            </a:p>
            <a:p>
              <a:pPr marL="285750" indent="-285750">
                <a:buFont typeface="Arial" panose="020B0604020202020204" pitchFamily="34" charset="0"/>
                <a:buChar char="•"/>
              </a:pPr>
              <a:endParaRPr lang="en-GB" sz="1600" dirty="0">
                <a:latin typeface="Network Rail Sans" panose="02000000040000020004" pitchFamily="2" charset="0"/>
              </a:endParaRPr>
            </a:p>
          </p:txBody>
        </p:sp>
        <p:cxnSp>
          <p:nvCxnSpPr>
            <p:cNvPr id="54" name="Straight Connector 53">
              <a:extLst>
                <a:ext uri="{FF2B5EF4-FFF2-40B4-BE49-F238E27FC236}">
                  <a16:creationId xmlns:a16="http://schemas.microsoft.com/office/drawing/2014/main" id="{DA1B38A6-2C53-30F4-820C-F73B1B3A134E}"/>
                </a:ext>
              </a:extLst>
            </p:cNvPr>
            <p:cNvCxnSpPr>
              <a:cxnSpLocks/>
            </p:cNvCxnSpPr>
            <p:nvPr/>
          </p:nvCxnSpPr>
          <p:spPr>
            <a:xfrm>
              <a:off x="572322" y="3156914"/>
              <a:ext cx="504444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51B7CB94-5117-7112-8F63-A28EA14D4666}"/>
              </a:ext>
            </a:extLst>
          </p:cNvPr>
          <p:cNvGrpSpPr/>
          <p:nvPr/>
        </p:nvGrpSpPr>
        <p:grpSpPr>
          <a:xfrm>
            <a:off x="6334026" y="3510827"/>
            <a:ext cx="5607686" cy="2912809"/>
            <a:chOff x="335914" y="1494845"/>
            <a:chExt cx="5607686" cy="2912809"/>
          </a:xfrm>
        </p:grpSpPr>
        <p:sp>
          <p:nvSpPr>
            <p:cNvPr id="34" name="Rectangle: Rounded Corners 33">
              <a:extLst>
                <a:ext uri="{FF2B5EF4-FFF2-40B4-BE49-F238E27FC236}">
                  <a16:creationId xmlns:a16="http://schemas.microsoft.com/office/drawing/2014/main" id="{81E1F91B-C718-9B0A-5A2B-4F74CFB15EDE}"/>
                </a:ext>
              </a:extLst>
            </p:cNvPr>
            <p:cNvSpPr/>
            <p:nvPr/>
          </p:nvSpPr>
          <p:spPr>
            <a:xfrm>
              <a:off x="335914" y="1494845"/>
              <a:ext cx="5607686" cy="2912809"/>
            </a:xfrm>
            <a:prstGeom prst="roundRect">
              <a:avLst>
                <a:gd name="adj" fmla="val 572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Rounded Corners 37">
              <a:extLst>
                <a:ext uri="{FF2B5EF4-FFF2-40B4-BE49-F238E27FC236}">
                  <a16:creationId xmlns:a16="http://schemas.microsoft.com/office/drawing/2014/main" id="{E6497B26-AF90-9DF5-CCF9-54BE79D23469}"/>
                </a:ext>
              </a:extLst>
            </p:cNvPr>
            <p:cNvSpPr/>
            <p:nvPr/>
          </p:nvSpPr>
          <p:spPr>
            <a:xfrm>
              <a:off x="335914" y="1494845"/>
              <a:ext cx="5607686" cy="577795"/>
            </a:xfrm>
            <a:prstGeom prst="roundRect">
              <a:avLst/>
            </a:prstGeom>
            <a:solidFill>
              <a:srgbClr val="005172"/>
            </a:solidFill>
            <a:ln>
              <a:solidFill>
                <a:srgbClr val="0051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Text Placeholder 1">
              <a:extLst>
                <a:ext uri="{FF2B5EF4-FFF2-40B4-BE49-F238E27FC236}">
                  <a16:creationId xmlns:a16="http://schemas.microsoft.com/office/drawing/2014/main" id="{F1C659D4-6577-6221-5E90-A90DA8A3455D}"/>
                </a:ext>
              </a:extLst>
            </p:cNvPr>
            <p:cNvSpPr txBox="1">
              <a:spLocks/>
            </p:cNvSpPr>
            <p:nvPr/>
          </p:nvSpPr>
          <p:spPr>
            <a:xfrm>
              <a:off x="1141296" y="1607274"/>
              <a:ext cx="4201461" cy="41565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b="1">
                  <a:solidFill>
                    <a:schemeClr val="bg1"/>
                  </a:solidFill>
                  <a:latin typeface="Network Rail Sans" panose="02000000040000020004" pitchFamily="50" charset="0"/>
                  <a:cs typeface="Arial" panose="020B0604020202020204" pitchFamily="34" charset="0"/>
                </a:rPr>
                <a:t>Unplanned disruption</a:t>
              </a:r>
            </a:p>
          </p:txBody>
        </p:sp>
        <p:sp>
          <p:nvSpPr>
            <p:cNvPr id="41" name="TextBox 40">
              <a:extLst>
                <a:ext uri="{FF2B5EF4-FFF2-40B4-BE49-F238E27FC236}">
                  <a16:creationId xmlns:a16="http://schemas.microsoft.com/office/drawing/2014/main" id="{F09F9C7F-3230-0137-160E-6B1BBE974993}"/>
                </a:ext>
              </a:extLst>
            </p:cNvPr>
            <p:cNvSpPr txBox="1"/>
            <p:nvPr/>
          </p:nvSpPr>
          <p:spPr>
            <a:xfrm>
              <a:off x="1688970" y="2289130"/>
              <a:ext cx="3981709" cy="738664"/>
            </a:xfrm>
            <a:prstGeom prst="rect">
              <a:avLst/>
            </a:prstGeom>
            <a:noFill/>
          </p:spPr>
          <p:txBody>
            <a:bodyPr wrap="square">
              <a:spAutoFit/>
            </a:bodyPr>
            <a:lstStyle/>
            <a:p>
              <a:r>
                <a:rPr lang="en-GB" sz="1400" b="1">
                  <a:latin typeface="Network Rail Sans" panose="02000000040000020004" pitchFamily="2" charset="0"/>
                </a:rPr>
                <a:t>Delays</a:t>
              </a:r>
              <a:r>
                <a:rPr lang="en-GB" sz="1400">
                  <a:latin typeface="Network Rail Sans" panose="02000000040000020004" pitchFamily="2" charset="0"/>
                </a:rPr>
                <a:t> from unexpected operational issues that are not planned result in compensation payments through Schedule 8.</a:t>
              </a:r>
            </a:p>
          </p:txBody>
        </p:sp>
        <p:cxnSp>
          <p:nvCxnSpPr>
            <p:cNvPr id="44" name="Straight Connector 43">
              <a:extLst>
                <a:ext uri="{FF2B5EF4-FFF2-40B4-BE49-F238E27FC236}">
                  <a16:creationId xmlns:a16="http://schemas.microsoft.com/office/drawing/2014/main" id="{128316FB-E50C-CFB8-2CD3-83DE83324EA9}"/>
                </a:ext>
              </a:extLst>
            </p:cNvPr>
            <p:cNvCxnSpPr>
              <a:cxnSpLocks/>
            </p:cNvCxnSpPr>
            <p:nvPr/>
          </p:nvCxnSpPr>
          <p:spPr>
            <a:xfrm>
              <a:off x="610782" y="3204140"/>
              <a:ext cx="504444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pic>
        <p:nvPicPr>
          <p:cNvPr id="21" name="Graphic 20" descr="Megaphone1 outline">
            <a:extLst>
              <a:ext uri="{FF2B5EF4-FFF2-40B4-BE49-F238E27FC236}">
                <a16:creationId xmlns:a16="http://schemas.microsoft.com/office/drawing/2014/main" id="{402C149D-1B88-9300-DD21-1276E3A14CC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51945" y="5283388"/>
            <a:ext cx="914400" cy="914400"/>
          </a:xfrm>
          <a:prstGeom prst="rect">
            <a:avLst/>
          </a:prstGeom>
        </p:spPr>
      </p:pic>
      <p:pic>
        <p:nvPicPr>
          <p:cNvPr id="30" name="Graphic 29" descr="Stopwatch outline">
            <a:extLst>
              <a:ext uri="{FF2B5EF4-FFF2-40B4-BE49-F238E27FC236}">
                <a16:creationId xmlns:a16="http://schemas.microsoft.com/office/drawing/2014/main" id="{F4E5F079-4C30-4DFC-6239-C69330F0F4E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23209" y="4219317"/>
            <a:ext cx="914400" cy="914400"/>
          </a:xfrm>
          <a:prstGeom prst="rect">
            <a:avLst/>
          </a:prstGeom>
        </p:spPr>
      </p:pic>
      <p:sp>
        <p:nvSpPr>
          <p:cNvPr id="56" name="TextBox 55">
            <a:extLst>
              <a:ext uri="{FF2B5EF4-FFF2-40B4-BE49-F238E27FC236}">
                <a16:creationId xmlns:a16="http://schemas.microsoft.com/office/drawing/2014/main" id="{5A36C9CC-2D29-DD82-CDBB-1D66B4E33806}"/>
              </a:ext>
            </a:extLst>
          </p:cNvPr>
          <p:cNvSpPr txBox="1"/>
          <p:nvPr/>
        </p:nvSpPr>
        <p:spPr>
          <a:xfrm>
            <a:off x="7671625" y="5263534"/>
            <a:ext cx="3981709" cy="954107"/>
          </a:xfrm>
          <a:prstGeom prst="rect">
            <a:avLst/>
          </a:prstGeom>
          <a:noFill/>
        </p:spPr>
        <p:txBody>
          <a:bodyPr wrap="square">
            <a:spAutoFit/>
          </a:bodyPr>
          <a:lstStyle/>
          <a:p>
            <a:r>
              <a:rPr lang="en-GB" sz="1400" b="1" dirty="0">
                <a:latin typeface="Network Rail Sans" panose="02000000040000020004" pitchFamily="2" charset="0"/>
              </a:rPr>
              <a:t>Service variations and cancellations</a:t>
            </a:r>
            <a:r>
              <a:rPr lang="en-GB" sz="1400" dirty="0">
                <a:latin typeface="Network Rail Sans" panose="02000000040000020004" pitchFamily="2" charset="0"/>
              </a:rPr>
              <a:t> arising from unplanned incidents result in compensation payments being made via the service variations and cancellations mechanism. </a:t>
            </a:r>
          </a:p>
        </p:txBody>
      </p:sp>
      <p:pic>
        <p:nvPicPr>
          <p:cNvPr id="58" name="Graphic 57" descr="Comment Important outline">
            <a:extLst>
              <a:ext uri="{FF2B5EF4-FFF2-40B4-BE49-F238E27FC236}">
                <a16:creationId xmlns:a16="http://schemas.microsoft.com/office/drawing/2014/main" id="{D2706D8B-23AA-063E-CAEC-6954DB24306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682208" y="4197172"/>
            <a:ext cx="914400" cy="914400"/>
          </a:xfrm>
          <a:prstGeom prst="rect">
            <a:avLst/>
          </a:prstGeom>
        </p:spPr>
      </p:pic>
      <p:pic>
        <p:nvPicPr>
          <p:cNvPr id="60" name="Graphic 59" descr="Close outline">
            <a:extLst>
              <a:ext uri="{FF2B5EF4-FFF2-40B4-BE49-F238E27FC236}">
                <a16:creationId xmlns:a16="http://schemas.microsoft.com/office/drawing/2014/main" id="{455CCC2E-4436-4734-C55C-1416FCADF7D6}"/>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682208" y="5249782"/>
            <a:ext cx="914400" cy="914400"/>
          </a:xfrm>
          <a:prstGeom prst="rect">
            <a:avLst/>
          </a:prstGeom>
        </p:spPr>
      </p:pic>
    </p:spTree>
    <p:extLst>
      <p:ext uri="{BB962C8B-B14F-4D97-AF65-F5344CB8AC3E}">
        <p14:creationId xmlns:p14="http://schemas.microsoft.com/office/powerpoint/2010/main" val="3802170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5E781-5106-EB82-9324-784018B30635}"/>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7AA64890-405E-4A81-37DA-8ED11F0CB674}"/>
              </a:ext>
            </a:extLst>
          </p:cNvPr>
          <p:cNvSpPr txBox="1">
            <a:spLocks/>
          </p:cNvSpPr>
          <p:nvPr/>
        </p:nvSpPr>
        <p:spPr>
          <a:xfrm>
            <a:off x="460581" y="372765"/>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Planned vs unplanned disruption – Charter</a:t>
            </a:r>
          </a:p>
        </p:txBody>
      </p:sp>
      <p:pic>
        <p:nvPicPr>
          <p:cNvPr id="50" name="Graphique 33" descr="Close avec un remplissage uni">
            <a:extLst>
              <a:ext uri="{FF2B5EF4-FFF2-40B4-BE49-F238E27FC236}">
                <a16:creationId xmlns:a16="http://schemas.microsoft.com/office/drawing/2014/main" id="{25584036-1C49-75D6-6C31-12FF2F6A9B2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96604" y="1495858"/>
            <a:ext cx="369332" cy="369332"/>
          </a:xfrm>
          <a:prstGeom prst="rect">
            <a:avLst/>
          </a:prstGeom>
        </p:spPr>
      </p:pic>
      <p:sp>
        <p:nvSpPr>
          <p:cNvPr id="84" name="TextBox 83">
            <a:extLst>
              <a:ext uri="{FF2B5EF4-FFF2-40B4-BE49-F238E27FC236}">
                <a16:creationId xmlns:a16="http://schemas.microsoft.com/office/drawing/2014/main" id="{1408F377-4719-9E31-EEFC-A056AEE5128C}"/>
              </a:ext>
            </a:extLst>
          </p:cNvPr>
          <p:cNvSpPr txBox="1"/>
          <p:nvPr/>
        </p:nvSpPr>
        <p:spPr>
          <a:xfrm>
            <a:off x="473638" y="1258645"/>
            <a:ext cx="11244723" cy="1384995"/>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GB" sz="1600">
                <a:latin typeface="Network Rail Sans" panose="02000000040000020004" pitchFamily="2" charset="0"/>
              </a:rPr>
              <a:t>There currently are </a:t>
            </a:r>
            <a:r>
              <a:rPr lang="en-GB" sz="1600" b="1">
                <a:latin typeface="Network Rail Sans" panose="02000000040000020004" pitchFamily="2" charset="0"/>
              </a:rPr>
              <a:t>no formal arrangements for the impacts of planned disruption on Charter Operators.</a:t>
            </a:r>
            <a:r>
              <a:rPr lang="en-GB" sz="1600">
                <a:latin typeface="Network Rail Sans" panose="02000000040000020004" pitchFamily="2" charset="0"/>
              </a:rPr>
              <a:t> </a:t>
            </a:r>
          </a:p>
          <a:p>
            <a:pPr marL="285750" indent="-285750">
              <a:spcBef>
                <a:spcPts val="600"/>
              </a:spcBef>
              <a:spcAft>
                <a:spcPts val="600"/>
              </a:spcAft>
              <a:buFont typeface="Arial" panose="020B0604020202020204" pitchFamily="34" charset="0"/>
              <a:buChar char="•"/>
            </a:pPr>
            <a:r>
              <a:rPr lang="en-GB" sz="1600">
                <a:latin typeface="Network Rail Sans" panose="02000000040000020004" pitchFamily="2" charset="0"/>
              </a:rPr>
              <a:t>Unplanned disruption in the Charter regime applies when service impacts arise after 22:00 the night before and are not reflected in the timetable.</a:t>
            </a:r>
          </a:p>
          <a:p>
            <a:pPr marL="285750" indent="-285750">
              <a:spcBef>
                <a:spcPts val="600"/>
              </a:spcBef>
              <a:spcAft>
                <a:spcPts val="600"/>
              </a:spcAft>
              <a:buFont typeface="Arial" panose="020B0604020202020204" pitchFamily="34" charset="0"/>
              <a:buChar char="•"/>
            </a:pPr>
            <a:r>
              <a:rPr lang="en-GB" sz="1600">
                <a:latin typeface="Network Rail Sans" panose="02000000040000020004" pitchFamily="2" charset="0"/>
              </a:rPr>
              <a:t>Compensation is provided for delays, cancellations, and service variations that happen on the day of the disruption.</a:t>
            </a:r>
          </a:p>
        </p:txBody>
      </p:sp>
      <p:grpSp>
        <p:nvGrpSpPr>
          <p:cNvPr id="59" name="Group 58">
            <a:extLst>
              <a:ext uri="{FF2B5EF4-FFF2-40B4-BE49-F238E27FC236}">
                <a16:creationId xmlns:a16="http://schemas.microsoft.com/office/drawing/2014/main" id="{E1800B41-B72D-8D8E-DCD8-2EFD292030A7}"/>
              </a:ext>
            </a:extLst>
          </p:cNvPr>
          <p:cNvGrpSpPr/>
          <p:nvPr/>
        </p:nvGrpSpPr>
        <p:grpSpPr>
          <a:xfrm>
            <a:off x="332450" y="3100360"/>
            <a:ext cx="11500984" cy="2618585"/>
            <a:chOff x="338592" y="3867150"/>
            <a:chExt cx="11500984" cy="2618585"/>
          </a:xfrm>
        </p:grpSpPr>
        <p:grpSp>
          <p:nvGrpSpPr>
            <p:cNvPr id="24" name="Group 23">
              <a:extLst>
                <a:ext uri="{FF2B5EF4-FFF2-40B4-BE49-F238E27FC236}">
                  <a16:creationId xmlns:a16="http://schemas.microsoft.com/office/drawing/2014/main" id="{A1AC186D-3F48-C2C4-E91D-E4CB5794A0B0}"/>
                </a:ext>
              </a:extLst>
            </p:cNvPr>
            <p:cNvGrpSpPr/>
            <p:nvPr/>
          </p:nvGrpSpPr>
          <p:grpSpPr>
            <a:xfrm>
              <a:off x="338592" y="3867150"/>
              <a:ext cx="11500984" cy="2609671"/>
              <a:chOff x="338591" y="1543727"/>
              <a:chExt cx="11643321" cy="4052885"/>
            </a:xfrm>
          </p:grpSpPr>
          <p:grpSp>
            <p:nvGrpSpPr>
              <p:cNvPr id="26" name="Group 25">
                <a:extLst>
                  <a:ext uri="{FF2B5EF4-FFF2-40B4-BE49-F238E27FC236}">
                    <a16:creationId xmlns:a16="http://schemas.microsoft.com/office/drawing/2014/main" id="{9031F74D-4E5B-371C-6671-9E50C57C1F5A}"/>
                  </a:ext>
                </a:extLst>
              </p:cNvPr>
              <p:cNvGrpSpPr/>
              <p:nvPr/>
            </p:nvGrpSpPr>
            <p:grpSpPr>
              <a:xfrm>
                <a:off x="338591" y="1543727"/>
                <a:ext cx="11643321" cy="4052885"/>
                <a:chOff x="338591" y="1543727"/>
                <a:chExt cx="11643321" cy="4052885"/>
              </a:xfrm>
            </p:grpSpPr>
            <p:grpSp>
              <p:nvGrpSpPr>
                <p:cNvPr id="31" name="Group 30">
                  <a:extLst>
                    <a:ext uri="{FF2B5EF4-FFF2-40B4-BE49-F238E27FC236}">
                      <a16:creationId xmlns:a16="http://schemas.microsoft.com/office/drawing/2014/main" id="{46D6C3B6-6701-5A03-81B2-D0849B85D4D4}"/>
                    </a:ext>
                  </a:extLst>
                </p:cNvPr>
                <p:cNvGrpSpPr/>
                <p:nvPr/>
              </p:nvGrpSpPr>
              <p:grpSpPr>
                <a:xfrm>
                  <a:off x="338591" y="1543727"/>
                  <a:ext cx="3599999" cy="4052885"/>
                  <a:chOff x="611301" y="1494845"/>
                  <a:chExt cx="3600004" cy="4052885"/>
                </a:xfrm>
              </p:grpSpPr>
              <p:sp>
                <p:nvSpPr>
                  <p:cNvPr id="42" name="Shape 2">
                    <a:extLst>
                      <a:ext uri="{FF2B5EF4-FFF2-40B4-BE49-F238E27FC236}">
                        <a16:creationId xmlns:a16="http://schemas.microsoft.com/office/drawing/2014/main" id="{6B592615-5BFC-04AF-4849-7C8C49F966C9}"/>
                      </a:ext>
                    </a:extLst>
                  </p:cNvPr>
                  <p:cNvSpPr/>
                  <p:nvPr/>
                </p:nvSpPr>
                <p:spPr>
                  <a:xfrm>
                    <a:off x="611305" y="1494845"/>
                    <a:ext cx="3600000" cy="4052885"/>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43" name="Shape 3">
                    <a:extLst>
                      <a:ext uri="{FF2B5EF4-FFF2-40B4-BE49-F238E27FC236}">
                        <a16:creationId xmlns:a16="http://schemas.microsoft.com/office/drawing/2014/main" id="{EA6D0C5A-AD90-5797-F3E8-4E9909B95923}"/>
                      </a:ext>
                    </a:extLst>
                  </p:cNvPr>
                  <p:cNvSpPr/>
                  <p:nvPr/>
                </p:nvSpPr>
                <p:spPr>
                  <a:xfrm>
                    <a:off x="611301" y="1494846"/>
                    <a:ext cx="228100" cy="4052884"/>
                  </a:xfrm>
                  <a:prstGeom prst="rect">
                    <a:avLst/>
                  </a:prstGeom>
                  <a:solidFill>
                    <a:srgbClr val="005172"/>
                  </a:solidFill>
                  <a:ln>
                    <a:solidFill>
                      <a:srgbClr val="005172"/>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grpSp>
              <p:nvGrpSpPr>
                <p:cNvPr id="32" name="Group 31">
                  <a:extLst>
                    <a:ext uri="{FF2B5EF4-FFF2-40B4-BE49-F238E27FC236}">
                      <a16:creationId xmlns:a16="http://schemas.microsoft.com/office/drawing/2014/main" id="{0E06B775-3D17-37CE-5145-D964FEB76FB7}"/>
                    </a:ext>
                  </a:extLst>
                </p:cNvPr>
                <p:cNvGrpSpPr/>
                <p:nvPr/>
              </p:nvGrpSpPr>
              <p:grpSpPr>
                <a:xfrm>
                  <a:off x="4360252" y="1543727"/>
                  <a:ext cx="3600000" cy="4052885"/>
                  <a:chOff x="4886734" y="1494845"/>
                  <a:chExt cx="3769667" cy="4052885"/>
                </a:xfrm>
              </p:grpSpPr>
              <p:sp>
                <p:nvSpPr>
                  <p:cNvPr id="37" name="Shape 2">
                    <a:extLst>
                      <a:ext uri="{FF2B5EF4-FFF2-40B4-BE49-F238E27FC236}">
                        <a16:creationId xmlns:a16="http://schemas.microsoft.com/office/drawing/2014/main" id="{0FD93F16-F219-349D-C811-766844EDB790}"/>
                      </a:ext>
                    </a:extLst>
                  </p:cNvPr>
                  <p:cNvSpPr/>
                  <p:nvPr/>
                </p:nvSpPr>
                <p:spPr>
                  <a:xfrm>
                    <a:off x="5056401" y="1494845"/>
                    <a:ext cx="3600000" cy="4052885"/>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39" name="Shape 3">
                    <a:extLst>
                      <a:ext uri="{FF2B5EF4-FFF2-40B4-BE49-F238E27FC236}">
                        <a16:creationId xmlns:a16="http://schemas.microsoft.com/office/drawing/2014/main" id="{1D9771C9-54AC-1B88-C2B9-74EE323E1C6C}"/>
                      </a:ext>
                    </a:extLst>
                  </p:cNvPr>
                  <p:cNvSpPr/>
                  <p:nvPr/>
                </p:nvSpPr>
                <p:spPr>
                  <a:xfrm>
                    <a:off x="4886734" y="1494845"/>
                    <a:ext cx="228100" cy="4052885"/>
                  </a:xfrm>
                  <a:prstGeom prst="rect">
                    <a:avLst/>
                  </a:prstGeom>
                  <a:solidFill>
                    <a:srgbClr val="005172"/>
                  </a:solidFill>
                  <a:ln>
                    <a:solidFill>
                      <a:srgbClr val="005172"/>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grpSp>
              <p:nvGrpSpPr>
                <p:cNvPr id="33" name="Group 32">
                  <a:extLst>
                    <a:ext uri="{FF2B5EF4-FFF2-40B4-BE49-F238E27FC236}">
                      <a16:creationId xmlns:a16="http://schemas.microsoft.com/office/drawing/2014/main" id="{BB461DDD-0128-02A7-B73D-6711FF00ED07}"/>
                    </a:ext>
                  </a:extLst>
                </p:cNvPr>
                <p:cNvGrpSpPr/>
                <p:nvPr/>
              </p:nvGrpSpPr>
              <p:grpSpPr>
                <a:xfrm>
                  <a:off x="8381912" y="1543727"/>
                  <a:ext cx="3600000" cy="4052885"/>
                  <a:chOff x="9501494" y="1494845"/>
                  <a:chExt cx="3600003" cy="4052885"/>
                </a:xfrm>
              </p:grpSpPr>
              <p:sp>
                <p:nvSpPr>
                  <p:cNvPr id="35" name="Shape 2">
                    <a:extLst>
                      <a:ext uri="{FF2B5EF4-FFF2-40B4-BE49-F238E27FC236}">
                        <a16:creationId xmlns:a16="http://schemas.microsoft.com/office/drawing/2014/main" id="{806F6D25-C18F-4811-499D-D807755EB990}"/>
                      </a:ext>
                    </a:extLst>
                  </p:cNvPr>
                  <p:cNvSpPr/>
                  <p:nvPr/>
                </p:nvSpPr>
                <p:spPr>
                  <a:xfrm>
                    <a:off x="9501497" y="1494845"/>
                    <a:ext cx="3600000" cy="4052885"/>
                  </a:xfrm>
                  <a:prstGeom prst="rect">
                    <a:avLst/>
                  </a:prstGeom>
                  <a:solidFill>
                    <a:srgbClr val="FFFFFF"/>
                  </a:solidFill>
                  <a:ln/>
                  <a:effectLst>
                    <a:outerShdw blurRad="101600" dist="38100" dir="8100000" algn="bl" rotWithShape="0">
                      <a:srgbClr val="000000">
                        <a:alpha val="10000"/>
                      </a:srgbClr>
                    </a:outerShdw>
                  </a:effectLst>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sp>
                <p:nvSpPr>
                  <p:cNvPr id="36" name="Shape 3">
                    <a:extLst>
                      <a:ext uri="{FF2B5EF4-FFF2-40B4-BE49-F238E27FC236}">
                        <a16:creationId xmlns:a16="http://schemas.microsoft.com/office/drawing/2014/main" id="{6A99ADCC-215F-59C3-C9CC-7CFE213492F7}"/>
                      </a:ext>
                    </a:extLst>
                  </p:cNvPr>
                  <p:cNvSpPr/>
                  <p:nvPr/>
                </p:nvSpPr>
                <p:spPr>
                  <a:xfrm>
                    <a:off x="9501494" y="1494845"/>
                    <a:ext cx="228100" cy="4052885"/>
                  </a:xfrm>
                  <a:prstGeom prst="rect">
                    <a:avLst/>
                  </a:prstGeom>
                  <a:solidFill>
                    <a:srgbClr val="005172"/>
                  </a:solidFill>
                  <a:ln>
                    <a:solidFill>
                      <a:srgbClr val="005172"/>
                    </a:solidFill>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400"/>
                  </a:p>
                </p:txBody>
              </p:sp>
            </p:grpSp>
          </p:grpSp>
          <p:sp>
            <p:nvSpPr>
              <p:cNvPr id="27" name="Text 8">
                <a:extLst>
                  <a:ext uri="{FF2B5EF4-FFF2-40B4-BE49-F238E27FC236}">
                    <a16:creationId xmlns:a16="http://schemas.microsoft.com/office/drawing/2014/main" id="{B3E14ABB-031A-E2E6-D3EE-585091737CC4}"/>
                  </a:ext>
                </a:extLst>
              </p:cNvPr>
              <p:cNvSpPr/>
              <p:nvPr/>
            </p:nvSpPr>
            <p:spPr>
              <a:xfrm>
                <a:off x="791110" y="1659063"/>
                <a:ext cx="2773114" cy="369332"/>
              </a:xfrm>
              <a:prstGeom prst="rect">
                <a:avLst/>
              </a:prstGeom>
              <a:noFill/>
              <a:ln/>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a:solidFill>
                      <a:srgbClr val="0F172A"/>
                    </a:solidFill>
                    <a:latin typeface="Network Rail Sans" panose="02000000040000020004" pitchFamily="2" charset="0"/>
                    <a:ea typeface="Calibri" pitchFamily="34" charset="-122"/>
                    <a:cs typeface="Calibri" pitchFamily="34" charset="-120"/>
                  </a:rPr>
                  <a:t>Delays</a:t>
                </a:r>
                <a:endParaRPr lang="en-US">
                  <a:latin typeface="Network Rail Sans" panose="02000000040000020004" pitchFamily="2" charset="0"/>
                </a:endParaRPr>
              </a:p>
            </p:txBody>
          </p:sp>
          <p:sp>
            <p:nvSpPr>
              <p:cNvPr id="28" name="Text 8">
                <a:extLst>
                  <a:ext uri="{FF2B5EF4-FFF2-40B4-BE49-F238E27FC236}">
                    <a16:creationId xmlns:a16="http://schemas.microsoft.com/office/drawing/2014/main" id="{DED60FB0-58FF-D9B0-1766-30BD153010E4}"/>
                  </a:ext>
                </a:extLst>
              </p:cNvPr>
              <p:cNvSpPr/>
              <p:nvPr/>
            </p:nvSpPr>
            <p:spPr>
              <a:xfrm>
                <a:off x="4809621" y="1656590"/>
                <a:ext cx="2773114" cy="369332"/>
              </a:xfrm>
              <a:prstGeom prst="rect">
                <a:avLst/>
              </a:prstGeom>
              <a:noFill/>
              <a:ln/>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a:solidFill>
                      <a:srgbClr val="0F172A"/>
                    </a:solidFill>
                    <a:latin typeface="Network Rail Sans" panose="02000000040000020004" pitchFamily="2" charset="0"/>
                    <a:ea typeface="Calibri" pitchFamily="34" charset="-122"/>
                    <a:cs typeface="Calibri" pitchFamily="34" charset="-120"/>
                  </a:rPr>
                  <a:t>Cancellations</a:t>
                </a:r>
                <a:endParaRPr lang="en-US">
                  <a:latin typeface="Network Rail Sans" panose="02000000040000020004" pitchFamily="2" charset="0"/>
                </a:endParaRPr>
              </a:p>
            </p:txBody>
          </p:sp>
          <p:sp>
            <p:nvSpPr>
              <p:cNvPr id="29" name="Text 8">
                <a:extLst>
                  <a:ext uri="{FF2B5EF4-FFF2-40B4-BE49-F238E27FC236}">
                    <a16:creationId xmlns:a16="http://schemas.microsoft.com/office/drawing/2014/main" id="{CC00E661-98EC-8C24-EB22-FDB1686E6EB9}"/>
                  </a:ext>
                </a:extLst>
              </p:cNvPr>
              <p:cNvSpPr/>
              <p:nvPr/>
            </p:nvSpPr>
            <p:spPr>
              <a:xfrm>
                <a:off x="8849555" y="1656590"/>
                <a:ext cx="2773114" cy="369332"/>
              </a:xfrm>
              <a:prstGeom prst="rect">
                <a:avLst/>
              </a:prstGeom>
              <a:noFill/>
              <a:ln/>
            </p:spPr>
            <p:txBody>
              <a:bodyPr wrap="squar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b="1">
                    <a:solidFill>
                      <a:srgbClr val="0F172A"/>
                    </a:solidFill>
                    <a:latin typeface="Network Rail Sans" panose="02000000040000020004" pitchFamily="2" charset="0"/>
                    <a:ea typeface="Calibri" pitchFamily="34" charset="-122"/>
                    <a:cs typeface="Calibri" pitchFamily="34" charset="-120"/>
                  </a:rPr>
                  <a:t>Service Variations</a:t>
                </a:r>
                <a:endParaRPr lang="en-US">
                  <a:latin typeface="Network Rail Sans" panose="02000000040000020004" pitchFamily="2" charset="0"/>
                </a:endParaRPr>
              </a:p>
            </p:txBody>
          </p:sp>
        </p:grpSp>
        <p:sp>
          <p:nvSpPr>
            <p:cNvPr id="25" name="Text 8">
              <a:extLst>
                <a:ext uri="{FF2B5EF4-FFF2-40B4-BE49-F238E27FC236}">
                  <a16:creationId xmlns:a16="http://schemas.microsoft.com/office/drawing/2014/main" id="{366CDEE2-DFBB-4C5B-90B0-0D25E3621661}"/>
                </a:ext>
              </a:extLst>
            </p:cNvPr>
            <p:cNvSpPr/>
            <p:nvPr/>
          </p:nvSpPr>
          <p:spPr>
            <a:xfrm>
              <a:off x="800497" y="4238966"/>
              <a:ext cx="2739213" cy="2246769"/>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400">
                  <a:latin typeface="Network Rail Sans" panose="02000000040000020004" pitchFamily="2" charset="0"/>
                </a:rPr>
                <a:t>Minutes of delay caused by network / operator caused disruption, measured against benchmarked performance levels for both Network Rail and Charter Operators.</a:t>
              </a:r>
            </a:p>
            <a:p>
              <a:pPr marL="0" indent="0">
                <a:buNone/>
              </a:pPr>
              <a:endParaRPr lang="en-US" sz="1400">
                <a:latin typeface="Network Rail Sans" panose="02000000040000020004" pitchFamily="2" charset="0"/>
              </a:endParaRPr>
            </a:p>
            <a:p>
              <a:pPr marL="0" indent="0">
                <a:buNone/>
              </a:pPr>
              <a:r>
                <a:rPr lang="en-US" sz="1400">
                  <a:latin typeface="Network Rail Sans" panose="02000000040000020004" pitchFamily="2" charset="0"/>
                </a:rPr>
                <a:t>Delays experienced are compensated through Schedule 8 performance payments.</a:t>
              </a:r>
            </a:p>
          </p:txBody>
        </p:sp>
        <p:sp>
          <p:nvSpPr>
            <p:cNvPr id="45" name="Text 8">
              <a:extLst>
                <a:ext uri="{FF2B5EF4-FFF2-40B4-BE49-F238E27FC236}">
                  <a16:creationId xmlns:a16="http://schemas.microsoft.com/office/drawing/2014/main" id="{B55DA43E-A2DC-D505-0651-78E2FA5A8CD1}"/>
                </a:ext>
              </a:extLst>
            </p:cNvPr>
            <p:cNvSpPr/>
            <p:nvPr/>
          </p:nvSpPr>
          <p:spPr>
            <a:xfrm>
              <a:off x="4754965" y="4238966"/>
              <a:ext cx="2773114" cy="2031325"/>
            </a:xfrm>
            <a:prstGeom prst="rect">
              <a:avLst/>
            </a:prstGeom>
            <a:noFill/>
            <a:ln/>
          </p:spPr>
          <p:txBody>
            <a:bodyPr wrap="square"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solidFill>
                    <a:srgbClr val="0F172A"/>
                  </a:solidFill>
                  <a:latin typeface="Network Rail Sans" panose="02000000040000020004" pitchFamily="2" charset="0"/>
                  <a:ea typeface="Calibri" pitchFamily="34" charset="-122"/>
                  <a:cs typeface="Calibri" pitchFamily="34" charset="-120"/>
                </a:rPr>
                <a:t>Failure to operate a Planned Charter Service or failure to reach the planned origin or destination (where this is not deemed to be the fault of the charter operator).</a:t>
              </a:r>
            </a:p>
            <a:p>
              <a:pPr marL="0" indent="0">
                <a:buNone/>
              </a:pPr>
              <a:endParaRPr lang="en-US" sz="1400" dirty="0">
                <a:solidFill>
                  <a:srgbClr val="0F172A"/>
                </a:solidFill>
                <a:latin typeface="Network Rail Sans" panose="02000000040000020004" pitchFamily="2" charset="0"/>
                <a:ea typeface="Calibri" pitchFamily="34" charset="-122"/>
                <a:cs typeface="Calibri" pitchFamily="34" charset="-120"/>
              </a:endParaRPr>
            </a:p>
            <a:p>
              <a:pPr marL="0" indent="0">
                <a:buNone/>
              </a:pPr>
              <a:r>
                <a:rPr lang="en-US" sz="1400" dirty="0">
                  <a:solidFill>
                    <a:srgbClr val="0F172A"/>
                  </a:solidFill>
                  <a:latin typeface="Network Rail Sans" panose="02000000040000020004" pitchFamily="2" charset="0"/>
                  <a:ea typeface="Calibri" pitchFamily="34" charset="-122"/>
                  <a:cs typeface="Calibri" pitchFamily="34" charset="-120"/>
                </a:rPr>
                <a:t>Cancellations are compensated using the Cancellation Sums under Schedule 8.</a:t>
              </a:r>
              <a:endParaRPr lang="en-US" sz="1400" dirty="0">
                <a:latin typeface="Network Rail Sans" panose="02000000040000020004" pitchFamily="2" charset="0"/>
              </a:endParaRPr>
            </a:p>
          </p:txBody>
        </p:sp>
        <p:sp>
          <p:nvSpPr>
            <p:cNvPr id="57" name="TextBox 56">
              <a:extLst>
                <a:ext uri="{FF2B5EF4-FFF2-40B4-BE49-F238E27FC236}">
                  <a16:creationId xmlns:a16="http://schemas.microsoft.com/office/drawing/2014/main" id="{F2AE9DC4-3243-0A07-9905-CBAEBC1A2C66}"/>
                </a:ext>
              </a:extLst>
            </p:cNvPr>
            <p:cNvSpPr txBox="1"/>
            <p:nvPr/>
          </p:nvSpPr>
          <p:spPr>
            <a:xfrm>
              <a:off x="8739727" y="4241365"/>
              <a:ext cx="2965577" cy="160043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F172A"/>
                  </a:solidFill>
                  <a:effectLst/>
                  <a:uLnTx/>
                  <a:uFillTx/>
                  <a:latin typeface="Network Rail Sans" panose="02000000040000020004" pitchFamily="2" charset="0"/>
                  <a:ea typeface="Calibri" pitchFamily="34" charset="-122"/>
                  <a:cs typeface="Calibri" pitchFamily="34" charset="-120"/>
                </a:rPr>
                <a:t>On-the-day diversions, or failures to stop.</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0F172A"/>
                </a:solidFill>
                <a:effectLst/>
                <a:uLnTx/>
                <a:uFillTx/>
                <a:latin typeface="Network Rail Sans" panose="02000000040000020004" pitchFamily="2" charset="0"/>
                <a:ea typeface="Calibri" pitchFamily="34" charset="-122"/>
                <a:cs typeface="Calibri" pitchFamily="34" charset="-12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F172A"/>
                  </a:solidFill>
                  <a:effectLst/>
                  <a:uLnTx/>
                  <a:uFillTx/>
                  <a:latin typeface="Network Rail Sans" panose="02000000040000020004" pitchFamily="2" charset="0"/>
                  <a:ea typeface="Calibri" pitchFamily="34" charset="-122"/>
                  <a:cs typeface="Calibri" pitchFamily="34" charset="-120"/>
                </a:rPr>
                <a:t>Compensation is available to Charter Operators via the Service Variation Sum. This is paid out via the claim mechanism.</a:t>
              </a:r>
              <a:endParaRPr kumimoji="0" lang="en-US"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endParaRPr>
            </a:p>
          </p:txBody>
        </p:sp>
      </p:grpSp>
    </p:spTree>
    <p:extLst>
      <p:ext uri="{BB962C8B-B14F-4D97-AF65-F5344CB8AC3E}">
        <p14:creationId xmlns:p14="http://schemas.microsoft.com/office/powerpoint/2010/main" val="1405847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6A1BD-E2EF-DD4F-BD4E-DFDF72A492B9}"/>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9AC04CA7-3B5E-615C-868D-AF629FB22821}"/>
              </a:ext>
            </a:extLst>
          </p:cNvPr>
          <p:cNvSpPr>
            <a:spLocks noGrp="1"/>
          </p:cNvSpPr>
          <p:nvPr>
            <p:ph type="body" sz="quarter" idx="13"/>
          </p:nvPr>
        </p:nvSpPr>
        <p:spPr>
          <a:xfrm>
            <a:off x="95250" y="1590983"/>
            <a:ext cx="6420573" cy="885517"/>
          </a:xfrm>
        </p:spPr>
        <p:txBody>
          <a:bodyPr/>
          <a:lstStyle/>
          <a:p>
            <a:pPr algn="r"/>
            <a:r>
              <a:rPr lang="en-GB" sz="4400"/>
              <a:t>Distinguishing between planned and unplanned disruption in the AUP</a:t>
            </a:r>
          </a:p>
          <a:p>
            <a:pPr algn="r"/>
            <a:r>
              <a:rPr lang="en-GB" sz="4400"/>
              <a:t>Freight</a:t>
            </a:r>
          </a:p>
        </p:txBody>
      </p:sp>
      <p:sp>
        <p:nvSpPr>
          <p:cNvPr id="8" name="Text Placeholder 1">
            <a:extLst>
              <a:ext uri="{FF2B5EF4-FFF2-40B4-BE49-F238E27FC236}">
                <a16:creationId xmlns:a16="http://schemas.microsoft.com/office/drawing/2014/main" id="{6EF91759-413A-E8D6-61CB-867D25A69798}"/>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Tree>
    <p:extLst>
      <p:ext uri="{BB962C8B-B14F-4D97-AF65-F5344CB8AC3E}">
        <p14:creationId xmlns:p14="http://schemas.microsoft.com/office/powerpoint/2010/main" val="1489301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48FD0-933B-CE4C-743E-7B5B6473CF5A}"/>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A0126176-02A4-D5DD-E0AE-61DCAF3F5876}"/>
              </a:ext>
            </a:extLst>
          </p:cNvPr>
          <p:cNvSpPr txBox="1">
            <a:spLocks/>
          </p:cNvSpPr>
          <p:nvPr/>
        </p:nvSpPr>
        <p:spPr>
          <a:xfrm>
            <a:off x="460581" y="372765"/>
            <a:ext cx="10195088"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Emerging thinking: scheme structure</a:t>
            </a:r>
          </a:p>
        </p:txBody>
      </p:sp>
      <p:sp>
        <p:nvSpPr>
          <p:cNvPr id="29" name="TextBox 28">
            <a:extLst>
              <a:ext uri="{FF2B5EF4-FFF2-40B4-BE49-F238E27FC236}">
                <a16:creationId xmlns:a16="http://schemas.microsoft.com/office/drawing/2014/main" id="{27625ADC-4C18-941B-074C-EB46EB78847D}"/>
              </a:ext>
            </a:extLst>
          </p:cNvPr>
          <p:cNvSpPr txBox="1"/>
          <p:nvPr/>
        </p:nvSpPr>
        <p:spPr>
          <a:xfrm>
            <a:off x="460581" y="926344"/>
            <a:ext cx="10660741" cy="830997"/>
          </a:xfrm>
          <a:prstGeom prst="rect">
            <a:avLst/>
          </a:prstGeom>
          <a:noFill/>
        </p:spPr>
        <p:txBody>
          <a:bodyPr wrap="square">
            <a:spAutoFit/>
          </a:bodyPr>
          <a:lstStyle/>
          <a:p>
            <a:r>
              <a:rPr lang="en-GB" sz="1600">
                <a:latin typeface="Network Rail Sans" panose="02000000040000020004" pitchFamily="2" charset="0"/>
              </a:rPr>
              <a:t>Planned and unplanned disruption are different in nature and impact, both operationally and in terms of the impact to Freight Operators’ businesses. A single, consolidated scheme may fail to reflect these differences and could drive a more complex performance scheme.</a:t>
            </a:r>
          </a:p>
        </p:txBody>
      </p:sp>
      <p:grpSp>
        <p:nvGrpSpPr>
          <p:cNvPr id="73" name="Group 72">
            <a:extLst>
              <a:ext uri="{FF2B5EF4-FFF2-40B4-BE49-F238E27FC236}">
                <a16:creationId xmlns:a16="http://schemas.microsoft.com/office/drawing/2014/main" id="{677B8FA7-0D3B-D4AE-1EF4-1FA3BF92AE29}"/>
              </a:ext>
            </a:extLst>
          </p:cNvPr>
          <p:cNvGrpSpPr/>
          <p:nvPr/>
        </p:nvGrpSpPr>
        <p:grpSpPr>
          <a:xfrm>
            <a:off x="340881" y="1960546"/>
            <a:ext cx="4888452" cy="3570192"/>
            <a:chOff x="6885807" y="1552405"/>
            <a:chExt cx="4888452" cy="3570192"/>
          </a:xfrm>
        </p:grpSpPr>
        <p:pic>
          <p:nvPicPr>
            <p:cNvPr id="74" name="Graphique 33" descr="Close avec un remplissage uni">
              <a:extLst>
                <a:ext uri="{FF2B5EF4-FFF2-40B4-BE49-F238E27FC236}">
                  <a16:creationId xmlns:a16="http://schemas.microsoft.com/office/drawing/2014/main" id="{7530DE7F-40EC-C5CB-1437-59242A409F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85807" y="2429679"/>
              <a:ext cx="369332" cy="369332"/>
            </a:xfrm>
            <a:prstGeom prst="rect">
              <a:avLst/>
            </a:prstGeom>
          </p:spPr>
        </p:pic>
        <p:sp>
          <p:nvSpPr>
            <p:cNvPr id="75" name="Forme libre 3">
              <a:extLst>
                <a:ext uri="{FF2B5EF4-FFF2-40B4-BE49-F238E27FC236}">
                  <a16:creationId xmlns:a16="http://schemas.microsoft.com/office/drawing/2014/main" id="{1565003A-9B76-D9B4-C5CA-73553E36DD98}"/>
                </a:ext>
              </a:extLst>
            </p:cNvPr>
            <p:cNvSpPr/>
            <p:nvPr/>
          </p:nvSpPr>
          <p:spPr>
            <a:xfrm rot="16200000">
              <a:off x="8123834" y="909208"/>
              <a:ext cx="2615203" cy="3901597"/>
            </a:xfrm>
            <a:custGeom>
              <a:avLst/>
              <a:gdLst>
                <a:gd name="connsiteX0" fmla="*/ 2615203 w 2615203"/>
                <a:gd name="connsiteY0" fmla="*/ 372385 h 3295784"/>
                <a:gd name="connsiteX1" fmla="*/ 2615203 w 2615203"/>
                <a:gd name="connsiteY1" fmla="*/ 2923397 h 3295784"/>
                <a:gd name="connsiteX2" fmla="*/ 2242509 w 2615203"/>
                <a:gd name="connsiteY2" fmla="*/ 3295784 h 3295784"/>
                <a:gd name="connsiteX3" fmla="*/ 372695 w 2615203"/>
                <a:gd name="connsiteY3" fmla="*/ 3295784 h 3295784"/>
                <a:gd name="connsiteX4" fmla="*/ 0 w 2615203"/>
                <a:gd name="connsiteY4" fmla="*/ 2923397 h 3295784"/>
                <a:gd name="connsiteX5" fmla="*/ 0 w 2615203"/>
                <a:gd name="connsiteY5" fmla="*/ 372385 h 3295784"/>
                <a:gd name="connsiteX6" fmla="*/ 372695 w 2615203"/>
                <a:gd name="connsiteY6" fmla="*/ 0 h 3295784"/>
                <a:gd name="connsiteX7" fmla="*/ 2242509 w 2615203"/>
                <a:gd name="connsiteY7" fmla="*/ 0 h 3295784"/>
                <a:gd name="connsiteX8" fmla="*/ 2615203 w 2615203"/>
                <a:gd name="connsiteY8" fmla="*/ 372385 h 3295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15203" h="3295784">
                  <a:moveTo>
                    <a:pt x="2615203" y="372385"/>
                  </a:moveTo>
                  <a:lnTo>
                    <a:pt x="2615203" y="2923397"/>
                  </a:lnTo>
                  <a:cubicBezTo>
                    <a:pt x="2615203" y="3128989"/>
                    <a:pt x="2448270" y="3295784"/>
                    <a:pt x="2242509" y="3295784"/>
                  </a:cubicBezTo>
                  <a:lnTo>
                    <a:pt x="372695" y="3295784"/>
                  </a:lnTo>
                  <a:cubicBezTo>
                    <a:pt x="166669" y="3295784"/>
                    <a:pt x="0" y="3128989"/>
                    <a:pt x="0" y="2923397"/>
                  </a:cubicBezTo>
                  <a:lnTo>
                    <a:pt x="0" y="372385"/>
                  </a:lnTo>
                  <a:cubicBezTo>
                    <a:pt x="0" y="166795"/>
                    <a:pt x="166933" y="0"/>
                    <a:pt x="372695" y="0"/>
                  </a:cubicBezTo>
                  <a:lnTo>
                    <a:pt x="2242509" y="0"/>
                  </a:lnTo>
                  <a:cubicBezTo>
                    <a:pt x="2448534" y="0"/>
                    <a:pt x="2615203" y="166795"/>
                    <a:pt x="2615203" y="372385"/>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76" name="Forme libre 4">
              <a:extLst>
                <a:ext uri="{FF2B5EF4-FFF2-40B4-BE49-F238E27FC236}">
                  <a16:creationId xmlns:a16="http://schemas.microsoft.com/office/drawing/2014/main" id="{432D7693-3817-8DF8-3EA5-0284237717D2}"/>
                </a:ext>
              </a:extLst>
            </p:cNvPr>
            <p:cNvSpPr/>
            <p:nvPr/>
          </p:nvSpPr>
          <p:spPr>
            <a:xfrm>
              <a:off x="7255139" y="2014055"/>
              <a:ext cx="4519120" cy="3108542"/>
            </a:xfrm>
            <a:custGeom>
              <a:avLst/>
              <a:gdLst>
                <a:gd name="connsiteX0" fmla="*/ 3297993 w 3297993"/>
                <a:gd name="connsiteY0" fmla="*/ 372387 h 4155887"/>
                <a:gd name="connsiteX1" fmla="*/ 3297993 w 3297993"/>
                <a:gd name="connsiteY1" fmla="*/ 3783502 h 4155887"/>
                <a:gd name="connsiteX2" fmla="*/ 2925299 w 3297993"/>
                <a:gd name="connsiteY2" fmla="*/ 4155888 h 4155887"/>
                <a:gd name="connsiteX3" fmla="*/ 372695 w 3297993"/>
                <a:gd name="connsiteY3" fmla="*/ 4155888 h 4155887"/>
                <a:gd name="connsiteX4" fmla="*/ 0 w 3297993"/>
                <a:gd name="connsiteY4" fmla="*/ 3783502 h 4155887"/>
                <a:gd name="connsiteX5" fmla="*/ 0 w 3297993"/>
                <a:gd name="connsiteY5" fmla="*/ 372387 h 4155887"/>
                <a:gd name="connsiteX6" fmla="*/ 372695 w 3297993"/>
                <a:gd name="connsiteY6" fmla="*/ 0 h 4155887"/>
                <a:gd name="connsiteX7" fmla="*/ 2925299 w 3297993"/>
                <a:gd name="connsiteY7" fmla="*/ 0 h 4155887"/>
                <a:gd name="connsiteX8" fmla="*/ 3297993 w 3297993"/>
                <a:gd name="connsiteY8" fmla="*/ 372387 h 4155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97993" h="4155887">
                  <a:moveTo>
                    <a:pt x="3297993" y="372387"/>
                  </a:moveTo>
                  <a:lnTo>
                    <a:pt x="3297993" y="3783502"/>
                  </a:lnTo>
                  <a:cubicBezTo>
                    <a:pt x="3297993" y="3989092"/>
                    <a:pt x="3131060" y="4155888"/>
                    <a:pt x="2925299" y="4155888"/>
                  </a:cubicBezTo>
                  <a:lnTo>
                    <a:pt x="372695" y="4155888"/>
                  </a:lnTo>
                  <a:cubicBezTo>
                    <a:pt x="166669" y="4155888"/>
                    <a:pt x="0" y="3989092"/>
                    <a:pt x="0" y="3783502"/>
                  </a:cubicBezTo>
                  <a:lnTo>
                    <a:pt x="0" y="372387"/>
                  </a:lnTo>
                  <a:cubicBezTo>
                    <a:pt x="0" y="166795"/>
                    <a:pt x="166933" y="0"/>
                    <a:pt x="372695" y="0"/>
                  </a:cubicBezTo>
                  <a:lnTo>
                    <a:pt x="2925299" y="0"/>
                  </a:lnTo>
                  <a:cubicBezTo>
                    <a:pt x="3131060" y="0"/>
                    <a:pt x="3297993" y="166795"/>
                    <a:pt x="3297993" y="372387"/>
                  </a:cubicBezTo>
                  <a:close/>
                </a:path>
              </a:pathLst>
            </a:custGeom>
            <a:solidFill>
              <a:schemeClr val="bg1"/>
            </a:solidFill>
            <a:ln w="26407" cap="flat">
              <a:noFill/>
              <a:prstDash val="solid"/>
              <a:miter/>
            </a:ln>
            <a:effectLst>
              <a:outerShdw blurRad="152400" sx="102000" sy="102000" algn="ctr" rotWithShape="0">
                <a:prstClr val="black">
                  <a:alpha val="20000"/>
                </a:prstClr>
              </a:outerShdw>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77" name="ZoneTexte 19">
              <a:extLst>
                <a:ext uri="{FF2B5EF4-FFF2-40B4-BE49-F238E27FC236}">
                  <a16:creationId xmlns:a16="http://schemas.microsoft.com/office/drawing/2014/main" id="{B58D5291-BC59-62CB-CCA1-20CCCB51E1DD}"/>
                </a:ext>
              </a:extLst>
            </p:cNvPr>
            <p:cNvSpPr txBox="1"/>
            <p:nvPr/>
          </p:nvSpPr>
          <p:spPr>
            <a:xfrm>
              <a:off x="7725211" y="1582113"/>
              <a:ext cx="3355342" cy="369332"/>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b="1">
                  <a:solidFill>
                    <a:schemeClr val="bg1"/>
                  </a:solidFill>
                  <a:latin typeface="Network Rail Sans" panose="02000000040000020004" pitchFamily="2" charset="0"/>
                </a:rPr>
                <a:t>Response to planned disruption</a:t>
              </a:r>
            </a:p>
          </p:txBody>
        </p:sp>
        <p:sp>
          <p:nvSpPr>
            <p:cNvPr id="78" name="ZoneTexte 21">
              <a:extLst>
                <a:ext uri="{FF2B5EF4-FFF2-40B4-BE49-F238E27FC236}">
                  <a16:creationId xmlns:a16="http://schemas.microsoft.com/office/drawing/2014/main" id="{42B05C25-B8B6-B9E1-BAAA-C2FD4F82AE49}"/>
                </a:ext>
              </a:extLst>
            </p:cNvPr>
            <p:cNvSpPr txBox="1"/>
            <p:nvPr/>
          </p:nvSpPr>
          <p:spPr>
            <a:xfrm>
              <a:off x="7567249" y="2264287"/>
              <a:ext cx="386644" cy="307777"/>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01</a:t>
              </a:r>
            </a:p>
          </p:txBody>
        </p:sp>
        <p:sp>
          <p:nvSpPr>
            <p:cNvPr id="79" name="TextBox 36">
              <a:extLst>
                <a:ext uri="{FF2B5EF4-FFF2-40B4-BE49-F238E27FC236}">
                  <a16:creationId xmlns:a16="http://schemas.microsoft.com/office/drawing/2014/main" id="{233CB667-4E6A-44AD-ADB4-683A7137AADF}"/>
                </a:ext>
              </a:extLst>
            </p:cNvPr>
            <p:cNvSpPr txBox="1"/>
            <p:nvPr/>
          </p:nvSpPr>
          <p:spPr>
            <a:xfrm>
              <a:off x="7514451" y="2368637"/>
              <a:ext cx="4046826" cy="2462213"/>
            </a:xfrm>
            <a:prstGeom prst="rect">
              <a:avLst/>
            </a:prstGeom>
            <a:noFill/>
          </p:spPr>
          <p:txBody>
            <a:bodyPr wrap="square" lIns="0" r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noProof="1">
                  <a:latin typeface="Network Rail Sans" panose="02000000040000020004" pitchFamily="2" charset="0"/>
                </a:rPr>
                <a:t>Applies where service variations and cancellations arise from possessions that are known in advance and are reflected in planning.</a:t>
              </a:r>
            </a:p>
            <a:p>
              <a:endParaRPr lang="en-GB" sz="1400" b="1" noProof="1">
                <a:latin typeface="Network Rail Sans" panose="02000000040000020004" pitchFamily="2" charset="0"/>
              </a:endParaRPr>
            </a:p>
            <a:p>
              <a:r>
                <a:rPr lang="en-GB" sz="1400" b="1" noProof="1">
                  <a:latin typeface="Network Rail Sans" panose="02000000040000020004" pitchFamily="2" charset="0"/>
                </a:rPr>
                <a:t>Therefore, freight operators are already aware of the impact that the disruption will have to their services.</a:t>
              </a:r>
            </a:p>
            <a:p>
              <a:endParaRPr lang="en-GB" sz="1400" b="1" noProof="1">
                <a:latin typeface="Network Rail Sans" panose="02000000040000020004" pitchFamily="2" charset="0"/>
              </a:endParaRPr>
            </a:p>
            <a:p>
              <a:r>
                <a:rPr lang="en-GB" sz="1400" b="1" noProof="1">
                  <a:latin typeface="Network Rail Sans" panose="02000000040000020004" pitchFamily="2" charset="0"/>
                </a:rPr>
                <a:t>In some circumstances, freight operators may be able to take action to mitigate the impact of the disruption. </a:t>
              </a:r>
            </a:p>
          </p:txBody>
        </p:sp>
      </p:grpSp>
      <p:grpSp>
        <p:nvGrpSpPr>
          <p:cNvPr id="100" name="Group 99">
            <a:extLst>
              <a:ext uri="{FF2B5EF4-FFF2-40B4-BE49-F238E27FC236}">
                <a16:creationId xmlns:a16="http://schemas.microsoft.com/office/drawing/2014/main" id="{F61B9AAF-3C71-A8C8-AF8A-763877FDB347}"/>
              </a:ext>
            </a:extLst>
          </p:cNvPr>
          <p:cNvGrpSpPr/>
          <p:nvPr/>
        </p:nvGrpSpPr>
        <p:grpSpPr>
          <a:xfrm>
            <a:off x="6334023" y="1960545"/>
            <a:ext cx="4888452" cy="3570192"/>
            <a:chOff x="6885807" y="1552405"/>
            <a:chExt cx="4888452" cy="3570192"/>
          </a:xfrm>
        </p:grpSpPr>
        <p:pic>
          <p:nvPicPr>
            <p:cNvPr id="101" name="Graphique 33" descr="Close avec un remplissage uni">
              <a:extLst>
                <a:ext uri="{FF2B5EF4-FFF2-40B4-BE49-F238E27FC236}">
                  <a16:creationId xmlns:a16="http://schemas.microsoft.com/office/drawing/2014/main" id="{3E798450-AF2A-5B70-90E3-069EEC2F68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85807" y="2429679"/>
              <a:ext cx="369332" cy="369332"/>
            </a:xfrm>
            <a:prstGeom prst="rect">
              <a:avLst/>
            </a:prstGeom>
          </p:spPr>
        </p:pic>
        <p:sp>
          <p:nvSpPr>
            <p:cNvPr id="102" name="Forme libre 3">
              <a:extLst>
                <a:ext uri="{FF2B5EF4-FFF2-40B4-BE49-F238E27FC236}">
                  <a16:creationId xmlns:a16="http://schemas.microsoft.com/office/drawing/2014/main" id="{38D45C42-1FCD-922E-74F0-508900C31120}"/>
                </a:ext>
              </a:extLst>
            </p:cNvPr>
            <p:cNvSpPr/>
            <p:nvPr/>
          </p:nvSpPr>
          <p:spPr>
            <a:xfrm rot="16200000">
              <a:off x="8123834" y="909208"/>
              <a:ext cx="2615203" cy="3901597"/>
            </a:xfrm>
            <a:custGeom>
              <a:avLst/>
              <a:gdLst>
                <a:gd name="connsiteX0" fmla="*/ 2615203 w 2615203"/>
                <a:gd name="connsiteY0" fmla="*/ 372385 h 3295784"/>
                <a:gd name="connsiteX1" fmla="*/ 2615203 w 2615203"/>
                <a:gd name="connsiteY1" fmla="*/ 2923397 h 3295784"/>
                <a:gd name="connsiteX2" fmla="*/ 2242509 w 2615203"/>
                <a:gd name="connsiteY2" fmla="*/ 3295784 h 3295784"/>
                <a:gd name="connsiteX3" fmla="*/ 372695 w 2615203"/>
                <a:gd name="connsiteY3" fmla="*/ 3295784 h 3295784"/>
                <a:gd name="connsiteX4" fmla="*/ 0 w 2615203"/>
                <a:gd name="connsiteY4" fmla="*/ 2923397 h 3295784"/>
                <a:gd name="connsiteX5" fmla="*/ 0 w 2615203"/>
                <a:gd name="connsiteY5" fmla="*/ 372385 h 3295784"/>
                <a:gd name="connsiteX6" fmla="*/ 372695 w 2615203"/>
                <a:gd name="connsiteY6" fmla="*/ 0 h 3295784"/>
                <a:gd name="connsiteX7" fmla="*/ 2242509 w 2615203"/>
                <a:gd name="connsiteY7" fmla="*/ 0 h 3295784"/>
                <a:gd name="connsiteX8" fmla="*/ 2615203 w 2615203"/>
                <a:gd name="connsiteY8" fmla="*/ 372385 h 3295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15203" h="3295784">
                  <a:moveTo>
                    <a:pt x="2615203" y="372385"/>
                  </a:moveTo>
                  <a:lnTo>
                    <a:pt x="2615203" y="2923397"/>
                  </a:lnTo>
                  <a:cubicBezTo>
                    <a:pt x="2615203" y="3128989"/>
                    <a:pt x="2448270" y="3295784"/>
                    <a:pt x="2242509" y="3295784"/>
                  </a:cubicBezTo>
                  <a:lnTo>
                    <a:pt x="372695" y="3295784"/>
                  </a:lnTo>
                  <a:cubicBezTo>
                    <a:pt x="166669" y="3295784"/>
                    <a:pt x="0" y="3128989"/>
                    <a:pt x="0" y="2923397"/>
                  </a:cubicBezTo>
                  <a:lnTo>
                    <a:pt x="0" y="372385"/>
                  </a:lnTo>
                  <a:cubicBezTo>
                    <a:pt x="0" y="166795"/>
                    <a:pt x="166933" y="0"/>
                    <a:pt x="372695" y="0"/>
                  </a:cubicBezTo>
                  <a:lnTo>
                    <a:pt x="2242509" y="0"/>
                  </a:lnTo>
                  <a:cubicBezTo>
                    <a:pt x="2448534" y="0"/>
                    <a:pt x="2615203" y="166795"/>
                    <a:pt x="2615203" y="372385"/>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103" name="Forme libre 4">
              <a:extLst>
                <a:ext uri="{FF2B5EF4-FFF2-40B4-BE49-F238E27FC236}">
                  <a16:creationId xmlns:a16="http://schemas.microsoft.com/office/drawing/2014/main" id="{79329895-8B49-B36D-703C-0CA5A0B3E864}"/>
                </a:ext>
              </a:extLst>
            </p:cNvPr>
            <p:cNvSpPr/>
            <p:nvPr/>
          </p:nvSpPr>
          <p:spPr>
            <a:xfrm>
              <a:off x="7255139" y="2014055"/>
              <a:ext cx="4519120" cy="3108542"/>
            </a:xfrm>
            <a:custGeom>
              <a:avLst/>
              <a:gdLst>
                <a:gd name="connsiteX0" fmla="*/ 3297993 w 3297993"/>
                <a:gd name="connsiteY0" fmla="*/ 372387 h 4155887"/>
                <a:gd name="connsiteX1" fmla="*/ 3297993 w 3297993"/>
                <a:gd name="connsiteY1" fmla="*/ 3783502 h 4155887"/>
                <a:gd name="connsiteX2" fmla="*/ 2925299 w 3297993"/>
                <a:gd name="connsiteY2" fmla="*/ 4155888 h 4155887"/>
                <a:gd name="connsiteX3" fmla="*/ 372695 w 3297993"/>
                <a:gd name="connsiteY3" fmla="*/ 4155888 h 4155887"/>
                <a:gd name="connsiteX4" fmla="*/ 0 w 3297993"/>
                <a:gd name="connsiteY4" fmla="*/ 3783502 h 4155887"/>
                <a:gd name="connsiteX5" fmla="*/ 0 w 3297993"/>
                <a:gd name="connsiteY5" fmla="*/ 372387 h 4155887"/>
                <a:gd name="connsiteX6" fmla="*/ 372695 w 3297993"/>
                <a:gd name="connsiteY6" fmla="*/ 0 h 4155887"/>
                <a:gd name="connsiteX7" fmla="*/ 2925299 w 3297993"/>
                <a:gd name="connsiteY7" fmla="*/ 0 h 4155887"/>
                <a:gd name="connsiteX8" fmla="*/ 3297993 w 3297993"/>
                <a:gd name="connsiteY8" fmla="*/ 372387 h 4155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97993" h="4155887">
                  <a:moveTo>
                    <a:pt x="3297993" y="372387"/>
                  </a:moveTo>
                  <a:lnTo>
                    <a:pt x="3297993" y="3783502"/>
                  </a:lnTo>
                  <a:cubicBezTo>
                    <a:pt x="3297993" y="3989092"/>
                    <a:pt x="3131060" y="4155888"/>
                    <a:pt x="2925299" y="4155888"/>
                  </a:cubicBezTo>
                  <a:lnTo>
                    <a:pt x="372695" y="4155888"/>
                  </a:lnTo>
                  <a:cubicBezTo>
                    <a:pt x="166669" y="4155888"/>
                    <a:pt x="0" y="3989092"/>
                    <a:pt x="0" y="3783502"/>
                  </a:cubicBezTo>
                  <a:lnTo>
                    <a:pt x="0" y="372387"/>
                  </a:lnTo>
                  <a:cubicBezTo>
                    <a:pt x="0" y="166795"/>
                    <a:pt x="166933" y="0"/>
                    <a:pt x="372695" y="0"/>
                  </a:cubicBezTo>
                  <a:lnTo>
                    <a:pt x="2925299" y="0"/>
                  </a:lnTo>
                  <a:cubicBezTo>
                    <a:pt x="3131060" y="0"/>
                    <a:pt x="3297993" y="166795"/>
                    <a:pt x="3297993" y="372387"/>
                  </a:cubicBezTo>
                  <a:close/>
                </a:path>
              </a:pathLst>
            </a:custGeom>
            <a:solidFill>
              <a:schemeClr val="bg1"/>
            </a:solidFill>
            <a:ln w="26407" cap="flat">
              <a:noFill/>
              <a:prstDash val="solid"/>
              <a:miter/>
            </a:ln>
            <a:effectLst>
              <a:outerShdw blurRad="152400" sx="102000" sy="102000" algn="ctr" rotWithShape="0">
                <a:prstClr val="black">
                  <a:alpha val="20000"/>
                </a:prstClr>
              </a:outerShdw>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104" name="ZoneTexte 19">
              <a:extLst>
                <a:ext uri="{FF2B5EF4-FFF2-40B4-BE49-F238E27FC236}">
                  <a16:creationId xmlns:a16="http://schemas.microsoft.com/office/drawing/2014/main" id="{3BB7AAED-DEE0-1C7C-3AEE-C421954673D0}"/>
                </a:ext>
              </a:extLst>
            </p:cNvPr>
            <p:cNvSpPr txBox="1"/>
            <p:nvPr/>
          </p:nvSpPr>
          <p:spPr>
            <a:xfrm>
              <a:off x="7596171" y="1582113"/>
              <a:ext cx="3613426" cy="369332"/>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b="1">
                  <a:solidFill>
                    <a:schemeClr val="bg1"/>
                  </a:solidFill>
                  <a:latin typeface="Network Rail Sans" panose="02000000040000020004" pitchFamily="2" charset="0"/>
                </a:rPr>
                <a:t>Response to unplanned disruption</a:t>
              </a:r>
            </a:p>
          </p:txBody>
        </p:sp>
        <p:sp>
          <p:nvSpPr>
            <p:cNvPr id="105" name="ZoneTexte 21">
              <a:extLst>
                <a:ext uri="{FF2B5EF4-FFF2-40B4-BE49-F238E27FC236}">
                  <a16:creationId xmlns:a16="http://schemas.microsoft.com/office/drawing/2014/main" id="{3D755EB7-D802-4877-A1CB-F5953E4A164D}"/>
                </a:ext>
              </a:extLst>
            </p:cNvPr>
            <p:cNvSpPr txBox="1"/>
            <p:nvPr/>
          </p:nvSpPr>
          <p:spPr>
            <a:xfrm>
              <a:off x="7567249" y="2264287"/>
              <a:ext cx="386644" cy="307777"/>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01</a:t>
              </a:r>
            </a:p>
          </p:txBody>
        </p:sp>
        <p:sp>
          <p:nvSpPr>
            <p:cNvPr id="106" name="TextBox 36">
              <a:extLst>
                <a:ext uri="{FF2B5EF4-FFF2-40B4-BE49-F238E27FC236}">
                  <a16:creationId xmlns:a16="http://schemas.microsoft.com/office/drawing/2014/main" id="{D4BE9066-E5D3-9705-F82A-3B63D5382C60}"/>
                </a:ext>
              </a:extLst>
            </p:cNvPr>
            <p:cNvSpPr txBox="1"/>
            <p:nvPr/>
          </p:nvSpPr>
          <p:spPr>
            <a:xfrm>
              <a:off x="7563900" y="2154806"/>
              <a:ext cx="3901597" cy="2677656"/>
            </a:xfrm>
            <a:prstGeom prst="rect">
              <a:avLst/>
            </a:prstGeom>
            <a:noFill/>
          </p:spPr>
          <p:txBody>
            <a:bodyPr wrap="square" lIns="0" r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noProof="1">
                  <a:latin typeface="Network Rail Sans" panose="02000000040000020004" pitchFamily="2" charset="0"/>
                </a:rPr>
                <a:t>Unplanned disruption (delays and SV&amp;Cs) occur without warning, leaving freight operators with limited opportunity to adapt. </a:t>
              </a:r>
            </a:p>
            <a:p>
              <a:endParaRPr lang="en-GB" sz="1400" b="1" noProof="1">
                <a:latin typeface="Network Rail Sans" panose="02000000040000020004" pitchFamily="2" charset="0"/>
              </a:endParaRPr>
            </a:p>
            <a:p>
              <a:pPr marL="800100" lvl="1" indent="-342900">
                <a:buFont typeface="+mj-lt"/>
                <a:buAutoNum type="alphaLcParenR"/>
              </a:pPr>
              <a:r>
                <a:rPr lang="en-GB" sz="1400" b="1" noProof="1">
                  <a:latin typeface="Network Rail Sans" panose="02000000040000020004" pitchFamily="2" charset="0"/>
                </a:rPr>
                <a:t>Limited opportunity to re-time / re-route trains as they experience disruption</a:t>
              </a:r>
            </a:p>
            <a:p>
              <a:pPr marL="800100" lvl="1" indent="-342900">
                <a:buFont typeface="+mj-lt"/>
                <a:buAutoNum type="alphaLcParenR"/>
              </a:pPr>
              <a:r>
                <a:rPr lang="en-GB" sz="1400" b="1" noProof="1">
                  <a:latin typeface="Network Rail Sans" panose="02000000040000020004" pitchFamily="2" charset="0"/>
                </a:rPr>
                <a:t>Can cause increased supply-chain issues and disturb delivery commitments made to freight customers</a:t>
              </a:r>
            </a:p>
            <a:p>
              <a:pPr marL="800100" lvl="1" indent="-342900">
                <a:buFont typeface="+mj-lt"/>
                <a:buAutoNum type="alphaLcParenR"/>
              </a:pPr>
              <a:r>
                <a:rPr lang="en-GB" sz="1400" b="1" noProof="1">
                  <a:latin typeface="Network Rail Sans" panose="02000000040000020004" pitchFamily="2" charset="0"/>
                </a:rPr>
                <a:t>Risk of modal shift with prolonged / frequent unplanned disruption.</a:t>
              </a:r>
            </a:p>
          </p:txBody>
        </p:sp>
        <p:sp>
          <p:nvSpPr>
            <p:cNvPr id="108" name="ZoneTexte 23">
              <a:extLst>
                <a:ext uri="{FF2B5EF4-FFF2-40B4-BE49-F238E27FC236}">
                  <a16:creationId xmlns:a16="http://schemas.microsoft.com/office/drawing/2014/main" id="{309FF069-765B-5ABC-9D2E-A8FCD5CF07F8}"/>
                </a:ext>
              </a:extLst>
            </p:cNvPr>
            <p:cNvSpPr txBox="1"/>
            <p:nvPr/>
          </p:nvSpPr>
          <p:spPr>
            <a:xfrm>
              <a:off x="7566984" y="4058071"/>
              <a:ext cx="386644" cy="307777"/>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03</a:t>
              </a:r>
            </a:p>
          </p:txBody>
        </p:sp>
      </p:grpSp>
      <p:sp>
        <p:nvSpPr>
          <p:cNvPr id="110" name="Rectangle: Rounded Corners 109">
            <a:extLst>
              <a:ext uri="{FF2B5EF4-FFF2-40B4-BE49-F238E27FC236}">
                <a16:creationId xmlns:a16="http://schemas.microsoft.com/office/drawing/2014/main" id="{232F2ABC-74E3-3668-5327-C18FD16EE0B2}"/>
              </a:ext>
            </a:extLst>
          </p:cNvPr>
          <p:cNvSpPr/>
          <p:nvPr/>
        </p:nvSpPr>
        <p:spPr>
          <a:xfrm>
            <a:off x="612174" y="6061755"/>
            <a:ext cx="11187436" cy="444451"/>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b="1" u="sng">
                <a:solidFill>
                  <a:srgbClr val="FF0000"/>
                </a:solidFill>
                <a:latin typeface="Network Rail Sans" panose="02000000040000020004" pitchFamily="2" charset="0"/>
              </a:rPr>
              <a:t>Emerging Thinking:</a:t>
            </a:r>
            <a:r>
              <a:rPr lang="en-GB">
                <a:solidFill>
                  <a:srgbClr val="FF0000"/>
                </a:solidFill>
                <a:latin typeface="Network Rail Sans" panose="02000000040000020004" pitchFamily="2" charset="0"/>
              </a:rPr>
              <a:t> Maintaining two distinct performance schemes appears to remain appropriate. </a:t>
            </a:r>
            <a:endParaRPr lang="en-GB" b="1" u="sng">
              <a:solidFill>
                <a:srgbClr val="FF0000"/>
              </a:solidFill>
              <a:latin typeface="Network Rail Sans" panose="02000000040000020004" pitchFamily="2" charset="0"/>
            </a:endParaRPr>
          </a:p>
        </p:txBody>
      </p:sp>
    </p:spTree>
    <p:extLst>
      <p:ext uri="{BB962C8B-B14F-4D97-AF65-F5344CB8AC3E}">
        <p14:creationId xmlns:p14="http://schemas.microsoft.com/office/powerpoint/2010/main" val="380878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DDA17-FF06-D680-F84B-52AA7075FE77}"/>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080E47D0-9D7A-25DA-9E30-6D3BA503BFFB}"/>
              </a:ext>
            </a:extLst>
          </p:cNvPr>
          <p:cNvSpPr txBox="1">
            <a:spLocks/>
          </p:cNvSpPr>
          <p:nvPr/>
        </p:nvSpPr>
        <p:spPr>
          <a:xfrm>
            <a:off x="460581" y="372765"/>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Assessing single scheme vs consolidated scheme</a:t>
            </a:r>
          </a:p>
        </p:txBody>
      </p:sp>
      <p:sp>
        <p:nvSpPr>
          <p:cNvPr id="2" name="TextBox 1">
            <a:extLst>
              <a:ext uri="{FF2B5EF4-FFF2-40B4-BE49-F238E27FC236}">
                <a16:creationId xmlns:a16="http://schemas.microsoft.com/office/drawing/2014/main" id="{64406C00-5270-9F30-FD22-F0F540F7F073}"/>
              </a:ext>
            </a:extLst>
          </p:cNvPr>
          <p:cNvSpPr txBox="1"/>
          <p:nvPr/>
        </p:nvSpPr>
        <p:spPr>
          <a:xfrm>
            <a:off x="460581" y="1053791"/>
            <a:ext cx="11244723" cy="1077218"/>
          </a:xfrm>
          <a:prstGeom prst="rect">
            <a:avLst/>
          </a:prstGeom>
          <a:noFill/>
        </p:spPr>
        <p:txBody>
          <a:bodyPr wrap="square">
            <a:spAutoFit/>
          </a:bodyPr>
          <a:lstStyle/>
          <a:p>
            <a:r>
              <a:rPr lang="en-GB" sz="1600" dirty="0">
                <a:latin typeface="Network Rail Sans" panose="02000000040000020004" pitchFamily="2" charset="0"/>
              </a:rPr>
              <a:t>The Railways Bill allows flexibility in terms of how planned and unplanned disruption are treated within performance schemes. </a:t>
            </a:r>
          </a:p>
          <a:p>
            <a:endParaRPr lang="en-GB" sz="1600" dirty="0">
              <a:latin typeface="Network Rail Sans" panose="02000000040000020004" pitchFamily="2" charset="0"/>
            </a:endParaRPr>
          </a:p>
          <a:p>
            <a:r>
              <a:rPr lang="en-GB" sz="1600" dirty="0">
                <a:latin typeface="Network Rail Sans" panose="02000000040000020004" pitchFamily="2" charset="0"/>
              </a:rPr>
              <a:t>We are seeking industry views on our emerging thinking that separate planned and unplanned disruption schemes should remain, given the fundamental differences in the impacts experienced. </a:t>
            </a:r>
          </a:p>
        </p:txBody>
      </p:sp>
      <p:grpSp>
        <p:nvGrpSpPr>
          <p:cNvPr id="22" name="Group 21">
            <a:extLst>
              <a:ext uri="{FF2B5EF4-FFF2-40B4-BE49-F238E27FC236}">
                <a16:creationId xmlns:a16="http://schemas.microsoft.com/office/drawing/2014/main" id="{07523EC1-F20A-C14D-323F-F727E635DFA8}"/>
              </a:ext>
            </a:extLst>
          </p:cNvPr>
          <p:cNvGrpSpPr/>
          <p:nvPr/>
        </p:nvGrpSpPr>
        <p:grpSpPr>
          <a:xfrm>
            <a:off x="2115101" y="2323765"/>
            <a:ext cx="7810076" cy="4161470"/>
            <a:chOff x="2262456" y="2124735"/>
            <a:chExt cx="7810076" cy="4161470"/>
          </a:xfrm>
        </p:grpSpPr>
        <p:grpSp>
          <p:nvGrpSpPr>
            <p:cNvPr id="23" name="Group 22">
              <a:extLst>
                <a:ext uri="{FF2B5EF4-FFF2-40B4-BE49-F238E27FC236}">
                  <a16:creationId xmlns:a16="http://schemas.microsoft.com/office/drawing/2014/main" id="{228344DD-5715-C2F7-92AC-6C29F431AE37}"/>
                </a:ext>
              </a:extLst>
            </p:cNvPr>
            <p:cNvGrpSpPr/>
            <p:nvPr/>
          </p:nvGrpSpPr>
          <p:grpSpPr>
            <a:xfrm>
              <a:off x="6635988" y="4345841"/>
              <a:ext cx="3436544" cy="1940364"/>
              <a:chOff x="8396868" y="2455734"/>
              <a:chExt cx="3436544" cy="1940364"/>
            </a:xfrm>
          </p:grpSpPr>
          <p:sp>
            <p:nvSpPr>
              <p:cNvPr id="120" name="Freeform: Shape 4">
                <a:extLst>
                  <a:ext uri="{FF2B5EF4-FFF2-40B4-BE49-F238E27FC236}">
                    <a16:creationId xmlns:a16="http://schemas.microsoft.com/office/drawing/2014/main" id="{F5706E08-0F00-DCF4-76D2-A2079385D66A}"/>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fontAlgn="base">
                  <a:spcBef>
                    <a:spcPts val="1200"/>
                  </a:spcBef>
                  <a:defRPr/>
                </a:pPr>
                <a:r>
                  <a:rPr lang="en-GB" sz="1400">
                    <a:solidFill>
                      <a:schemeClr val="tx1"/>
                    </a:solidFill>
                    <a:latin typeface="Network Rail Sans" panose="02000000040000020004" pitchFamily="2" charset="0"/>
                    <a:ea typeface="Calibri" pitchFamily="34" charset="-122"/>
                    <a:cs typeface="Calibri" pitchFamily="34" charset="-120"/>
                  </a:rPr>
                  <a:t>What are the benefits and drawbacks of keeping separate schemes versus moving to a consolidated scheme? What factors matter most in making that choice?</a:t>
                </a:r>
                <a:endParaRPr lang="en-US" sz="1400">
                  <a:solidFill>
                    <a:schemeClr val="tx1"/>
                  </a:solidFill>
                  <a:latin typeface="Network Rail Sans" panose="02000000040000020004" pitchFamily="2" charset="0"/>
                </a:endParaRPr>
              </a:p>
            </p:txBody>
          </p:sp>
          <p:sp>
            <p:nvSpPr>
              <p:cNvPr id="121" name="Freeform: Shape 7">
                <a:extLst>
                  <a:ext uri="{FF2B5EF4-FFF2-40B4-BE49-F238E27FC236}">
                    <a16:creationId xmlns:a16="http://schemas.microsoft.com/office/drawing/2014/main" id="{24C69A9A-682A-B4B8-2CE9-899AD7C619EB}"/>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Scheme outcomes</a:t>
                </a:r>
              </a:p>
            </p:txBody>
          </p:sp>
        </p:grpSp>
        <p:grpSp>
          <p:nvGrpSpPr>
            <p:cNvPr id="24" name="Group 23">
              <a:extLst>
                <a:ext uri="{FF2B5EF4-FFF2-40B4-BE49-F238E27FC236}">
                  <a16:creationId xmlns:a16="http://schemas.microsoft.com/office/drawing/2014/main" id="{BBB070E9-ED5D-BB93-3203-52D8E455EB8E}"/>
                </a:ext>
              </a:extLst>
            </p:cNvPr>
            <p:cNvGrpSpPr/>
            <p:nvPr/>
          </p:nvGrpSpPr>
          <p:grpSpPr>
            <a:xfrm>
              <a:off x="2262456" y="2136662"/>
              <a:ext cx="3436544" cy="1919793"/>
              <a:chOff x="2438084" y="2209605"/>
              <a:chExt cx="3436544" cy="1919793"/>
            </a:xfrm>
          </p:grpSpPr>
          <p:sp>
            <p:nvSpPr>
              <p:cNvPr id="97" name="Freeform: Shape 2">
                <a:extLst>
                  <a:ext uri="{FF2B5EF4-FFF2-40B4-BE49-F238E27FC236}">
                    <a16:creationId xmlns:a16="http://schemas.microsoft.com/office/drawing/2014/main" id="{B9B82938-8518-0E51-3987-EB7AF5EE5C38}"/>
                  </a:ext>
                </a:extLst>
              </p:cNvPr>
              <p:cNvSpPr/>
              <p:nvPr/>
            </p:nvSpPr>
            <p:spPr>
              <a:xfrm>
                <a:off x="2438084" y="24466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Would a single consolidated performance scheme be simpler to understand and operate than seperate arrangements?</a:t>
                </a:r>
              </a:p>
              <a:p>
                <a:endParaRPr lang="en-GB" sz="1400">
                  <a:solidFill>
                    <a:schemeClr val="tx1"/>
                  </a:solidFill>
                  <a:latin typeface="Network Rail Sans" panose="02000000040000020004" pitchFamily="2" charset="0"/>
                  <a:ea typeface="Calibri" pitchFamily="34" charset="-122"/>
                  <a:cs typeface="Calibri" pitchFamily="34" charset="-120"/>
                </a:endParaRPr>
              </a:p>
              <a:p>
                <a:r>
                  <a:rPr lang="en-GB" sz="1200" i="1">
                    <a:solidFill>
                      <a:schemeClr val="tx1"/>
                    </a:solidFill>
                    <a:latin typeface="Network Rail Sans" panose="02000000040000020004" pitchFamily="2" charset="0"/>
                    <a:ea typeface="Calibri" pitchFamily="34" charset="-122"/>
                    <a:cs typeface="Calibri" pitchFamily="34" charset="-120"/>
                  </a:rPr>
                  <a:t>How could we simplify the current scheme if this is an area of concern?</a:t>
                </a:r>
              </a:p>
            </p:txBody>
          </p:sp>
          <p:sp>
            <p:nvSpPr>
              <p:cNvPr id="98" name="Freeform: Shape 5">
                <a:extLst>
                  <a:ext uri="{FF2B5EF4-FFF2-40B4-BE49-F238E27FC236}">
                    <a16:creationId xmlns:a16="http://schemas.microsoft.com/office/drawing/2014/main" id="{004D23D8-A719-9510-F9BC-1DFCF288159B}"/>
                  </a:ext>
                </a:extLst>
              </p:cNvPr>
              <p:cNvSpPr/>
              <p:nvPr/>
            </p:nvSpPr>
            <p:spPr>
              <a:xfrm>
                <a:off x="2438084"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latin typeface="Network Rail Sans" panose="02000000040000020004" pitchFamily="2" charset="0"/>
                  </a:rPr>
                  <a:t>Simplicity</a:t>
                </a:r>
              </a:p>
            </p:txBody>
          </p:sp>
        </p:grpSp>
        <p:grpSp>
          <p:nvGrpSpPr>
            <p:cNvPr id="25" name="Group 24">
              <a:extLst>
                <a:ext uri="{FF2B5EF4-FFF2-40B4-BE49-F238E27FC236}">
                  <a16:creationId xmlns:a16="http://schemas.microsoft.com/office/drawing/2014/main" id="{7F11DFD4-6CDB-A609-E4F1-4DC7A4D036B7}"/>
                </a:ext>
              </a:extLst>
            </p:cNvPr>
            <p:cNvGrpSpPr/>
            <p:nvPr/>
          </p:nvGrpSpPr>
          <p:grpSpPr>
            <a:xfrm>
              <a:off x="2262456" y="4366412"/>
              <a:ext cx="3436544" cy="1919793"/>
              <a:chOff x="2425850" y="4702483"/>
              <a:chExt cx="3436544" cy="1919793"/>
            </a:xfrm>
          </p:grpSpPr>
          <p:sp>
            <p:nvSpPr>
              <p:cNvPr id="30" name="Freeform: Shape 8">
                <a:extLst>
                  <a:ext uri="{FF2B5EF4-FFF2-40B4-BE49-F238E27FC236}">
                    <a16:creationId xmlns:a16="http://schemas.microsoft.com/office/drawing/2014/main" id="{5E63CEF4-D247-F6C2-94A6-0076C6A77EC4}"/>
                  </a:ext>
                </a:extLst>
              </p:cNvPr>
              <p:cNvSpPr/>
              <p:nvPr/>
            </p:nvSpPr>
            <p:spPr>
              <a:xfrm>
                <a:off x="2425850" y="4939497"/>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Would separate planned and unplanned disruption schemes provide clearer accountability for different types of disruption, compared with a single consolidated scheme?</a:t>
                </a:r>
              </a:p>
            </p:txBody>
          </p:sp>
          <p:sp>
            <p:nvSpPr>
              <p:cNvPr id="31" name="Freeform: Shape 11">
                <a:extLst>
                  <a:ext uri="{FF2B5EF4-FFF2-40B4-BE49-F238E27FC236}">
                    <a16:creationId xmlns:a16="http://schemas.microsoft.com/office/drawing/2014/main" id="{7DDE145C-E7B0-B231-428B-6B1ADA984D32}"/>
                  </a:ext>
                </a:extLst>
              </p:cNvPr>
              <p:cNvSpPr/>
              <p:nvPr/>
            </p:nvSpPr>
            <p:spPr>
              <a:xfrm>
                <a:off x="2425850" y="4702483"/>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  Clarity &amp; accountability</a:t>
                </a:r>
              </a:p>
            </p:txBody>
          </p:sp>
        </p:grpSp>
        <p:grpSp>
          <p:nvGrpSpPr>
            <p:cNvPr id="26" name="Group 25">
              <a:extLst>
                <a:ext uri="{FF2B5EF4-FFF2-40B4-BE49-F238E27FC236}">
                  <a16:creationId xmlns:a16="http://schemas.microsoft.com/office/drawing/2014/main" id="{1281AE18-9EDC-6C51-148A-B3514C08EDE5}"/>
                </a:ext>
              </a:extLst>
            </p:cNvPr>
            <p:cNvGrpSpPr/>
            <p:nvPr/>
          </p:nvGrpSpPr>
          <p:grpSpPr>
            <a:xfrm>
              <a:off x="6635988" y="2124735"/>
              <a:ext cx="3436544" cy="1919793"/>
              <a:chOff x="6410608" y="2209605"/>
              <a:chExt cx="3436544" cy="1919793"/>
            </a:xfrm>
          </p:grpSpPr>
          <p:sp>
            <p:nvSpPr>
              <p:cNvPr id="27" name="Freeform: Shape 3">
                <a:extLst>
                  <a:ext uri="{FF2B5EF4-FFF2-40B4-BE49-F238E27FC236}">
                    <a16:creationId xmlns:a16="http://schemas.microsoft.com/office/drawing/2014/main" id="{F3AE1292-CAF8-647F-DFE6-08D9BFFD7DE8}"/>
                  </a:ext>
                </a:extLst>
              </p:cNvPr>
              <p:cNvSpPr/>
              <p:nvPr/>
            </p:nvSpPr>
            <p:spPr>
              <a:xfrm>
                <a:off x="6410608" y="24466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Are there any unintended consequences or behaviours that would be created either by a consolidated scheme or two separate schemes? </a:t>
                </a:r>
              </a:p>
            </p:txBody>
          </p:sp>
          <p:sp>
            <p:nvSpPr>
              <p:cNvPr id="28" name="Freeform: Shape 6">
                <a:extLst>
                  <a:ext uri="{FF2B5EF4-FFF2-40B4-BE49-F238E27FC236}">
                    <a16:creationId xmlns:a16="http://schemas.microsoft.com/office/drawing/2014/main" id="{21B90D2F-3ED4-7E3B-D295-87B1CA9C4ED0}"/>
                  </a:ext>
                </a:extLst>
              </p:cNvPr>
              <p:cNvSpPr/>
              <p:nvPr/>
            </p:nvSpPr>
            <p:spPr>
              <a:xfrm>
                <a:off x="6410608"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Behaviours</a:t>
                </a:r>
              </a:p>
            </p:txBody>
          </p:sp>
        </p:grpSp>
      </p:grpSp>
      <p:pic>
        <p:nvPicPr>
          <p:cNvPr id="6" name="Graphic 5" descr="Thumbs Down with solid fill">
            <a:extLst>
              <a:ext uri="{FF2B5EF4-FFF2-40B4-BE49-F238E27FC236}">
                <a16:creationId xmlns:a16="http://schemas.microsoft.com/office/drawing/2014/main" id="{197FF50D-B7A9-A576-166D-0B1109CBA18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756388" y="2335692"/>
            <a:ext cx="515170" cy="515170"/>
          </a:xfrm>
          <a:prstGeom prst="rect">
            <a:avLst/>
          </a:prstGeom>
        </p:spPr>
      </p:pic>
      <p:pic>
        <p:nvPicPr>
          <p:cNvPr id="20" name="Graphic 19" descr="Unlock with solid fill">
            <a:extLst>
              <a:ext uri="{FF2B5EF4-FFF2-40B4-BE49-F238E27FC236}">
                <a16:creationId xmlns:a16="http://schemas.microsoft.com/office/drawing/2014/main" id="{25E23E4A-48CC-5E18-445D-7AF065F93469}"/>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325024" y="4587997"/>
            <a:ext cx="428915" cy="428915"/>
          </a:xfrm>
          <a:prstGeom prst="rect">
            <a:avLst/>
          </a:prstGeom>
        </p:spPr>
      </p:pic>
      <p:pic>
        <p:nvPicPr>
          <p:cNvPr id="21" name="Graphic 20" descr="Gears with solid fill">
            <a:extLst>
              <a:ext uri="{FF2B5EF4-FFF2-40B4-BE49-F238E27FC236}">
                <a16:creationId xmlns:a16="http://schemas.microsoft.com/office/drawing/2014/main" id="{B4F50352-A2D7-849B-EFB2-06596531FC3F}"/>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701179" y="4560240"/>
            <a:ext cx="498637" cy="498637"/>
          </a:xfrm>
          <a:prstGeom prst="rect">
            <a:avLst/>
          </a:prstGeom>
        </p:spPr>
      </p:pic>
      <p:pic>
        <p:nvPicPr>
          <p:cNvPr id="29" name="Graphic 28" descr="Tick with solid fill">
            <a:extLst>
              <a:ext uri="{FF2B5EF4-FFF2-40B4-BE49-F238E27FC236}">
                <a16:creationId xmlns:a16="http://schemas.microsoft.com/office/drawing/2014/main" id="{7E463A90-0D67-A75F-F5CF-DA731B407F32}"/>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2255302" y="2335692"/>
            <a:ext cx="498637" cy="498637"/>
          </a:xfrm>
          <a:prstGeom prst="rect">
            <a:avLst/>
          </a:prstGeom>
        </p:spPr>
      </p:pic>
    </p:spTree>
    <p:extLst>
      <p:ext uri="{BB962C8B-B14F-4D97-AF65-F5344CB8AC3E}">
        <p14:creationId xmlns:p14="http://schemas.microsoft.com/office/powerpoint/2010/main" val="1495139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Network Rail">
      <a:dk1>
        <a:sysClr val="windowText" lastClr="000000"/>
      </a:dk1>
      <a:lt1>
        <a:sysClr val="window" lastClr="FFFFFF"/>
      </a:lt1>
      <a:dk2>
        <a:srgbClr val="005172"/>
      </a:dk2>
      <a:lt2>
        <a:srgbClr val="E7E6E6"/>
      </a:lt2>
      <a:accent1>
        <a:srgbClr val="005172"/>
      </a:accent1>
      <a:accent2>
        <a:srgbClr val="F07E23"/>
      </a:accent2>
      <a:accent3>
        <a:srgbClr val="C3D3E1"/>
      </a:accent3>
      <a:accent4>
        <a:srgbClr val="003C55"/>
      </a:accent4>
      <a:accent5>
        <a:srgbClr val="11BAFF"/>
      </a:accent5>
      <a:accent6>
        <a:srgbClr val="456B8C"/>
      </a:accent6>
      <a:hlink>
        <a:srgbClr val="F07E23"/>
      </a:hlink>
      <a:folHlink>
        <a:srgbClr val="00283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4_Office Theme">
  <a:themeElements>
    <a:clrScheme name="Network Rail">
      <a:dk1>
        <a:sysClr val="windowText" lastClr="000000"/>
      </a:dk1>
      <a:lt1>
        <a:sysClr val="window" lastClr="FFFFFF"/>
      </a:lt1>
      <a:dk2>
        <a:srgbClr val="005172"/>
      </a:dk2>
      <a:lt2>
        <a:srgbClr val="E7E6E6"/>
      </a:lt2>
      <a:accent1>
        <a:srgbClr val="005172"/>
      </a:accent1>
      <a:accent2>
        <a:srgbClr val="F07E23"/>
      </a:accent2>
      <a:accent3>
        <a:srgbClr val="C3D3E1"/>
      </a:accent3>
      <a:accent4>
        <a:srgbClr val="003C55"/>
      </a:accent4>
      <a:accent5>
        <a:srgbClr val="11BAFF"/>
      </a:accent5>
      <a:accent6>
        <a:srgbClr val="456B8C"/>
      </a:accent6>
      <a:hlink>
        <a:srgbClr val="F07E23"/>
      </a:hlink>
      <a:folHlink>
        <a:srgbClr val="00283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5C5D0A67F34B498837BA2288A8E3E8" ma:contentTypeVersion="20" ma:contentTypeDescription="Create a new document." ma:contentTypeScope="" ma:versionID="bda7204226f74fd9e8fbc00c1b394b48">
  <xsd:schema xmlns:xsd="http://www.w3.org/2001/XMLSchema" xmlns:xs="http://www.w3.org/2001/XMLSchema" xmlns:p="http://schemas.microsoft.com/office/2006/metadata/properties" xmlns:ns2="741a431f-f11e-430b-8db8-9ff92049146f" xmlns:ns3="9ed464a4-0754-4a56-be90-7b5b5dd951f0" xmlns:ns4="af32717b-85d4-46b0-82d8-410bc3119485" targetNamespace="http://schemas.microsoft.com/office/2006/metadata/properties" ma:root="true" ma:fieldsID="d1bc75236d0556e3edaae12a61ee09a9" ns2:_="" ns3:_="" ns4:_="">
    <xsd:import namespace="741a431f-f11e-430b-8db8-9ff92049146f"/>
    <xsd:import namespace="9ed464a4-0754-4a56-be90-7b5b5dd951f0"/>
    <xsd:import namespace="af32717b-85d4-46b0-82d8-410bc311948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Topic" minOccurs="0"/>
                <xsd:element ref="ns2:lcf76f155ced4ddcb4097134ff3c332f" minOccurs="0"/>
                <xsd:element ref="ns4:TaxCatchAll" minOccurs="0"/>
                <xsd:element ref="ns2:MediaLengthInSeconds" minOccurs="0"/>
                <xsd:element ref="ns2:MediaServiceObjectDetectorVersions" minOccurs="0"/>
                <xsd:element ref="ns2:MarkedasFINA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1a431f-f11e-430b-8db8-9ff9204914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Topic" ma:index="20" nillable="true" ma:displayName="Topic" ma:description="e.g. recalibration, briefing note, consultation..." ma:format="Dropdown" ma:internalName="Topic">
      <xsd:simpleType>
        <xsd:restriction base="dms:Text">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89bcca-d77b-429e-a31c-3f7c234e701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arkedasFINAL" ma:index="26" nillable="true" ma:displayName="Marked as FINAL" ma:default="0" ma:description="If yes, do not edit." ma:format="Dropdown" ma:internalName="MarkedasFINAL">
      <xsd:simpleType>
        <xsd:restriction base="dms:Boolean"/>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ed464a4-0754-4a56-be90-7b5b5dd951f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f32717b-85d4-46b0-82d8-410bc3119485"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d7e2bf4-9443-440c-b8f7-768d39cd5f5e}" ma:internalName="TaxCatchAll" ma:showField="CatchAllData" ma:web="9ed464a4-0754-4a56-be90-7b5b5dd951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arkedasFINAL xmlns="741a431f-f11e-430b-8db8-9ff92049146f">false</MarkedasFINAL>
    <TaxCatchAll xmlns="af32717b-85d4-46b0-82d8-410bc3119485" xsi:nil="true"/>
    <Topic xmlns="741a431f-f11e-430b-8db8-9ff92049146f" xsi:nil="true"/>
    <lcf76f155ced4ddcb4097134ff3c332f xmlns="741a431f-f11e-430b-8db8-9ff92049146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64FE24-6798-4918-A8BA-225F7ACE5137}">
  <ds:schemaRefs>
    <ds:schemaRef ds:uri="741a431f-f11e-430b-8db8-9ff92049146f"/>
    <ds:schemaRef ds:uri="9ed464a4-0754-4a56-be90-7b5b5dd951f0"/>
    <ds:schemaRef ds:uri="af32717b-85d4-46b0-82d8-410bc311948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830142C-C423-4B30-8867-30BF10AF86AA}">
  <ds:schemaRefs>
    <ds:schemaRef ds:uri="af32717b-85d4-46b0-82d8-410bc3119485"/>
    <ds:schemaRef ds:uri="http://purl.org/dc/elements/1.1/"/>
    <ds:schemaRef ds:uri="http://schemas.microsoft.com/office/2006/metadata/properties"/>
    <ds:schemaRef ds:uri="http://schemas.microsoft.com/office/infopath/2007/PartnerControls"/>
    <ds:schemaRef ds:uri="http://purl.org/dc/terms/"/>
    <ds:schemaRef ds:uri="9ed464a4-0754-4a56-be90-7b5b5dd951f0"/>
    <ds:schemaRef ds:uri="741a431f-f11e-430b-8db8-9ff92049146f"/>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0390DF54-B6EA-4A2B-9EF0-D87ADFA446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2495</Words>
  <Application>Microsoft Office PowerPoint</Application>
  <PresentationFormat>Widescreen</PresentationFormat>
  <Paragraphs>216</Paragraphs>
  <Slides>19</Slides>
  <Notes>8</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19</vt:i4>
      </vt:variant>
    </vt:vector>
  </HeadingPairs>
  <TitlesOfParts>
    <vt:vector size="30" baseType="lpstr">
      <vt:lpstr>Aptos</vt:lpstr>
      <vt:lpstr>Aptos Display</vt:lpstr>
      <vt:lpstr>Arial</vt:lpstr>
      <vt:lpstr>Calibri</vt:lpstr>
      <vt:lpstr>Courier New</vt:lpstr>
      <vt:lpstr>Network Rail Sans</vt:lpstr>
      <vt:lpstr>Wingdings</vt:lpstr>
      <vt:lpstr>office theme</vt:lpstr>
      <vt:lpstr>1_Office Theme</vt:lpstr>
      <vt:lpstr>2_Office Theme</vt:lpstr>
      <vt:lpstr>4_Office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Rachel Grashion</cp:lastModifiedBy>
  <cp:revision>1</cp:revision>
  <dcterms:created xsi:type="dcterms:W3CDTF">2026-03-16T12:54:37Z</dcterms:created>
  <dcterms:modified xsi:type="dcterms:W3CDTF">2026-04-21T19:37:33Z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0x0101001C5C5D0A67F34B498837BA2288A8E3E8</vt:lpwstr>
  </property>
  <property fmtid="{D5CDD505-2E9C-101B-9397-08002B2CF9AE}" pid="3" name="MSIP_Label_8577031b-11bc-4db9-b655-7d79027ad570_Enabled">
    <vt:lpwstr>true</vt:lpwstr>
  </property>
  <property fmtid="{D5CDD505-2E9C-101B-9397-08002B2CF9AE}" pid="4" name="MSIP_Label_8577031b-11bc-4db9-b655-7d79027ad570_SetDate">
    <vt:lpwstr>2026-03-16T13:24:28Z</vt:lpwstr>
  </property>
  <property fmtid="{D5CDD505-2E9C-101B-9397-08002B2CF9AE}" pid="5" name="MSIP_Label_8577031b-11bc-4db9-b655-7d79027ad570_Method">
    <vt:lpwstr>Standard</vt:lpwstr>
  </property>
  <property fmtid="{D5CDD505-2E9C-101B-9397-08002B2CF9AE}" pid="6" name="MSIP_Label_8577031b-11bc-4db9-b655-7d79027ad570_Name">
    <vt:lpwstr>8577031b-11bc-4db9-b655-7d79027ad570</vt:lpwstr>
  </property>
  <property fmtid="{D5CDD505-2E9C-101B-9397-08002B2CF9AE}" pid="7" name="MSIP_Label_8577031b-11bc-4db9-b655-7d79027ad570_SiteId">
    <vt:lpwstr>c22cc3e1-5d7f-4f4d-be03-d5a158cc9409</vt:lpwstr>
  </property>
  <property fmtid="{D5CDD505-2E9C-101B-9397-08002B2CF9AE}" pid="8" name="MSIP_Label_8577031b-11bc-4db9-b655-7d79027ad570_ActionId">
    <vt:lpwstr>6f9177aa-9c3c-425d-a802-a119a49d0e97</vt:lpwstr>
  </property>
  <property fmtid="{D5CDD505-2E9C-101B-9397-08002B2CF9AE}" pid="9" name="MSIP_Label_8577031b-11bc-4db9-b655-7d79027ad570_ContentBits">
    <vt:lpwstr>1</vt:lpwstr>
  </property>
  <property fmtid="{D5CDD505-2E9C-101B-9397-08002B2CF9AE}" pid="10" name="MSIP_Label_8577031b-11bc-4db9-b655-7d79027ad570_Tag">
    <vt:lpwstr>10, 3, 0, 1</vt:lpwstr>
  </property>
  <property fmtid="{D5CDD505-2E9C-101B-9397-08002B2CF9AE}" pid="11" name="ClassificationContentMarkingHeaderLocations">
    <vt:lpwstr>office theme:8</vt:lpwstr>
  </property>
  <property fmtid="{D5CDD505-2E9C-101B-9397-08002B2CF9AE}" pid="12" name="ClassificationContentMarkingHeaderText">
    <vt:lpwstr>OFFICIAL</vt:lpwstr>
  </property>
  <property fmtid="{D5CDD505-2E9C-101B-9397-08002B2CF9AE}" pid="13" name="MediaServiceImageTags">
    <vt:lpwstr/>
  </property>
</Properties>
</file>