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6" r:id="rId5"/>
  </p:sldMasterIdLst>
  <p:notesMasterIdLst>
    <p:notesMasterId r:id="rId31"/>
  </p:notesMasterIdLst>
  <p:sldIdLst>
    <p:sldId id="296" r:id="rId6"/>
    <p:sldId id="294" r:id="rId7"/>
    <p:sldId id="386" r:id="rId8"/>
    <p:sldId id="387" r:id="rId9"/>
    <p:sldId id="398" r:id="rId10"/>
    <p:sldId id="402" r:id="rId11"/>
    <p:sldId id="403" r:id="rId12"/>
    <p:sldId id="404" r:id="rId13"/>
    <p:sldId id="432" r:id="rId14"/>
    <p:sldId id="413" r:id="rId15"/>
    <p:sldId id="441" r:id="rId16"/>
    <p:sldId id="414" r:id="rId17"/>
    <p:sldId id="415" r:id="rId18"/>
    <p:sldId id="439" r:id="rId19"/>
    <p:sldId id="433" r:id="rId20"/>
    <p:sldId id="416" r:id="rId21"/>
    <p:sldId id="417" r:id="rId22"/>
    <p:sldId id="418" r:id="rId23"/>
    <p:sldId id="440" r:id="rId24"/>
    <p:sldId id="437" r:id="rId25"/>
    <p:sldId id="431" r:id="rId26"/>
    <p:sldId id="353" r:id="rId27"/>
    <p:sldId id="411" r:id="rId28"/>
    <p:sldId id="370" r:id="rId29"/>
    <p:sldId id="41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2519E71-90F8-6897-1676-9A2528A4ADE9}" name="Caitlin Scarlett" initials="CS" userId="S::CScarle1@networkrail.co.uk::eced7f36-a3cb-4967-bc8e-3b96053e33cb" providerId="AD"/>
  <p188:author id="{B1D3F490-F746-CC08-FECF-25D6FE2AC7A1}" name="Rachel Grashion" initials="RG" userId="S::RGrashio@networkrail.co.uk::b5eb446e-2934-41e4-895f-ba1fce65d8b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0ABB7"/>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6CA795-664E-49C4-BCC8-E064861FA705}" v="1296" dt="2026-09-02T12:53:08.190"/>
    <p1510:client id="{698952A1-8051-4D75-ABB9-722F95E061F7}" v="2029" dt="2026-09-02T12:54:29.9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Grashion" userId="b5eb446e-2934-41e4-895f-ba1fce65d8b1" providerId="ADAL" clId="{2C0252C0-3128-4F38-BBF5-44B1F196DA46}"/>
    <pc:docChg chg="undo redo custSel addSld delSld modSld modNotesMaster">
      <pc:chgData name="Rachel Grashion" userId="b5eb446e-2934-41e4-895f-ba1fce65d8b1" providerId="ADAL" clId="{2C0252C0-3128-4F38-BBF5-44B1F196DA46}" dt="2026-09-02T12:37:10.683" v="4724" actId="20577"/>
      <pc:docMkLst>
        <pc:docMk/>
      </pc:docMkLst>
      <pc:sldChg chg="modSp mod">
        <pc:chgData name="Rachel Grashion" userId="b5eb446e-2934-41e4-895f-ba1fce65d8b1" providerId="ADAL" clId="{2C0252C0-3128-4F38-BBF5-44B1F196DA46}" dt="2026-09-01T08:40:01.131" v="38" actId="404"/>
        <pc:sldMkLst>
          <pc:docMk/>
          <pc:sldMk cId="1985653977" sldId="398"/>
        </pc:sldMkLst>
        <pc:spChg chg="mod">
          <ac:chgData name="Rachel Grashion" userId="b5eb446e-2934-41e4-895f-ba1fce65d8b1" providerId="ADAL" clId="{2C0252C0-3128-4F38-BBF5-44B1F196DA46}" dt="2026-09-01T08:40:01.131" v="38" actId="404"/>
          <ac:spMkLst>
            <pc:docMk/>
            <pc:sldMk cId="1985653977" sldId="398"/>
            <ac:spMk id="20" creationId="{9BA5FDAC-11A9-2396-5507-1E7FD9ACB7BE}"/>
          </ac:spMkLst>
        </pc:spChg>
      </pc:sldChg>
      <pc:sldChg chg="del">
        <pc:chgData name="Rachel Grashion" userId="b5eb446e-2934-41e4-895f-ba1fce65d8b1" providerId="ADAL" clId="{2C0252C0-3128-4F38-BBF5-44B1F196DA46}" dt="2026-09-01T09:09:09.435" v="695" actId="47"/>
        <pc:sldMkLst>
          <pc:docMk/>
          <pc:sldMk cId="2417055528" sldId="399"/>
        </pc:sldMkLst>
      </pc:sldChg>
      <pc:sldChg chg="del">
        <pc:chgData name="Rachel Grashion" userId="b5eb446e-2934-41e4-895f-ba1fce65d8b1" providerId="ADAL" clId="{2C0252C0-3128-4F38-BBF5-44B1F196DA46}" dt="2026-09-01T09:09:10.597" v="696" actId="47"/>
        <pc:sldMkLst>
          <pc:docMk/>
          <pc:sldMk cId="2880111022" sldId="400"/>
        </pc:sldMkLst>
      </pc:sldChg>
      <pc:sldChg chg="modSp mod modCm">
        <pc:chgData name="Rachel Grashion" userId="b5eb446e-2934-41e4-895f-ba1fce65d8b1" providerId="ADAL" clId="{2C0252C0-3128-4F38-BBF5-44B1F196DA46}" dt="2026-09-02T09:47:19.057" v="2502" actId="20577"/>
        <pc:sldMkLst>
          <pc:docMk/>
          <pc:sldMk cId="4224582008" sldId="402"/>
        </pc:sldMkLst>
        <pc:spChg chg="mod">
          <ac:chgData name="Rachel Grashion" userId="b5eb446e-2934-41e4-895f-ba1fce65d8b1" providerId="ADAL" clId="{2C0252C0-3128-4F38-BBF5-44B1F196DA46}" dt="2026-09-01T08:38:17.774" v="30" actId="20577"/>
          <ac:spMkLst>
            <pc:docMk/>
            <pc:sldMk cId="4224582008" sldId="402"/>
            <ac:spMk id="10" creationId="{86AE47C5-A8AA-F122-390E-FBB7683B9438}"/>
          </ac:spMkLst>
        </pc:spChg>
        <pc:spChg chg="mod">
          <ac:chgData name="Rachel Grashion" userId="b5eb446e-2934-41e4-895f-ba1fce65d8b1" providerId="ADAL" clId="{2C0252C0-3128-4F38-BBF5-44B1F196DA46}" dt="2026-09-01T08:38:11.488" v="8" actId="2711"/>
          <ac:spMkLst>
            <pc:docMk/>
            <pc:sldMk cId="4224582008" sldId="402"/>
            <ac:spMk id="12" creationId="{B955E90F-C40C-16C6-E4CC-214B268ACFB7}"/>
          </ac:spMkLst>
        </pc:spChg>
        <pc:spChg chg="mod">
          <ac:chgData name="Rachel Grashion" userId="b5eb446e-2934-41e4-895f-ba1fce65d8b1" providerId="ADAL" clId="{2C0252C0-3128-4F38-BBF5-44B1F196DA46}" dt="2026-09-01T08:37:59.030" v="6" actId="2711"/>
          <ac:spMkLst>
            <pc:docMk/>
            <pc:sldMk cId="4224582008" sldId="402"/>
            <ac:spMk id="14" creationId="{52F2DCB8-5785-10C9-889E-0A7274260E88}"/>
          </ac:spMkLst>
        </pc:spChg>
        <pc:spChg chg="mod">
          <ac:chgData name="Rachel Grashion" userId="b5eb446e-2934-41e4-895f-ba1fce65d8b1" providerId="ADAL" clId="{2C0252C0-3128-4F38-BBF5-44B1F196DA46}" dt="2026-09-02T09:47:19.057" v="2502" actId="20577"/>
          <ac:spMkLst>
            <pc:docMk/>
            <pc:sldMk cId="4224582008" sldId="402"/>
            <ac:spMk id="81" creationId="{51705FC2-6A9F-16AF-A365-9EA53EFC77C1}"/>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9-02T09:46:35.776" v="2446" actId="20577"/>
              <pc2:cmMkLst xmlns:pc2="http://schemas.microsoft.com/office/powerpoint/2019/9/main/command">
                <pc:docMk/>
                <pc:sldMk cId="4224582008" sldId="402"/>
                <pc2:cmMk id="{F5F50E3F-ABA7-446E-B289-BA753FC2372D}"/>
              </pc2:cmMkLst>
            </pc226:cmChg>
          </p:ext>
        </pc:extLst>
      </pc:sldChg>
      <pc:sldChg chg="modSp mod">
        <pc:chgData name="Rachel Grashion" userId="b5eb446e-2934-41e4-895f-ba1fce65d8b1" providerId="ADAL" clId="{2C0252C0-3128-4F38-BBF5-44B1F196DA46}" dt="2026-09-01T08:57:23.409" v="121" actId="2711"/>
        <pc:sldMkLst>
          <pc:docMk/>
          <pc:sldMk cId="4008908417" sldId="403"/>
        </pc:sldMkLst>
        <pc:spChg chg="mod">
          <ac:chgData name="Rachel Grashion" userId="b5eb446e-2934-41e4-895f-ba1fce65d8b1" providerId="ADAL" clId="{2C0252C0-3128-4F38-BBF5-44B1F196DA46}" dt="2026-09-01T08:57:23.409" v="121" actId="2711"/>
          <ac:spMkLst>
            <pc:docMk/>
            <pc:sldMk cId="4008908417" sldId="403"/>
            <ac:spMk id="10" creationId="{B75773BD-956B-183B-68C6-57060A45FCAD}"/>
          </ac:spMkLst>
        </pc:spChg>
        <pc:spChg chg="mod">
          <ac:chgData name="Rachel Grashion" userId="b5eb446e-2934-41e4-895f-ba1fce65d8b1" providerId="ADAL" clId="{2C0252C0-3128-4F38-BBF5-44B1F196DA46}" dt="2026-09-01T08:57:18.530" v="120" actId="2711"/>
          <ac:spMkLst>
            <pc:docMk/>
            <pc:sldMk cId="4008908417" sldId="403"/>
            <ac:spMk id="12" creationId="{1EABD5A8-D4C3-2032-2039-37A203BA5756}"/>
          </ac:spMkLst>
        </pc:spChg>
        <pc:spChg chg="mod">
          <ac:chgData name="Rachel Grashion" userId="b5eb446e-2934-41e4-895f-ba1fce65d8b1" providerId="ADAL" clId="{2C0252C0-3128-4F38-BBF5-44B1F196DA46}" dt="2026-09-01T08:57:12.507" v="119" actId="2711"/>
          <ac:spMkLst>
            <pc:docMk/>
            <pc:sldMk cId="4008908417" sldId="403"/>
            <ac:spMk id="14" creationId="{10C810BE-2486-F33A-4107-51D1DF933111}"/>
          </ac:spMkLst>
        </pc:spChg>
        <pc:spChg chg="mod">
          <ac:chgData name="Rachel Grashion" userId="b5eb446e-2934-41e4-895f-ba1fce65d8b1" providerId="ADAL" clId="{2C0252C0-3128-4F38-BBF5-44B1F196DA46}" dt="2026-09-01T08:38:52.936" v="34" actId="1076"/>
          <ac:spMkLst>
            <pc:docMk/>
            <pc:sldMk cId="4008908417" sldId="403"/>
            <ac:spMk id="69" creationId="{19CB3B0F-1C30-271C-83DD-F58B491A11E2}"/>
          </ac:spMkLst>
        </pc:spChg>
      </pc:sldChg>
      <pc:sldChg chg="modSp mod modCm">
        <pc:chgData name="Rachel Grashion" userId="b5eb446e-2934-41e4-895f-ba1fce65d8b1" providerId="ADAL" clId="{2C0252C0-3128-4F38-BBF5-44B1F196DA46}" dt="2026-09-02T12:24:11.689" v="4310" actId="20577"/>
        <pc:sldMkLst>
          <pc:docMk/>
          <pc:sldMk cId="0" sldId="413"/>
        </pc:sldMkLst>
        <pc:spChg chg="mod">
          <ac:chgData name="Rachel Grashion" userId="b5eb446e-2934-41e4-895f-ba1fce65d8b1" providerId="ADAL" clId="{2C0252C0-3128-4F38-BBF5-44B1F196DA46}" dt="2026-09-02T11:46:31.645" v="3071" actId="20577"/>
          <ac:spMkLst>
            <pc:docMk/>
            <pc:sldMk cId="0" sldId="413"/>
            <ac:spMk id="4" creationId="{00000000-0000-0000-0000-000000000000}"/>
          </ac:spMkLst>
        </pc:spChg>
        <pc:spChg chg="mod">
          <ac:chgData name="Rachel Grashion" userId="b5eb446e-2934-41e4-895f-ba1fce65d8b1" providerId="ADAL" clId="{2C0252C0-3128-4F38-BBF5-44B1F196DA46}" dt="2026-09-02T12:24:11.689" v="4310" actId="20577"/>
          <ac:spMkLst>
            <pc:docMk/>
            <pc:sldMk cId="0" sldId="413"/>
            <ac:spMk id="5" creationId="{00000000-0000-0000-0000-000000000000}"/>
          </ac:spMkLst>
        </pc:spChg>
        <pc:spChg chg="mod">
          <ac:chgData name="Rachel Grashion" userId="b5eb446e-2934-41e4-895f-ba1fce65d8b1" providerId="ADAL" clId="{2C0252C0-3128-4F38-BBF5-44B1F196DA46}" dt="2026-09-02T11:56:09.812" v="3227" actId="14100"/>
          <ac:spMkLst>
            <pc:docMk/>
            <pc:sldMk cId="0" sldId="413"/>
            <ac:spMk id="7" creationId="{00000000-0000-0000-0000-000000000000}"/>
          </ac:spMkLst>
        </pc:spChg>
        <pc:spChg chg="mod">
          <ac:chgData name="Rachel Grashion" userId="b5eb446e-2934-41e4-895f-ba1fce65d8b1" providerId="ADAL" clId="{2C0252C0-3128-4F38-BBF5-44B1F196DA46}" dt="2026-09-02T11:56:29.734" v="3234" actId="1076"/>
          <ac:spMkLst>
            <pc:docMk/>
            <pc:sldMk cId="0" sldId="413"/>
            <ac:spMk id="8" creationId="{00000000-0000-0000-0000-000000000000}"/>
          </ac:spMkLst>
        </pc:spChg>
        <pc:spChg chg="mod">
          <ac:chgData name="Rachel Grashion" userId="b5eb446e-2934-41e4-895f-ba1fce65d8b1" providerId="ADAL" clId="{2C0252C0-3128-4F38-BBF5-44B1F196DA46}" dt="2026-09-01T09:02:00.577" v="504" actId="20577"/>
          <ac:spMkLst>
            <pc:docMk/>
            <pc:sldMk cId="0" sldId="413"/>
            <ac:spMk id="16" creationId="{00000000-0000-0000-0000-000000000000}"/>
          </ac:spMkLst>
        </pc:spChg>
        <pc:spChg chg="mod">
          <ac:chgData name="Rachel Grashion" userId="b5eb446e-2934-41e4-895f-ba1fce65d8b1" providerId="ADAL" clId="{2C0252C0-3128-4F38-BBF5-44B1F196DA46}" dt="2026-09-02T11:57:21.739" v="3360" actId="20577"/>
          <ac:spMkLst>
            <pc:docMk/>
            <pc:sldMk cId="0" sldId="413"/>
            <ac:spMk id="20" creationId="{00000000-0000-0000-0000-000000000000}"/>
          </ac:spMkLst>
        </pc:spChg>
        <pc:spChg chg="mod">
          <ac:chgData name="Rachel Grashion" userId="b5eb446e-2934-41e4-895f-ba1fce65d8b1" providerId="ADAL" clId="{2C0252C0-3128-4F38-BBF5-44B1F196DA46}" dt="2026-09-02T11:56:18.579" v="3229" actId="1076"/>
          <ac:spMkLst>
            <pc:docMk/>
            <pc:sldMk cId="0" sldId="413"/>
            <ac:spMk id="21" creationId="{00000000-0000-0000-0000-000000000000}"/>
          </ac:spMkLst>
        </pc:spChg>
        <pc:spChg chg="mod">
          <ac:chgData name="Rachel Grashion" userId="b5eb446e-2934-41e4-895f-ba1fce65d8b1" providerId="ADAL" clId="{2C0252C0-3128-4F38-BBF5-44B1F196DA46}" dt="2026-09-02T11:56:23.196" v="3230" actId="1076"/>
          <ac:spMkLst>
            <pc:docMk/>
            <pc:sldMk cId="0" sldId="413"/>
            <ac:spMk id="22" creationId="{00000000-0000-0000-0000-000000000000}"/>
          </ac:spMkLst>
        </pc:spChg>
        <pc:spChg chg="mod">
          <ac:chgData name="Rachel Grashion" userId="b5eb446e-2934-41e4-895f-ba1fce65d8b1" providerId="ADAL" clId="{2C0252C0-3128-4F38-BBF5-44B1F196DA46}" dt="2026-09-02T12:01:05.434" v="3489" actId="20577"/>
          <ac:spMkLst>
            <pc:docMk/>
            <pc:sldMk cId="0" sldId="413"/>
            <ac:spMk id="24" creationId="{00000000-0000-0000-0000-000000000000}"/>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9-02T11:52:34.985" v="3214" actId="20577"/>
              <pc2:cmMkLst xmlns:pc2="http://schemas.microsoft.com/office/powerpoint/2019/9/main/command">
                <pc:docMk/>
                <pc:sldMk cId="0" sldId="413"/>
                <pc2:cmMk id="{8AA2C60F-A597-4CF6-96A7-CF0049B7DB6C}"/>
              </pc2:cmMkLst>
            </pc226:cmChg>
            <pc226:cmChg xmlns:pc226="http://schemas.microsoft.com/office/powerpoint/2022/06/main/command" chg="mod">
              <pc226:chgData name="Rachel Grashion" userId="b5eb446e-2934-41e4-895f-ba1fce65d8b1" providerId="ADAL" clId="{2C0252C0-3128-4F38-BBF5-44B1F196DA46}" dt="2026-09-02T11:52:34.985" v="3214" actId="20577"/>
              <pc2:cmMkLst xmlns:pc2="http://schemas.microsoft.com/office/powerpoint/2019/9/main/command">
                <pc:docMk/>
                <pc:sldMk cId="0" sldId="413"/>
                <pc2:cmMk id="{CB04F26E-F3B6-45F2-AFF2-3CE0C419C036}"/>
              </pc2:cmMkLst>
            </pc226:cmChg>
            <pc226:cmChg xmlns:pc226="http://schemas.microsoft.com/office/powerpoint/2022/06/main/command" chg="mod">
              <pc226:chgData name="Rachel Grashion" userId="b5eb446e-2934-41e4-895f-ba1fce65d8b1" providerId="ADAL" clId="{2C0252C0-3128-4F38-BBF5-44B1F196DA46}" dt="2026-09-02T11:57:21.739" v="3360" actId="20577"/>
              <pc2:cmMkLst xmlns:pc2="http://schemas.microsoft.com/office/powerpoint/2019/9/main/command">
                <pc:docMk/>
                <pc:sldMk cId="0" sldId="413"/>
                <pc2:cmMk id="{798BD8F9-1C3E-4FAB-A847-0CF69CC8917B}"/>
              </pc2:cmMkLst>
            </pc226:cmChg>
          </p:ext>
        </pc:extLst>
      </pc:sldChg>
      <pc:sldChg chg="modSp mod modCm">
        <pc:chgData name="Rachel Grashion" userId="b5eb446e-2934-41e4-895f-ba1fce65d8b1" providerId="ADAL" clId="{2C0252C0-3128-4F38-BBF5-44B1F196DA46}" dt="2026-09-02T12:12:41.455" v="3852" actId="20577"/>
        <pc:sldMkLst>
          <pc:docMk/>
          <pc:sldMk cId="0" sldId="414"/>
        </pc:sldMkLst>
        <pc:spChg chg="mod">
          <ac:chgData name="Rachel Grashion" userId="b5eb446e-2934-41e4-895f-ba1fce65d8b1" providerId="ADAL" clId="{2C0252C0-3128-4F38-BBF5-44B1F196DA46}" dt="2026-09-01T09:07:29.065" v="633" actId="1076"/>
          <ac:spMkLst>
            <pc:docMk/>
            <pc:sldMk cId="0" sldId="414"/>
            <ac:spMk id="2" creationId="{00000000-0000-0000-0000-000000000000}"/>
          </ac:spMkLst>
        </pc:spChg>
        <pc:spChg chg="mod">
          <ac:chgData name="Rachel Grashion" userId="b5eb446e-2934-41e4-895f-ba1fce65d8b1" providerId="ADAL" clId="{2C0252C0-3128-4F38-BBF5-44B1F196DA46}" dt="2026-09-02T10:16:16.373" v="3050" actId="26606"/>
          <ac:spMkLst>
            <pc:docMk/>
            <pc:sldMk cId="0" sldId="414"/>
            <ac:spMk id="4" creationId="{00000000-0000-0000-0000-000000000000}"/>
          </ac:spMkLst>
        </pc:spChg>
        <pc:spChg chg="mod">
          <ac:chgData name="Rachel Grashion" userId="b5eb446e-2934-41e4-895f-ba1fce65d8b1" providerId="ADAL" clId="{2C0252C0-3128-4F38-BBF5-44B1F196DA46}" dt="2026-09-02T12:12:41.455" v="3852" actId="20577"/>
          <ac:spMkLst>
            <pc:docMk/>
            <pc:sldMk cId="0" sldId="414"/>
            <ac:spMk id="5" creationId="{00000000-0000-0000-0000-000000000000}"/>
          </ac:spMkLst>
        </pc:spChg>
        <pc:spChg chg="mod">
          <ac:chgData name="Rachel Grashion" userId="b5eb446e-2934-41e4-895f-ba1fce65d8b1" providerId="ADAL" clId="{2C0252C0-3128-4F38-BBF5-44B1F196DA46}" dt="2026-09-01T09:08:00.226" v="637" actId="1076"/>
          <ac:spMkLst>
            <pc:docMk/>
            <pc:sldMk cId="0" sldId="414"/>
            <ac:spMk id="6"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7"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8" creationId="{00000000-0000-0000-0000-000000000000}"/>
          </ac:spMkLst>
        </pc:spChg>
        <pc:spChg chg="mod">
          <ac:chgData name="Rachel Grashion" userId="b5eb446e-2934-41e4-895f-ba1fce65d8b1" providerId="ADAL" clId="{2C0252C0-3128-4F38-BBF5-44B1F196DA46}" dt="2026-09-01T09:07:41.783" v="636" actId="1076"/>
          <ac:spMkLst>
            <pc:docMk/>
            <pc:sldMk cId="0" sldId="414"/>
            <ac:spMk id="9" creationId="{00000000-0000-0000-0000-000000000000}"/>
          </ac:spMkLst>
        </pc:spChg>
        <pc:spChg chg="mod">
          <ac:chgData name="Rachel Grashion" userId="b5eb446e-2934-41e4-895f-ba1fce65d8b1" providerId="ADAL" clId="{2C0252C0-3128-4F38-BBF5-44B1F196DA46}" dt="2026-09-01T09:07:41.783" v="636" actId="1076"/>
          <ac:spMkLst>
            <pc:docMk/>
            <pc:sldMk cId="0" sldId="414"/>
            <ac:spMk id="10"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11" creationId="{00000000-0000-0000-0000-000000000000}"/>
          </ac:spMkLst>
        </pc:spChg>
        <pc:spChg chg="mod">
          <ac:chgData name="Rachel Grashion" userId="b5eb446e-2934-41e4-895f-ba1fce65d8b1" providerId="ADAL" clId="{2C0252C0-3128-4F38-BBF5-44B1F196DA46}" dt="2026-09-01T09:09:34.845" v="713" actId="20577"/>
          <ac:spMkLst>
            <pc:docMk/>
            <pc:sldMk cId="0" sldId="414"/>
            <ac:spMk id="12"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13"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14"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16"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17"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18" creationId="{00000000-0000-0000-0000-000000000000}"/>
          </ac:spMkLst>
        </pc:spChg>
        <pc:spChg chg="mod">
          <ac:chgData name="Rachel Grashion" userId="b5eb446e-2934-41e4-895f-ba1fce65d8b1" providerId="ADAL" clId="{2C0252C0-3128-4F38-BBF5-44B1F196DA46}" dt="2026-09-01T09:08:12.812" v="640" actId="1076"/>
          <ac:spMkLst>
            <pc:docMk/>
            <pc:sldMk cId="0" sldId="414"/>
            <ac:spMk id="20" creationId="{00000000-0000-0000-0000-000000000000}"/>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9-02T12:12:41.455" v="3852" actId="20577"/>
              <pc2:cmMkLst xmlns:pc2="http://schemas.microsoft.com/office/powerpoint/2019/9/main/command">
                <pc:docMk/>
                <pc:sldMk cId="0" sldId="414"/>
                <pc2:cmMk id="{B56C850A-4886-4232-8C9B-B3BEF0CAA5BD}"/>
              </pc2:cmMkLst>
            </pc226:cmChg>
            <pc226:cmChg xmlns:pc226="http://schemas.microsoft.com/office/powerpoint/2022/06/main/command" chg="mod">
              <pc226:chgData name="Rachel Grashion" userId="b5eb446e-2934-41e4-895f-ba1fce65d8b1" providerId="ADAL" clId="{2C0252C0-3128-4F38-BBF5-44B1F196DA46}" dt="2026-09-02T12:12:41.455" v="3852" actId="20577"/>
              <pc2:cmMkLst xmlns:pc2="http://schemas.microsoft.com/office/powerpoint/2019/9/main/command">
                <pc:docMk/>
                <pc:sldMk cId="0" sldId="414"/>
                <pc2:cmMk id="{55E70CFD-E488-4E3C-A4B4-E7BB76A3D8B0}"/>
              </pc2:cmMkLst>
            </pc226:cmChg>
          </p:ext>
        </pc:extLst>
      </pc:sldChg>
      <pc:sldChg chg="modSp mod modCm">
        <pc:chgData name="Rachel Grashion" userId="b5eb446e-2934-41e4-895f-ba1fce65d8b1" providerId="ADAL" clId="{2C0252C0-3128-4F38-BBF5-44B1F196DA46}" dt="2026-09-02T12:18:35.207" v="4210" actId="20577"/>
        <pc:sldMkLst>
          <pc:docMk/>
          <pc:sldMk cId="0" sldId="415"/>
        </pc:sldMkLst>
        <pc:spChg chg="mod">
          <ac:chgData name="Rachel Grashion" userId="b5eb446e-2934-41e4-895f-ba1fce65d8b1" providerId="ADAL" clId="{2C0252C0-3128-4F38-BBF5-44B1F196DA46}" dt="2026-09-02T10:16:16.373" v="3050" actId="26606"/>
          <ac:spMkLst>
            <pc:docMk/>
            <pc:sldMk cId="0" sldId="415"/>
            <ac:spMk id="4" creationId="{00000000-0000-0000-0000-000000000000}"/>
          </ac:spMkLst>
        </pc:spChg>
        <pc:spChg chg="mod">
          <ac:chgData name="Rachel Grashion" userId="b5eb446e-2934-41e4-895f-ba1fce65d8b1" providerId="ADAL" clId="{2C0252C0-3128-4F38-BBF5-44B1F196DA46}" dt="2026-09-02T12:18:35.207" v="4210" actId="20577"/>
          <ac:spMkLst>
            <pc:docMk/>
            <pc:sldMk cId="0" sldId="415"/>
            <ac:spMk id="5" creationId="{00000000-0000-0000-0000-000000000000}"/>
          </ac:spMkLst>
        </pc:spChg>
        <pc:spChg chg="mod">
          <ac:chgData name="Rachel Grashion" userId="b5eb446e-2934-41e4-895f-ba1fce65d8b1" providerId="ADAL" clId="{2C0252C0-3128-4F38-BBF5-44B1F196DA46}" dt="2026-09-01T09:11:48.396" v="789" actId="1076"/>
          <ac:spMkLst>
            <pc:docMk/>
            <pc:sldMk cId="0" sldId="415"/>
            <ac:spMk id="6"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7"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8"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10"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11"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12"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13"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15"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16"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20" creationId="{00000000-0000-0000-0000-000000000000}"/>
          </ac:spMkLst>
        </pc:spChg>
        <pc:spChg chg="mod">
          <ac:chgData name="Rachel Grashion" userId="b5eb446e-2934-41e4-895f-ba1fce65d8b1" providerId="ADAL" clId="{2C0252C0-3128-4F38-BBF5-44B1F196DA46}" dt="2026-09-01T09:12:45.787" v="823" actId="1076"/>
          <ac:spMkLst>
            <pc:docMk/>
            <pc:sldMk cId="0" sldId="415"/>
            <ac:spMk id="22" creationId="{00000000-0000-0000-0000-000000000000}"/>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9-02T12:17:41.987" v="4162" actId="20577"/>
              <pc2:cmMkLst xmlns:pc2="http://schemas.microsoft.com/office/powerpoint/2019/9/main/command">
                <pc:docMk/>
                <pc:sldMk cId="0" sldId="415"/>
                <pc2:cmMk id="{1158D94E-A1B3-4FBD-9B0A-50C10F238142}"/>
              </pc2:cmMkLst>
            </pc226:cmChg>
            <pc226:cmChg xmlns:pc226="http://schemas.microsoft.com/office/powerpoint/2022/06/main/command" chg="mod">
              <pc226:chgData name="Rachel Grashion" userId="b5eb446e-2934-41e4-895f-ba1fce65d8b1" providerId="ADAL" clId="{2C0252C0-3128-4F38-BBF5-44B1F196DA46}" dt="2026-09-02T12:17:41.987" v="4162" actId="20577"/>
              <pc2:cmMkLst xmlns:pc2="http://schemas.microsoft.com/office/powerpoint/2019/9/main/command">
                <pc:docMk/>
                <pc:sldMk cId="0" sldId="415"/>
                <pc2:cmMk id="{D66DBAAB-D20F-4FE4-9B75-7BD0E92901FD}"/>
              </pc2:cmMkLst>
            </pc226:cmChg>
          </p:ext>
        </pc:extLst>
      </pc:sldChg>
      <pc:sldChg chg="addSp modSp mod modCm">
        <pc:chgData name="Rachel Grashion" userId="b5eb446e-2934-41e4-895f-ba1fce65d8b1" providerId="ADAL" clId="{2C0252C0-3128-4F38-BBF5-44B1F196DA46}" dt="2026-09-02T12:22:11.275" v="4234" actId="20577"/>
        <pc:sldMkLst>
          <pc:docMk/>
          <pc:sldMk cId="0" sldId="416"/>
        </pc:sldMkLst>
        <pc:spChg chg="mod">
          <ac:chgData name="Rachel Grashion" userId="b5eb446e-2934-41e4-895f-ba1fce65d8b1" providerId="ADAL" clId="{2C0252C0-3128-4F38-BBF5-44B1F196DA46}" dt="2026-09-02T12:22:11.275" v="4234" actId="20577"/>
          <ac:spMkLst>
            <pc:docMk/>
            <pc:sldMk cId="0" sldId="416"/>
            <ac:spMk id="5" creationId="{00000000-0000-0000-0000-000000000000}"/>
          </ac:spMkLst>
        </pc:spChg>
        <pc:spChg chg="mod">
          <ac:chgData name="Rachel Grashion" userId="b5eb446e-2934-41e4-895f-ba1fce65d8b1" providerId="ADAL" clId="{2C0252C0-3128-4F38-BBF5-44B1F196DA46}" dt="2026-09-01T09:48:48.863" v="1480" actId="1076"/>
          <ac:spMkLst>
            <pc:docMk/>
            <pc:sldMk cId="0" sldId="416"/>
            <ac:spMk id="6" creationId="{00000000-0000-0000-0000-000000000000}"/>
          </ac:spMkLst>
        </pc:spChg>
        <pc:spChg chg="mod">
          <ac:chgData name="Rachel Grashion" userId="b5eb446e-2934-41e4-895f-ba1fce65d8b1" providerId="ADAL" clId="{2C0252C0-3128-4F38-BBF5-44B1F196DA46}" dt="2026-09-01T10:02:54.593" v="1487" actId="14100"/>
          <ac:spMkLst>
            <pc:docMk/>
            <pc:sldMk cId="0" sldId="416"/>
            <ac:spMk id="7" creationId="{00000000-0000-0000-0000-000000000000}"/>
          </ac:spMkLst>
        </pc:spChg>
        <pc:spChg chg="mod">
          <ac:chgData name="Rachel Grashion" userId="b5eb446e-2934-41e4-895f-ba1fce65d8b1" providerId="ADAL" clId="{2C0252C0-3128-4F38-BBF5-44B1F196DA46}" dt="2026-09-01T10:03:10.644" v="1488" actId="14100"/>
          <ac:spMkLst>
            <pc:docMk/>
            <pc:sldMk cId="0" sldId="416"/>
            <ac:spMk id="8" creationId="{00000000-0000-0000-0000-000000000000}"/>
          </ac:spMkLst>
        </pc:spChg>
        <pc:spChg chg="mod">
          <ac:chgData name="Rachel Grashion" userId="b5eb446e-2934-41e4-895f-ba1fce65d8b1" providerId="ADAL" clId="{2C0252C0-3128-4F38-BBF5-44B1F196DA46}" dt="2026-09-01T10:02:54.593" v="1487" actId="14100"/>
          <ac:spMkLst>
            <pc:docMk/>
            <pc:sldMk cId="0" sldId="416"/>
            <ac:spMk id="11" creationId="{00000000-0000-0000-0000-000000000000}"/>
          </ac:spMkLst>
        </pc:spChg>
        <pc:spChg chg="mod">
          <ac:chgData name="Rachel Grashion" userId="b5eb446e-2934-41e4-895f-ba1fce65d8b1" providerId="ADAL" clId="{2C0252C0-3128-4F38-BBF5-44B1F196DA46}" dt="2026-09-01T09:53:10.678" v="1482" actId="26606"/>
          <ac:spMkLst>
            <pc:docMk/>
            <pc:sldMk cId="0" sldId="416"/>
            <ac:spMk id="12" creationId="{00000000-0000-0000-0000-000000000000}"/>
          </ac:spMkLst>
        </pc:spChg>
        <pc:spChg chg="mod">
          <ac:chgData name="Rachel Grashion" userId="b5eb446e-2934-41e4-895f-ba1fce65d8b1" providerId="ADAL" clId="{2C0252C0-3128-4F38-BBF5-44B1F196DA46}" dt="2026-09-01T10:02:54.593" v="1487" actId="14100"/>
          <ac:spMkLst>
            <pc:docMk/>
            <pc:sldMk cId="0" sldId="416"/>
            <ac:spMk id="13" creationId="{00000000-0000-0000-0000-000000000000}"/>
          </ac:spMkLst>
        </pc:spChg>
        <pc:spChg chg="mod">
          <ac:chgData name="Rachel Grashion" userId="b5eb446e-2934-41e4-895f-ba1fce65d8b1" providerId="ADAL" clId="{2C0252C0-3128-4F38-BBF5-44B1F196DA46}" dt="2026-09-01T09:53:10.678" v="1482" actId="26606"/>
          <ac:spMkLst>
            <pc:docMk/>
            <pc:sldMk cId="0" sldId="416"/>
            <ac:spMk id="14" creationId="{00000000-0000-0000-0000-000000000000}"/>
          </ac:spMkLst>
        </pc:spChg>
        <pc:spChg chg="mod">
          <ac:chgData name="Rachel Grashion" userId="b5eb446e-2934-41e4-895f-ba1fce65d8b1" providerId="ADAL" clId="{2C0252C0-3128-4F38-BBF5-44B1F196DA46}" dt="2026-09-01T10:02:54.593" v="1487" actId="14100"/>
          <ac:spMkLst>
            <pc:docMk/>
            <pc:sldMk cId="0" sldId="416"/>
            <ac:spMk id="15" creationId="{00000000-0000-0000-0000-000000000000}"/>
          </ac:spMkLst>
        </pc:spChg>
        <pc:spChg chg="mod">
          <ac:chgData name="Rachel Grashion" userId="b5eb446e-2934-41e4-895f-ba1fce65d8b1" providerId="ADAL" clId="{2C0252C0-3128-4F38-BBF5-44B1F196DA46}" dt="2026-09-01T09:53:10.678" v="1482" actId="26606"/>
          <ac:spMkLst>
            <pc:docMk/>
            <pc:sldMk cId="0" sldId="416"/>
            <ac:spMk id="16" creationId="{00000000-0000-0000-0000-000000000000}"/>
          </ac:spMkLst>
        </pc:spChg>
        <pc:spChg chg="mod">
          <ac:chgData name="Rachel Grashion" userId="b5eb446e-2934-41e4-895f-ba1fce65d8b1" providerId="ADAL" clId="{2C0252C0-3128-4F38-BBF5-44B1F196DA46}" dt="2026-09-01T10:03:10.644" v="1488" actId="14100"/>
          <ac:spMkLst>
            <pc:docMk/>
            <pc:sldMk cId="0" sldId="416"/>
            <ac:spMk id="17" creationId="{00000000-0000-0000-0000-000000000000}"/>
          </ac:spMkLst>
        </pc:spChg>
        <pc:spChg chg="mod">
          <ac:chgData name="Rachel Grashion" userId="b5eb446e-2934-41e4-895f-ba1fce65d8b1" providerId="ADAL" clId="{2C0252C0-3128-4F38-BBF5-44B1F196DA46}" dt="2026-09-01T09:59:47.285" v="1484" actId="26606"/>
          <ac:spMkLst>
            <pc:docMk/>
            <pc:sldMk cId="0" sldId="416"/>
            <ac:spMk id="18" creationId="{00000000-0000-0000-0000-000000000000}"/>
          </ac:spMkLst>
        </pc:spChg>
        <pc:spChg chg="mod">
          <ac:chgData name="Rachel Grashion" userId="b5eb446e-2934-41e4-895f-ba1fce65d8b1" providerId="ADAL" clId="{2C0252C0-3128-4F38-BBF5-44B1F196DA46}" dt="2026-09-01T10:03:10.644" v="1488" actId="14100"/>
          <ac:spMkLst>
            <pc:docMk/>
            <pc:sldMk cId="0" sldId="416"/>
            <ac:spMk id="19" creationId="{00000000-0000-0000-0000-000000000000}"/>
          </ac:spMkLst>
        </pc:spChg>
        <pc:spChg chg="mod">
          <ac:chgData name="Rachel Grashion" userId="b5eb446e-2934-41e4-895f-ba1fce65d8b1" providerId="ADAL" clId="{2C0252C0-3128-4F38-BBF5-44B1F196DA46}" dt="2026-09-01T09:59:47.285" v="1484" actId="26606"/>
          <ac:spMkLst>
            <pc:docMk/>
            <pc:sldMk cId="0" sldId="416"/>
            <ac:spMk id="20" creationId="{00000000-0000-0000-0000-000000000000}"/>
          </ac:spMkLst>
        </pc:spChg>
        <pc:spChg chg="mod">
          <ac:chgData name="Rachel Grashion" userId="b5eb446e-2934-41e4-895f-ba1fce65d8b1" providerId="ADAL" clId="{2C0252C0-3128-4F38-BBF5-44B1F196DA46}" dt="2026-09-01T10:03:10.644" v="1488" actId="14100"/>
          <ac:spMkLst>
            <pc:docMk/>
            <pc:sldMk cId="0" sldId="416"/>
            <ac:spMk id="21" creationId="{00000000-0000-0000-0000-000000000000}"/>
          </ac:spMkLst>
        </pc:spChg>
        <pc:spChg chg="mod">
          <ac:chgData name="Rachel Grashion" userId="b5eb446e-2934-41e4-895f-ba1fce65d8b1" providerId="ADAL" clId="{2C0252C0-3128-4F38-BBF5-44B1F196DA46}" dt="2026-09-01T09:59:47.285" v="1484" actId="26606"/>
          <ac:spMkLst>
            <pc:docMk/>
            <pc:sldMk cId="0" sldId="416"/>
            <ac:spMk id="22" creationId="{00000000-0000-0000-0000-000000000000}"/>
          </ac:spMkLst>
        </pc:spChg>
        <pc:spChg chg="add mod">
          <ac:chgData name="Rachel Grashion" userId="b5eb446e-2934-41e4-895f-ba1fce65d8b1" providerId="ADAL" clId="{2C0252C0-3128-4F38-BBF5-44B1F196DA46}" dt="2026-09-01T10:02:54.593" v="1487" actId="14100"/>
          <ac:spMkLst>
            <pc:docMk/>
            <pc:sldMk cId="0" sldId="416"/>
            <ac:spMk id="28" creationId="{00000000-0000-0000-0000-000000000000}"/>
          </ac:spMkLst>
        </pc:spChg>
        <pc:spChg chg="add">
          <ac:chgData name="Rachel Grashion" userId="b5eb446e-2934-41e4-895f-ba1fce65d8b1" providerId="ADAL" clId="{2C0252C0-3128-4F38-BBF5-44B1F196DA46}" dt="2026-09-01T09:53:10.678" v="1482" actId="26606"/>
          <ac:spMkLst>
            <pc:docMk/>
            <pc:sldMk cId="0" sldId="416"/>
            <ac:spMk id="29" creationId="{00000000-0000-0000-0000-000000000000}"/>
          </ac:spMkLst>
        </pc:spChg>
        <pc:spChg chg="add mod">
          <ac:chgData name="Rachel Grashion" userId="b5eb446e-2934-41e4-895f-ba1fce65d8b1" providerId="ADAL" clId="{2C0252C0-3128-4F38-BBF5-44B1F196DA46}" dt="2026-09-01T10:03:10.644" v="1488" actId="14100"/>
          <ac:spMkLst>
            <pc:docMk/>
            <pc:sldMk cId="0" sldId="416"/>
            <ac:spMk id="30" creationId="{00000000-0000-0000-0000-000000000000}"/>
          </ac:spMkLst>
        </pc:spChg>
        <pc:spChg chg="add mod">
          <ac:chgData name="Rachel Grashion" userId="b5eb446e-2934-41e4-895f-ba1fce65d8b1" providerId="ADAL" clId="{2C0252C0-3128-4F38-BBF5-44B1F196DA46}" dt="2026-09-01T10:09:56.299" v="1544" actId="14100"/>
          <ac:spMkLst>
            <pc:docMk/>
            <pc:sldMk cId="0" sldId="416"/>
            <ac:spMk id="31" creationId="{00000000-0000-0000-0000-000000000000}"/>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9-02T12:21:12.190" v="4228" actId="20577"/>
              <pc2:cmMkLst xmlns:pc2="http://schemas.microsoft.com/office/powerpoint/2019/9/main/command">
                <pc:docMk/>
                <pc:sldMk cId="0" sldId="416"/>
                <pc2:cmMk id="{C10AC88D-02D1-4B14-B806-A06A03DFC6EA}"/>
              </pc2:cmMkLst>
            </pc226:cmChg>
          </p:ext>
        </pc:extLst>
      </pc:sldChg>
      <pc:sldChg chg="addSp modSp mod">
        <pc:chgData name="Rachel Grashion" userId="b5eb446e-2934-41e4-895f-ba1fce65d8b1" providerId="ADAL" clId="{2C0252C0-3128-4F38-BBF5-44B1F196DA46}" dt="2026-09-02T12:29:19.319" v="4339" actId="14100"/>
        <pc:sldMkLst>
          <pc:docMk/>
          <pc:sldMk cId="0" sldId="417"/>
        </pc:sldMkLst>
        <pc:spChg chg="mod">
          <ac:chgData name="Rachel Grashion" userId="b5eb446e-2934-41e4-895f-ba1fce65d8b1" providerId="ADAL" clId="{2C0252C0-3128-4F38-BBF5-44B1F196DA46}" dt="2026-09-01T09:43:54.142" v="1320" actId="26606"/>
          <ac:spMkLst>
            <pc:docMk/>
            <pc:sldMk cId="0" sldId="417"/>
            <ac:spMk id="4" creationId="{00000000-0000-0000-0000-000000000000}"/>
          </ac:spMkLst>
        </pc:spChg>
        <pc:spChg chg="mod">
          <ac:chgData name="Rachel Grashion" userId="b5eb446e-2934-41e4-895f-ba1fce65d8b1" providerId="ADAL" clId="{2C0252C0-3128-4F38-BBF5-44B1F196DA46}" dt="2026-09-02T12:29:19.319" v="4339" actId="14100"/>
          <ac:spMkLst>
            <pc:docMk/>
            <pc:sldMk cId="0" sldId="417"/>
            <ac:spMk id="5" creationId="{00000000-0000-0000-0000-000000000000}"/>
          </ac:spMkLst>
        </pc:spChg>
        <pc:spChg chg="mod">
          <ac:chgData name="Rachel Grashion" userId="b5eb446e-2934-41e4-895f-ba1fce65d8b1" providerId="ADAL" clId="{2C0252C0-3128-4F38-BBF5-44B1F196DA46}" dt="2026-09-01T10:11:34.526" v="1551" actId="14100"/>
          <ac:spMkLst>
            <pc:docMk/>
            <pc:sldMk cId="0" sldId="417"/>
            <ac:spMk id="7" creationId="{00000000-0000-0000-0000-000000000000}"/>
          </ac:spMkLst>
        </pc:spChg>
        <pc:spChg chg="mod">
          <ac:chgData name="Rachel Grashion" userId="b5eb446e-2934-41e4-895f-ba1fce65d8b1" providerId="ADAL" clId="{2C0252C0-3128-4F38-BBF5-44B1F196DA46}" dt="2026-09-01T10:11:28.805" v="1549" actId="14100"/>
          <ac:spMkLst>
            <pc:docMk/>
            <pc:sldMk cId="0" sldId="417"/>
            <ac:spMk id="8" creationId="{00000000-0000-0000-0000-000000000000}"/>
          </ac:spMkLst>
        </pc:spChg>
        <pc:spChg chg="mod">
          <ac:chgData name="Rachel Grashion" userId="b5eb446e-2934-41e4-895f-ba1fce65d8b1" providerId="ADAL" clId="{2C0252C0-3128-4F38-BBF5-44B1F196DA46}" dt="2026-09-01T10:10:50.240" v="1546" actId="26606"/>
          <ac:spMkLst>
            <pc:docMk/>
            <pc:sldMk cId="0" sldId="417"/>
            <ac:spMk id="17" creationId="{00000000-0000-0000-0000-000000000000}"/>
          </ac:spMkLst>
        </pc:spChg>
        <pc:spChg chg="mod">
          <ac:chgData name="Rachel Grashion" userId="b5eb446e-2934-41e4-895f-ba1fce65d8b1" providerId="ADAL" clId="{2C0252C0-3128-4F38-BBF5-44B1F196DA46}" dt="2026-09-01T10:10:50.240" v="1546" actId="26606"/>
          <ac:spMkLst>
            <pc:docMk/>
            <pc:sldMk cId="0" sldId="417"/>
            <ac:spMk id="18" creationId="{00000000-0000-0000-0000-000000000000}"/>
          </ac:spMkLst>
        </pc:spChg>
        <pc:spChg chg="mod">
          <ac:chgData name="Rachel Grashion" userId="b5eb446e-2934-41e4-895f-ba1fce65d8b1" providerId="ADAL" clId="{2C0252C0-3128-4F38-BBF5-44B1F196DA46}" dt="2026-09-01T10:10:50.240" v="1546" actId="26606"/>
          <ac:spMkLst>
            <pc:docMk/>
            <pc:sldMk cId="0" sldId="417"/>
            <ac:spMk id="19" creationId="{00000000-0000-0000-0000-000000000000}"/>
          </ac:spMkLst>
        </pc:spChg>
        <pc:spChg chg="mod">
          <ac:chgData name="Rachel Grashion" userId="b5eb446e-2934-41e4-895f-ba1fce65d8b1" providerId="ADAL" clId="{2C0252C0-3128-4F38-BBF5-44B1F196DA46}" dt="2026-09-01T10:10:50.240" v="1546" actId="26606"/>
          <ac:spMkLst>
            <pc:docMk/>
            <pc:sldMk cId="0" sldId="417"/>
            <ac:spMk id="20" creationId="{00000000-0000-0000-0000-000000000000}"/>
          </ac:spMkLst>
        </pc:spChg>
        <pc:spChg chg="mod">
          <ac:chgData name="Rachel Grashion" userId="b5eb446e-2934-41e4-895f-ba1fce65d8b1" providerId="ADAL" clId="{2C0252C0-3128-4F38-BBF5-44B1F196DA46}" dt="2026-09-01T10:10:50.240" v="1546" actId="26606"/>
          <ac:spMkLst>
            <pc:docMk/>
            <pc:sldMk cId="0" sldId="417"/>
            <ac:spMk id="21" creationId="{00000000-0000-0000-0000-000000000000}"/>
          </ac:spMkLst>
        </pc:spChg>
        <pc:spChg chg="mod">
          <ac:chgData name="Rachel Grashion" userId="b5eb446e-2934-41e4-895f-ba1fce65d8b1" providerId="ADAL" clId="{2C0252C0-3128-4F38-BBF5-44B1F196DA46}" dt="2026-09-01T10:10:50.240" v="1546" actId="26606"/>
          <ac:spMkLst>
            <pc:docMk/>
            <pc:sldMk cId="0" sldId="417"/>
            <ac:spMk id="22" creationId="{00000000-0000-0000-0000-000000000000}"/>
          </ac:spMkLst>
        </pc:spChg>
        <pc:spChg chg="add">
          <ac:chgData name="Rachel Grashion" userId="b5eb446e-2934-41e4-895f-ba1fce65d8b1" providerId="ADAL" clId="{2C0252C0-3128-4F38-BBF5-44B1F196DA46}" dt="2026-09-01T10:10:50.240" v="1546" actId="26606"/>
          <ac:spMkLst>
            <pc:docMk/>
            <pc:sldMk cId="0" sldId="417"/>
            <ac:spMk id="28" creationId="{00000000-0000-0000-0000-000000000000}"/>
          </ac:spMkLst>
        </pc:spChg>
        <pc:spChg chg="add mod">
          <ac:chgData name="Rachel Grashion" userId="b5eb446e-2934-41e4-895f-ba1fce65d8b1" providerId="ADAL" clId="{2C0252C0-3128-4F38-BBF5-44B1F196DA46}" dt="2026-09-01T10:11:24.361" v="1548" actId="108"/>
          <ac:spMkLst>
            <pc:docMk/>
            <pc:sldMk cId="0" sldId="417"/>
            <ac:spMk id="29" creationId="{00000000-0000-0000-0000-000000000000}"/>
          </ac:spMkLst>
        </pc:spChg>
      </pc:sldChg>
      <pc:sldChg chg="addSp modSp mod modCm">
        <pc:chgData name="Rachel Grashion" userId="b5eb446e-2934-41e4-895f-ba1fce65d8b1" providerId="ADAL" clId="{2C0252C0-3128-4F38-BBF5-44B1F196DA46}" dt="2026-09-02T12:30:31.607" v="4350" actId="1076"/>
        <pc:sldMkLst>
          <pc:docMk/>
          <pc:sldMk cId="0" sldId="418"/>
        </pc:sldMkLst>
        <pc:spChg chg="mod">
          <ac:chgData name="Rachel Grashion" userId="b5eb446e-2934-41e4-895f-ba1fce65d8b1" providerId="ADAL" clId="{2C0252C0-3128-4F38-BBF5-44B1F196DA46}" dt="2026-09-01T09:43:54.142" v="1320" actId="26606"/>
          <ac:spMkLst>
            <pc:docMk/>
            <pc:sldMk cId="0" sldId="418"/>
            <ac:spMk id="4" creationId="{00000000-0000-0000-0000-000000000000}"/>
          </ac:spMkLst>
        </pc:spChg>
        <pc:spChg chg="mod">
          <ac:chgData name="Rachel Grashion" userId="b5eb446e-2934-41e4-895f-ba1fce65d8b1" providerId="ADAL" clId="{2C0252C0-3128-4F38-BBF5-44B1F196DA46}" dt="2026-09-02T12:30:07.950" v="4347" actId="14100"/>
          <ac:spMkLst>
            <pc:docMk/>
            <pc:sldMk cId="0" sldId="418"/>
            <ac:spMk id="5"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7"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8"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9"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10"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13"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14"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16" creationId="{00000000-0000-0000-0000-000000000000}"/>
          </ac:spMkLst>
        </pc:spChg>
        <pc:spChg chg="mod">
          <ac:chgData name="Rachel Grashion" userId="b5eb446e-2934-41e4-895f-ba1fce65d8b1" providerId="ADAL" clId="{2C0252C0-3128-4F38-BBF5-44B1F196DA46}" dt="2026-09-01T10:23:22.711" v="1553" actId="26606"/>
          <ac:spMkLst>
            <pc:docMk/>
            <pc:sldMk cId="0" sldId="418"/>
            <ac:spMk id="17" creationId="{00000000-0000-0000-0000-000000000000}"/>
          </ac:spMkLst>
        </pc:spChg>
        <pc:spChg chg="mod">
          <ac:chgData name="Rachel Grashion" userId="b5eb446e-2934-41e4-895f-ba1fce65d8b1" providerId="ADAL" clId="{2C0252C0-3128-4F38-BBF5-44B1F196DA46}" dt="2026-09-01T10:23:22.711" v="1553" actId="26606"/>
          <ac:spMkLst>
            <pc:docMk/>
            <pc:sldMk cId="0" sldId="418"/>
            <ac:spMk id="18"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19" creationId="{00000000-0000-0000-0000-000000000000}"/>
          </ac:spMkLst>
        </pc:spChg>
        <pc:spChg chg="mod">
          <ac:chgData name="Rachel Grashion" userId="b5eb446e-2934-41e4-895f-ba1fce65d8b1" providerId="ADAL" clId="{2C0252C0-3128-4F38-BBF5-44B1F196DA46}" dt="2026-09-01T10:23:22.711" v="1553" actId="26606"/>
          <ac:spMkLst>
            <pc:docMk/>
            <pc:sldMk cId="0" sldId="418"/>
            <ac:spMk id="20" creationId="{00000000-0000-0000-0000-000000000000}"/>
          </ac:spMkLst>
        </pc:spChg>
        <pc:spChg chg="mod">
          <ac:chgData name="Rachel Grashion" userId="b5eb446e-2934-41e4-895f-ba1fce65d8b1" providerId="ADAL" clId="{2C0252C0-3128-4F38-BBF5-44B1F196DA46}" dt="2026-09-01T10:23:22.711" v="1553" actId="26606"/>
          <ac:spMkLst>
            <pc:docMk/>
            <pc:sldMk cId="0" sldId="418"/>
            <ac:spMk id="21" creationId="{00000000-0000-0000-0000-000000000000}"/>
          </ac:spMkLst>
        </pc:spChg>
        <pc:spChg chg="mod">
          <ac:chgData name="Rachel Grashion" userId="b5eb446e-2934-41e4-895f-ba1fce65d8b1" providerId="ADAL" clId="{2C0252C0-3128-4F38-BBF5-44B1F196DA46}" dt="2026-09-02T12:30:31.607" v="4350" actId="1076"/>
          <ac:spMkLst>
            <pc:docMk/>
            <pc:sldMk cId="0" sldId="418"/>
            <ac:spMk id="22" creationId="{00000000-0000-0000-0000-000000000000}"/>
          </ac:spMkLst>
        </pc:spChg>
        <pc:spChg chg="add">
          <ac:chgData name="Rachel Grashion" userId="b5eb446e-2934-41e4-895f-ba1fce65d8b1" providerId="ADAL" clId="{2C0252C0-3128-4F38-BBF5-44B1F196DA46}" dt="2026-09-01T10:23:22.711" v="1553" actId="26606"/>
          <ac:spMkLst>
            <pc:docMk/>
            <pc:sldMk cId="0" sldId="418"/>
            <ac:spMk id="28" creationId="{00000000-0000-0000-0000-000000000000}"/>
          </ac:spMkLst>
        </pc:spChg>
        <pc:spChg chg="add mod">
          <ac:chgData name="Rachel Grashion" userId="b5eb446e-2934-41e4-895f-ba1fce65d8b1" providerId="ADAL" clId="{2C0252C0-3128-4F38-BBF5-44B1F196DA46}" dt="2026-09-02T12:30:31.607" v="4350" actId="1076"/>
          <ac:spMkLst>
            <pc:docMk/>
            <pc:sldMk cId="0" sldId="418"/>
            <ac:spMk id="29" creationId="{00000000-0000-0000-0000-000000000000}"/>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9-02T12:30:02.503" v="4344" actId="20577"/>
              <pc2:cmMkLst xmlns:pc2="http://schemas.microsoft.com/office/powerpoint/2019/9/main/command">
                <pc:docMk/>
                <pc:sldMk cId="0" sldId="418"/>
                <pc2:cmMk id="{D7B3F8CD-0425-4FEC-A7B2-3AEE1976FECB}"/>
              </pc2:cmMkLst>
            </pc226:cmChg>
          </p:ext>
        </pc:extLst>
      </pc:sldChg>
      <pc:sldChg chg="addSp modSp mod modCm">
        <pc:chgData name="Rachel Grashion" userId="b5eb446e-2934-41e4-895f-ba1fce65d8b1" providerId="ADAL" clId="{2C0252C0-3128-4F38-BBF5-44B1F196DA46}" dt="2026-09-02T12:37:10.683" v="4724" actId="20577"/>
        <pc:sldMkLst>
          <pc:docMk/>
          <pc:sldMk cId="1482508286" sldId="431"/>
        </pc:sldMkLst>
        <pc:spChg chg="mod">
          <ac:chgData name="Rachel Grashion" userId="b5eb446e-2934-41e4-895f-ba1fce65d8b1" providerId="ADAL" clId="{2C0252C0-3128-4F38-BBF5-44B1F196DA46}" dt="2026-09-01T10:40:09.336" v="1962" actId="1076"/>
          <ac:spMkLst>
            <pc:docMk/>
            <pc:sldMk cId="1482508286" sldId="431"/>
            <ac:spMk id="11" creationId="{6AE2631E-9AC9-3E32-5B45-BDE8A345CCC1}"/>
          </ac:spMkLst>
        </pc:spChg>
        <pc:spChg chg="mod">
          <ac:chgData name="Rachel Grashion" userId="b5eb446e-2934-41e4-895f-ba1fce65d8b1" providerId="ADAL" clId="{2C0252C0-3128-4F38-BBF5-44B1F196DA46}" dt="2026-09-02T12:37:10.683" v="4724" actId="20577"/>
          <ac:spMkLst>
            <pc:docMk/>
            <pc:sldMk cId="1482508286" sldId="431"/>
            <ac:spMk id="20" creationId="{AB8E3D33-C8F7-8BEF-ED30-99E26166846A}"/>
          </ac:spMkLst>
        </pc:spChg>
        <pc:spChg chg="mod">
          <ac:chgData name="Rachel Grashion" userId="b5eb446e-2934-41e4-895f-ba1fce65d8b1" providerId="ADAL" clId="{2C0252C0-3128-4F38-BBF5-44B1F196DA46}" dt="2026-09-01T10:40:09.336" v="1962" actId="1076"/>
          <ac:spMkLst>
            <pc:docMk/>
            <pc:sldMk cId="1482508286" sldId="431"/>
            <ac:spMk id="22" creationId="{6F3C996A-A8DF-E3F7-5373-3ECC13712542}"/>
          </ac:spMkLst>
        </pc:spChg>
        <pc:spChg chg="mod">
          <ac:chgData name="Rachel Grashion" userId="b5eb446e-2934-41e4-895f-ba1fce65d8b1" providerId="ADAL" clId="{2C0252C0-3128-4F38-BBF5-44B1F196DA46}" dt="2026-09-01T10:44:57.470" v="2130" actId="26606"/>
          <ac:spMkLst>
            <pc:docMk/>
            <pc:sldMk cId="1482508286" sldId="431"/>
            <ac:spMk id="28" creationId="{6B0CAA36-0A95-E1A9-A7E8-BFBCE8FB7425}"/>
          </ac:spMkLst>
        </pc:spChg>
        <pc:spChg chg="mod">
          <ac:chgData name="Rachel Grashion" userId="b5eb446e-2934-41e4-895f-ba1fce65d8b1" providerId="ADAL" clId="{2C0252C0-3128-4F38-BBF5-44B1F196DA46}" dt="2026-09-01T10:53:32.285" v="2289" actId="26606"/>
          <ac:spMkLst>
            <pc:docMk/>
            <pc:sldMk cId="1482508286" sldId="431"/>
            <ac:spMk id="32" creationId="{A86708F3-0D61-CCF2-E8ED-ADF5D1DD8471}"/>
          </ac:spMkLst>
        </pc:spChg>
        <pc:spChg chg="mod">
          <ac:chgData name="Rachel Grashion" userId="b5eb446e-2934-41e4-895f-ba1fce65d8b1" providerId="ADAL" clId="{2C0252C0-3128-4F38-BBF5-44B1F196DA46}" dt="2026-09-01T10:44:57.470" v="2130" actId="26606"/>
          <ac:spMkLst>
            <pc:docMk/>
            <pc:sldMk cId="1482508286" sldId="431"/>
            <ac:spMk id="34" creationId="{CBB6B162-EF45-3907-5126-7FEE904D9C9A}"/>
          </ac:spMkLst>
        </pc:spChg>
        <pc:spChg chg="mod">
          <ac:chgData name="Rachel Grashion" userId="b5eb446e-2934-41e4-895f-ba1fce65d8b1" providerId="ADAL" clId="{2C0252C0-3128-4F38-BBF5-44B1F196DA46}" dt="2026-09-01T10:53:32.285" v="2289" actId="26606"/>
          <ac:spMkLst>
            <pc:docMk/>
            <pc:sldMk cId="1482508286" sldId="431"/>
            <ac:spMk id="36" creationId="{88180525-D8F1-4A8C-40E2-09ED02EFAC29}"/>
          </ac:spMkLst>
        </pc:spChg>
        <pc:spChg chg="mod">
          <ac:chgData name="Rachel Grashion" userId="b5eb446e-2934-41e4-895f-ba1fce65d8b1" providerId="ADAL" clId="{2C0252C0-3128-4F38-BBF5-44B1F196DA46}" dt="2026-09-02T12:33:22.867" v="4515" actId="20577"/>
          <ac:spMkLst>
            <pc:docMk/>
            <pc:sldMk cId="1482508286" sldId="431"/>
            <ac:spMk id="38" creationId="{3D57A7F5-B232-7BB5-C997-2393088D17A8}"/>
          </ac:spMkLst>
        </pc:spChg>
        <pc:spChg chg="mod">
          <ac:chgData name="Rachel Grashion" userId="b5eb446e-2934-41e4-895f-ba1fce65d8b1" providerId="ADAL" clId="{2C0252C0-3128-4F38-BBF5-44B1F196DA46}" dt="2026-09-01T10:44:57.470" v="2130" actId="26606"/>
          <ac:spMkLst>
            <pc:docMk/>
            <pc:sldMk cId="1482508286" sldId="431"/>
            <ac:spMk id="40" creationId="{39E27027-BC15-53C8-EAE1-BD428955EC55}"/>
          </ac:spMkLst>
        </pc:spChg>
        <pc:spChg chg="mod">
          <ac:chgData name="Rachel Grashion" userId="b5eb446e-2934-41e4-895f-ba1fce65d8b1" providerId="ADAL" clId="{2C0252C0-3128-4F38-BBF5-44B1F196DA46}" dt="2026-09-01T10:49:05.121" v="2184" actId="26606"/>
          <ac:spMkLst>
            <pc:docMk/>
            <pc:sldMk cId="1482508286" sldId="431"/>
            <ac:spMk id="42" creationId="{5856C66C-D68A-636E-DF29-7DC6593516E4}"/>
          </ac:spMkLst>
        </pc:spChg>
        <pc:spChg chg="mod">
          <ac:chgData name="Rachel Grashion" userId="b5eb446e-2934-41e4-895f-ba1fce65d8b1" providerId="ADAL" clId="{2C0252C0-3128-4F38-BBF5-44B1F196DA46}" dt="2026-09-01T10:44:57.470" v="2130" actId="26606"/>
          <ac:spMkLst>
            <pc:docMk/>
            <pc:sldMk cId="1482508286" sldId="431"/>
            <ac:spMk id="44" creationId="{3BD262F4-BA0F-9E38-3BFA-9F982C8382BB}"/>
          </ac:spMkLst>
        </pc:spChg>
        <pc:spChg chg="mod">
          <ac:chgData name="Rachel Grashion" userId="b5eb446e-2934-41e4-895f-ba1fce65d8b1" providerId="ADAL" clId="{2C0252C0-3128-4F38-BBF5-44B1F196DA46}" dt="2026-09-01T10:44:57.470" v="2130" actId="26606"/>
          <ac:spMkLst>
            <pc:docMk/>
            <pc:sldMk cId="1482508286" sldId="431"/>
            <ac:spMk id="54" creationId="{9EB1C4A2-6E8E-0962-633C-12A793FA3B00}"/>
          </ac:spMkLst>
        </pc:spChg>
        <pc:spChg chg="mod">
          <ac:chgData name="Rachel Grashion" userId="b5eb446e-2934-41e4-895f-ba1fce65d8b1" providerId="ADAL" clId="{2C0252C0-3128-4F38-BBF5-44B1F196DA46}" dt="2026-09-01T10:44:57.470" v="2130" actId="26606"/>
          <ac:spMkLst>
            <pc:docMk/>
            <pc:sldMk cId="1482508286" sldId="431"/>
            <ac:spMk id="56" creationId="{B51FC4D4-C7FB-354F-08D6-DAFBF3E6AD4D}"/>
          </ac:spMkLst>
        </pc:spChg>
        <pc:spChg chg="mod">
          <ac:chgData name="Rachel Grashion" userId="b5eb446e-2934-41e4-895f-ba1fce65d8b1" providerId="ADAL" clId="{2C0252C0-3128-4F38-BBF5-44B1F196DA46}" dt="2026-09-01T10:44:57.470" v="2130" actId="26606"/>
          <ac:spMkLst>
            <pc:docMk/>
            <pc:sldMk cId="1482508286" sldId="431"/>
            <ac:spMk id="58" creationId="{7A4B9CE0-36E3-3099-A1A5-204A268C6514}"/>
          </ac:spMkLst>
        </pc:spChg>
        <pc:spChg chg="mod">
          <ac:chgData name="Rachel Grashion" userId="b5eb446e-2934-41e4-895f-ba1fce65d8b1" providerId="ADAL" clId="{2C0252C0-3128-4F38-BBF5-44B1F196DA46}" dt="2026-09-02T12:34:28.753" v="4521" actId="20577"/>
          <ac:spMkLst>
            <pc:docMk/>
            <pc:sldMk cId="1482508286" sldId="431"/>
            <ac:spMk id="64" creationId="{97A2225A-7EC9-A235-7A55-566349638037}"/>
          </ac:spMkLst>
        </pc:spChg>
        <pc:spChg chg="add">
          <ac:chgData name="Rachel Grashion" userId="b5eb446e-2934-41e4-895f-ba1fce65d8b1" providerId="ADAL" clId="{2C0252C0-3128-4F38-BBF5-44B1F196DA46}" dt="2026-09-01T10:44:57.470" v="2130" actId="26606"/>
          <ac:spMkLst>
            <pc:docMk/>
            <pc:sldMk cId="1482508286" sldId="431"/>
            <ac:spMk id="65" creationId="{00000000-0000-0000-0000-000000000000}"/>
          </ac:spMkLst>
        </pc:spChg>
        <pc:spChg chg="add">
          <ac:chgData name="Rachel Grashion" userId="b5eb446e-2934-41e4-895f-ba1fce65d8b1" providerId="ADAL" clId="{2C0252C0-3128-4F38-BBF5-44B1F196DA46}" dt="2026-09-01T10:44:57.470" v="2130" actId="26606"/>
          <ac:spMkLst>
            <pc:docMk/>
            <pc:sldMk cId="1482508286" sldId="431"/>
            <ac:spMk id="66" creationId="{00000000-0000-0000-0000-000000000000}"/>
          </ac:spMkLst>
        </pc:spChg>
        <pc:spChg chg="add mod">
          <ac:chgData name="Rachel Grashion" userId="b5eb446e-2934-41e4-895f-ba1fce65d8b1" providerId="ADAL" clId="{2C0252C0-3128-4F38-BBF5-44B1F196DA46}" dt="2026-09-01T10:45:49.202" v="2182" actId="20577"/>
          <ac:spMkLst>
            <pc:docMk/>
            <pc:sldMk cId="1482508286" sldId="431"/>
            <ac:spMk id="67" creationId="{00000000-0000-0000-0000-000000000000}"/>
          </ac:spMkLst>
        </pc:spChg>
        <pc:spChg chg="add mod">
          <ac:chgData name="Rachel Grashion" userId="b5eb446e-2934-41e4-895f-ba1fce65d8b1" providerId="ADAL" clId="{2C0252C0-3128-4F38-BBF5-44B1F196DA46}" dt="2026-09-01T10:53:32.285" v="2289" actId="26606"/>
          <ac:spMkLst>
            <pc:docMk/>
            <pc:sldMk cId="1482508286" sldId="431"/>
            <ac:spMk id="68" creationId="{00000000-0000-0000-0000-000000000000}"/>
          </ac:spMkLst>
        </pc:spChg>
        <pc:spChg chg="add mod">
          <ac:chgData name="Rachel Grashion" userId="b5eb446e-2934-41e4-895f-ba1fce65d8b1" providerId="ADAL" clId="{2C0252C0-3128-4F38-BBF5-44B1F196DA46}" dt="2026-09-01T10:53:32.285" v="2289" actId="26606"/>
          <ac:spMkLst>
            <pc:docMk/>
            <pc:sldMk cId="1482508286" sldId="431"/>
            <ac:spMk id="69" creationId="{00000000-0000-0000-0000-000000000000}"/>
          </ac:spMkLst>
        </pc:spChg>
        <pc:spChg chg="add mod">
          <ac:chgData name="Rachel Grashion" userId="b5eb446e-2934-41e4-895f-ba1fce65d8b1" providerId="ADAL" clId="{2C0252C0-3128-4F38-BBF5-44B1F196DA46}" dt="2026-09-01T10:57:50.998" v="2312" actId="1076"/>
          <ac:spMkLst>
            <pc:docMk/>
            <pc:sldMk cId="1482508286" sldId="431"/>
            <ac:spMk id="70" creationId="{00000000-0000-0000-0000-000000000000}"/>
          </ac:spMkLst>
        </pc:spChg>
        <pc:spChg chg="add mod">
          <ac:chgData name="Rachel Grashion" userId="b5eb446e-2934-41e4-895f-ba1fce65d8b1" providerId="ADAL" clId="{2C0252C0-3128-4F38-BBF5-44B1F196DA46}" dt="2026-09-01T10:53:32.285" v="2289" actId="26606"/>
          <ac:spMkLst>
            <pc:docMk/>
            <pc:sldMk cId="1482508286" sldId="431"/>
            <ac:spMk id="71" creationId="{00000000-0000-0000-0000-000000000000}"/>
          </ac:spMkLst>
        </pc:spChg>
        <pc:spChg chg="add mod">
          <ac:chgData name="Rachel Grashion" userId="b5eb446e-2934-41e4-895f-ba1fce65d8b1" providerId="ADAL" clId="{2C0252C0-3128-4F38-BBF5-44B1F196DA46}" dt="2026-09-01T10:53:32.285" v="2289" actId="26606"/>
          <ac:spMkLst>
            <pc:docMk/>
            <pc:sldMk cId="1482508286" sldId="431"/>
            <ac:spMk id="72" creationId="{00000000-0000-0000-0000-000000000000}"/>
          </ac:spMkLst>
        </pc:spChg>
        <pc:spChg chg="add">
          <ac:chgData name="Rachel Grashion" userId="b5eb446e-2934-41e4-895f-ba1fce65d8b1" providerId="ADAL" clId="{2C0252C0-3128-4F38-BBF5-44B1F196DA46}" dt="2026-09-01T10:49:05.121" v="2184" actId="26606"/>
          <ac:spMkLst>
            <pc:docMk/>
            <pc:sldMk cId="1482508286" sldId="431"/>
            <ac:spMk id="73" creationId="{00000000-0000-0000-0000-000000000000}"/>
          </ac:spMkLst>
        </pc:spChg>
        <pc:spChg chg="add">
          <ac:chgData name="Rachel Grashion" userId="b5eb446e-2934-41e4-895f-ba1fce65d8b1" providerId="ADAL" clId="{2C0252C0-3128-4F38-BBF5-44B1F196DA46}" dt="2026-09-01T10:53:32.285" v="2289" actId="26606"/>
          <ac:spMkLst>
            <pc:docMk/>
            <pc:sldMk cId="1482508286" sldId="431"/>
            <ac:spMk id="74" creationId="{00000000-0000-0000-0000-000000000000}"/>
          </ac:spMkLst>
        </pc:spChg>
        <pc:spChg chg="add mod">
          <ac:chgData name="Rachel Grashion" userId="b5eb446e-2934-41e4-895f-ba1fce65d8b1" providerId="ADAL" clId="{2C0252C0-3128-4F38-BBF5-44B1F196DA46}" dt="2026-09-02T12:35:32.261" v="4593" actId="20577"/>
          <ac:spMkLst>
            <pc:docMk/>
            <pc:sldMk cId="1482508286" sldId="431"/>
            <ac:spMk id="76" creationId="{00000000-0000-0000-0000-000000000000}"/>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9-02T12:33:22.867" v="4515" actId="20577"/>
              <pc2:cmMkLst xmlns:pc2="http://schemas.microsoft.com/office/powerpoint/2019/9/main/command">
                <pc:docMk/>
                <pc:sldMk cId="1482508286" sldId="431"/>
                <pc2:cmMk id="{F9896C75-DEC3-4D38-AEC0-867867853B2B}"/>
              </pc2:cmMkLst>
            </pc226:cmChg>
          </p:ext>
        </pc:extLst>
      </pc:sldChg>
      <pc:sldChg chg="addSp delSp modSp mod">
        <pc:chgData name="Rachel Grashion" userId="b5eb446e-2934-41e4-895f-ba1fce65d8b1" providerId="ADAL" clId="{2C0252C0-3128-4F38-BBF5-44B1F196DA46}" dt="2026-09-02T12:15:09.686" v="3926" actId="20577"/>
        <pc:sldMkLst>
          <pc:docMk/>
          <pc:sldMk cId="1509571177" sldId="432"/>
        </pc:sldMkLst>
        <pc:spChg chg="add mod">
          <ac:chgData name="Rachel Grashion" userId="b5eb446e-2934-41e4-895f-ba1fce65d8b1" providerId="ADAL" clId="{2C0252C0-3128-4F38-BBF5-44B1F196DA46}" dt="2026-09-02T10:11:19.476" v="3042" actId="208"/>
          <ac:spMkLst>
            <pc:docMk/>
            <pc:sldMk cId="1509571177" sldId="432"/>
            <ac:spMk id="19" creationId="{00000000-0000-0000-0000-000000000000}"/>
          </ac:spMkLst>
        </pc:spChg>
        <pc:spChg chg="add mod">
          <ac:chgData name="Rachel Grashion" userId="b5eb446e-2934-41e4-895f-ba1fce65d8b1" providerId="ADAL" clId="{2C0252C0-3128-4F38-BBF5-44B1F196DA46}" dt="2026-09-02T10:08:04.009" v="2723" actId="20577"/>
          <ac:spMkLst>
            <pc:docMk/>
            <pc:sldMk cId="1509571177" sldId="432"/>
            <ac:spMk id="20" creationId="{00000000-0000-0000-0000-000000000000}"/>
          </ac:spMkLst>
        </pc:spChg>
        <pc:spChg chg="add mod">
          <ac:chgData name="Rachel Grashion" userId="b5eb446e-2934-41e4-895f-ba1fce65d8b1" providerId="ADAL" clId="{2C0252C0-3128-4F38-BBF5-44B1F196DA46}" dt="2026-09-02T10:11:33.021" v="3044" actId="208"/>
          <ac:spMkLst>
            <pc:docMk/>
            <pc:sldMk cId="1509571177" sldId="432"/>
            <ac:spMk id="21" creationId="{00000000-0000-0000-0000-000000000000}"/>
          </ac:spMkLst>
        </pc:spChg>
        <pc:spChg chg="add mod">
          <ac:chgData name="Rachel Grashion" userId="b5eb446e-2934-41e4-895f-ba1fce65d8b1" providerId="ADAL" clId="{2C0252C0-3128-4F38-BBF5-44B1F196DA46}" dt="2026-09-02T10:08:43.938" v="2749" actId="20577"/>
          <ac:spMkLst>
            <pc:docMk/>
            <pc:sldMk cId="1509571177" sldId="432"/>
            <ac:spMk id="22" creationId="{00000000-0000-0000-0000-000000000000}"/>
          </ac:spMkLst>
        </pc:spChg>
        <pc:spChg chg="add mod">
          <ac:chgData name="Rachel Grashion" userId="b5eb446e-2934-41e4-895f-ba1fce65d8b1" providerId="ADAL" clId="{2C0252C0-3128-4F38-BBF5-44B1F196DA46}" dt="2026-09-02T10:11:45.584" v="3046" actId="208"/>
          <ac:spMkLst>
            <pc:docMk/>
            <pc:sldMk cId="1509571177" sldId="432"/>
            <ac:spMk id="23" creationId="{00000000-0000-0000-0000-000000000000}"/>
          </ac:spMkLst>
        </pc:spChg>
        <pc:spChg chg="add mod">
          <ac:chgData name="Rachel Grashion" userId="b5eb446e-2934-41e4-895f-ba1fce65d8b1" providerId="ADAL" clId="{2C0252C0-3128-4F38-BBF5-44B1F196DA46}" dt="2026-09-02T10:16:16.373" v="3050" actId="26606"/>
          <ac:spMkLst>
            <pc:docMk/>
            <pc:sldMk cId="1509571177" sldId="432"/>
            <ac:spMk id="24" creationId="{00000000-0000-0000-0000-000000000000}"/>
          </ac:spMkLst>
        </pc:spChg>
        <pc:spChg chg="add mod">
          <ac:chgData name="Rachel Grashion" userId="b5eb446e-2934-41e4-895f-ba1fce65d8b1" providerId="ADAL" clId="{2C0252C0-3128-4F38-BBF5-44B1F196DA46}" dt="2026-09-02T12:15:09.686" v="3926" actId="20577"/>
          <ac:spMkLst>
            <pc:docMk/>
            <pc:sldMk cId="1509571177" sldId="432"/>
            <ac:spMk id="25" creationId="{00000000-0000-0000-0000-000000000000}"/>
          </ac:spMkLst>
        </pc:spChg>
        <pc:spChg chg="add mod">
          <ac:chgData name="Rachel Grashion" userId="b5eb446e-2934-41e4-895f-ba1fce65d8b1" providerId="ADAL" clId="{2C0252C0-3128-4F38-BBF5-44B1F196DA46}" dt="2026-09-02T10:16:16.373" v="3050" actId="26606"/>
          <ac:spMkLst>
            <pc:docMk/>
            <pc:sldMk cId="1509571177" sldId="432"/>
            <ac:spMk id="26" creationId="{00000000-0000-0000-0000-000000000000}"/>
          </ac:spMkLst>
        </pc:spChg>
        <pc:graphicFrameChg chg="del mod modGraphic">
          <ac:chgData name="Rachel Grashion" userId="b5eb446e-2934-41e4-895f-ba1fce65d8b1" providerId="ADAL" clId="{2C0252C0-3128-4F38-BBF5-44B1F196DA46}" dt="2026-09-02T10:07:47.957" v="2702" actId="26606"/>
          <ac:graphicFrameMkLst>
            <pc:docMk/>
            <pc:sldMk cId="1509571177" sldId="432"/>
            <ac:graphicFrameMk id="9" creationId="{FE3D5901-A11D-178C-E73C-7CD8ED655DF0}"/>
          </ac:graphicFrameMkLst>
        </pc:graphicFrameChg>
      </pc:sldChg>
      <pc:sldChg chg="modSp mod">
        <pc:chgData name="Rachel Grashion" userId="b5eb446e-2934-41e4-895f-ba1fce65d8b1" providerId="ADAL" clId="{2C0252C0-3128-4F38-BBF5-44B1F196DA46}" dt="2026-09-01T09:39:11.112" v="1317" actId="20577"/>
        <pc:sldMkLst>
          <pc:docMk/>
          <pc:sldMk cId="0" sldId="433"/>
        </pc:sldMkLst>
        <pc:spChg chg="mod">
          <ac:chgData name="Rachel Grashion" userId="b5eb446e-2934-41e4-895f-ba1fce65d8b1" providerId="ADAL" clId="{2C0252C0-3128-4F38-BBF5-44B1F196DA46}" dt="2026-09-01T09:25:51.644" v="997" actId="20577"/>
          <ac:spMkLst>
            <pc:docMk/>
            <pc:sldMk cId="0" sldId="433"/>
            <ac:spMk id="18" creationId="{C79A2EE3-AF99-FD94-C5D7-EA83DFAC1B96}"/>
          </ac:spMkLst>
        </pc:spChg>
        <pc:graphicFrameChg chg="mod modGraphic">
          <ac:chgData name="Rachel Grashion" userId="b5eb446e-2934-41e4-895f-ba1fce65d8b1" providerId="ADAL" clId="{2C0252C0-3128-4F38-BBF5-44B1F196DA46}" dt="2026-09-01T09:39:11.112" v="1317" actId="20577"/>
          <ac:graphicFrameMkLst>
            <pc:docMk/>
            <pc:sldMk cId="0" sldId="433"/>
            <ac:graphicFrameMk id="3" creationId="{C01F78C0-70B1-538E-2BA1-507EE849AC03}"/>
          </ac:graphicFrameMkLst>
        </pc:graphicFrameChg>
      </pc:sldChg>
      <pc:sldChg chg="modSp add mod">
        <pc:chgData name="Rachel Grashion" userId="b5eb446e-2934-41e4-895f-ba1fce65d8b1" providerId="ADAL" clId="{2C0252C0-3128-4F38-BBF5-44B1F196DA46}" dt="2026-09-02T12:32:15.644" v="4493" actId="20577"/>
        <pc:sldMkLst>
          <pc:docMk/>
          <pc:sldMk cId="0" sldId="440"/>
        </pc:sldMkLst>
        <pc:spChg chg="mod">
          <ac:chgData name="Rachel Grashion" userId="b5eb446e-2934-41e4-895f-ba1fce65d8b1" providerId="ADAL" clId="{2C0252C0-3128-4F38-BBF5-44B1F196DA46}" dt="2026-09-02T12:30:56.533" v="4368" actId="20577"/>
          <ac:spMkLst>
            <pc:docMk/>
            <pc:sldMk cId="0" sldId="440"/>
            <ac:spMk id="5" creationId="{00000000-0000-0000-0000-000000000000}"/>
          </ac:spMkLst>
        </pc:spChg>
        <pc:spChg chg="mod">
          <ac:chgData name="Rachel Grashion" userId="b5eb446e-2934-41e4-895f-ba1fce65d8b1" providerId="ADAL" clId="{2C0252C0-3128-4F38-BBF5-44B1F196DA46}" dt="2026-09-01T10:05:29.963" v="1512" actId="113"/>
          <ac:spMkLst>
            <pc:docMk/>
            <pc:sldMk cId="0" sldId="440"/>
            <ac:spMk id="14" creationId="{00000000-0000-0000-0000-000000000000}"/>
          </ac:spMkLst>
        </pc:spChg>
        <pc:spChg chg="mod">
          <ac:chgData name="Rachel Grashion" userId="b5eb446e-2934-41e4-895f-ba1fce65d8b1" providerId="ADAL" clId="{2C0252C0-3128-4F38-BBF5-44B1F196DA46}" dt="2026-09-01T10:06:00.455" v="1521" actId="20577"/>
          <ac:spMkLst>
            <pc:docMk/>
            <pc:sldMk cId="0" sldId="440"/>
            <ac:spMk id="22" creationId="{00000000-0000-0000-0000-000000000000}"/>
          </ac:spMkLst>
        </pc:spChg>
        <pc:spChg chg="mod">
          <ac:chgData name="Rachel Grashion" userId="b5eb446e-2934-41e4-895f-ba1fce65d8b1" providerId="ADAL" clId="{2C0252C0-3128-4F38-BBF5-44B1F196DA46}" dt="2026-09-02T12:32:15.644" v="4493" actId="20577"/>
          <ac:spMkLst>
            <pc:docMk/>
            <pc:sldMk cId="0" sldId="440"/>
            <ac:spMk id="24" creationId="{00000000-0000-0000-0000-000000000000}"/>
          </ac:spMkLst>
        </pc:spChg>
      </pc:sldChg>
      <pc:sldChg chg="addSp modSp new del mod">
        <pc:chgData name="Rachel Grashion" userId="b5eb446e-2934-41e4-895f-ba1fce65d8b1" providerId="ADAL" clId="{2C0252C0-3128-4F38-BBF5-44B1F196DA46}" dt="2026-09-01T09:39:35" v="1318" actId="47"/>
        <pc:sldMkLst>
          <pc:docMk/>
          <pc:sldMk cId="1781472833" sldId="440"/>
        </pc:sldMkLst>
        <pc:graphicFrameChg chg="add mod modGraphic">
          <ac:chgData name="Rachel Grashion" userId="b5eb446e-2934-41e4-895f-ba1fce65d8b1" providerId="ADAL" clId="{2C0252C0-3128-4F38-BBF5-44B1F196DA46}" dt="2026-09-01T09:34:55.822" v="1213"/>
          <ac:graphicFrameMkLst>
            <pc:docMk/>
            <pc:sldMk cId="1781472833" sldId="440"/>
            <ac:graphicFrameMk id="4" creationId="{31A79E26-A263-A827-A498-B9FBF64ED0B4}"/>
          </ac:graphicFrameMkLst>
        </pc:graphicFrameChg>
      </pc:sldChg>
      <pc:sldChg chg="modSp add mod">
        <pc:chgData name="Rachel Grashion" userId="b5eb446e-2934-41e4-895f-ba1fce65d8b1" providerId="ADAL" clId="{2C0252C0-3128-4F38-BBF5-44B1F196DA46}" dt="2026-09-02T12:11:59.778" v="3745" actId="20577"/>
        <pc:sldMkLst>
          <pc:docMk/>
          <pc:sldMk cId="0" sldId="441"/>
        </pc:sldMkLst>
        <pc:spChg chg="mod">
          <ac:chgData name="Rachel Grashion" userId="b5eb446e-2934-41e4-895f-ba1fce65d8b1" providerId="ADAL" clId="{2C0252C0-3128-4F38-BBF5-44B1F196DA46}" dt="2026-09-02T12:11:59.778" v="3745" actId="20577"/>
          <ac:spMkLst>
            <pc:docMk/>
            <pc:sldMk cId="0" sldId="441"/>
            <ac:spMk id="5" creationId="{00000000-0000-0000-0000-000000000000}"/>
          </ac:spMkLst>
        </pc:spChg>
        <pc:spChg chg="mod">
          <ac:chgData name="Rachel Grashion" userId="b5eb446e-2934-41e4-895f-ba1fce65d8b1" providerId="ADAL" clId="{2C0252C0-3128-4F38-BBF5-44B1F196DA46}" dt="2026-09-02T12:07:26.363" v="3583" actId="404"/>
          <ac:spMkLst>
            <pc:docMk/>
            <pc:sldMk cId="0" sldId="441"/>
            <ac:spMk id="20" creationId="{00000000-0000-0000-0000-000000000000}"/>
          </ac:spMkLst>
        </pc:spChg>
        <pc:spChg chg="mod">
          <ac:chgData name="Rachel Grashion" userId="b5eb446e-2934-41e4-895f-ba1fce65d8b1" providerId="ADAL" clId="{2C0252C0-3128-4F38-BBF5-44B1F196DA46}" dt="2026-09-02T12:08:06.258" v="3589" actId="2711"/>
          <ac:spMkLst>
            <pc:docMk/>
            <pc:sldMk cId="0" sldId="441"/>
            <ac:spMk id="22" creationId="{00000000-0000-0000-0000-000000000000}"/>
          </ac:spMkLst>
        </pc:spChg>
        <pc:spChg chg="mod">
          <ac:chgData name="Rachel Grashion" userId="b5eb446e-2934-41e4-895f-ba1fce65d8b1" providerId="ADAL" clId="{2C0252C0-3128-4F38-BBF5-44B1F196DA46}" dt="2026-09-02T12:10:08.763" v="3711" actId="20577"/>
          <ac:spMkLst>
            <pc:docMk/>
            <pc:sldMk cId="0" sldId="441"/>
            <ac:spMk id="24" creationId="{00000000-0000-0000-0000-000000000000}"/>
          </ac:spMkLst>
        </pc:spChg>
      </pc:sldChg>
    </pc:docChg>
  </pc:docChgLst>
  <pc:docChgLst>
    <pc:chgData name="Caitlin Scarlett" userId="eced7f36-a3cb-4967-bc8e-3b96053e33cb" providerId="ADAL" clId="{C446E3C1-8D0C-4D1C-9809-322A07500AAE}"/>
    <pc:docChg chg="undo redo custSel modSld sldOrd">
      <pc:chgData name="Caitlin Scarlett" userId="eced7f36-a3cb-4967-bc8e-3b96053e33cb" providerId="ADAL" clId="{C446E3C1-8D0C-4D1C-9809-322A07500AAE}" dt="2026-09-02T12:53:08.190" v="1363" actId="14100"/>
      <pc:docMkLst>
        <pc:docMk/>
      </pc:docMkLst>
      <pc:sldChg chg="modSp mod">
        <pc:chgData name="Caitlin Scarlett" userId="eced7f36-a3cb-4967-bc8e-3b96053e33cb" providerId="ADAL" clId="{C446E3C1-8D0C-4D1C-9809-322A07500AAE}" dt="2026-09-02T11:59:27.639" v="1053" actId="122"/>
        <pc:sldMkLst>
          <pc:docMk/>
          <pc:sldMk cId="1509600924" sldId="353"/>
        </pc:sldMkLst>
        <pc:spChg chg="mod">
          <ac:chgData name="Caitlin Scarlett" userId="eced7f36-a3cb-4967-bc8e-3b96053e33cb" providerId="ADAL" clId="{C446E3C1-8D0C-4D1C-9809-322A07500AAE}" dt="2026-09-02T11:59:27.639" v="1053" actId="122"/>
          <ac:spMkLst>
            <pc:docMk/>
            <pc:sldMk cId="1509600924" sldId="353"/>
            <ac:spMk id="31" creationId="{60732C17-621D-392D-8A41-55F5C14C8170}"/>
          </ac:spMkLst>
        </pc:spChg>
      </pc:sldChg>
      <pc:sldChg chg="delSp modSp mod">
        <pc:chgData name="Caitlin Scarlett" userId="eced7f36-a3cb-4967-bc8e-3b96053e33cb" providerId="ADAL" clId="{C446E3C1-8D0C-4D1C-9809-322A07500AAE}" dt="2026-09-02T12:10:24.537" v="1359" actId="1036"/>
        <pc:sldMkLst>
          <pc:docMk/>
          <pc:sldMk cId="4224582008" sldId="402"/>
        </pc:sldMkLst>
        <pc:spChg chg="del mod">
          <ac:chgData name="Caitlin Scarlett" userId="eced7f36-a3cb-4967-bc8e-3b96053e33cb" providerId="ADAL" clId="{C446E3C1-8D0C-4D1C-9809-322A07500AAE}" dt="2026-09-02T09:15:59.018" v="42" actId="478"/>
          <ac:spMkLst>
            <pc:docMk/>
            <pc:sldMk cId="4224582008" sldId="402"/>
            <ac:spMk id="10" creationId="{86AE47C5-A8AA-F122-390E-FBB7683B9438}"/>
          </ac:spMkLst>
        </pc:spChg>
        <pc:spChg chg="mod">
          <ac:chgData name="Caitlin Scarlett" userId="eced7f36-a3cb-4967-bc8e-3b96053e33cb" providerId="ADAL" clId="{C446E3C1-8D0C-4D1C-9809-322A07500AAE}" dt="2026-09-02T09:16:20.296" v="48" actId="403"/>
          <ac:spMkLst>
            <pc:docMk/>
            <pc:sldMk cId="4224582008" sldId="402"/>
            <ac:spMk id="12" creationId="{B955E90F-C40C-16C6-E4CC-214B268ACFB7}"/>
          </ac:spMkLst>
        </pc:spChg>
        <pc:spChg chg="mod">
          <ac:chgData name="Caitlin Scarlett" userId="eced7f36-a3cb-4967-bc8e-3b96053e33cb" providerId="ADAL" clId="{C446E3C1-8D0C-4D1C-9809-322A07500AAE}" dt="2026-09-02T09:16:20.296" v="48" actId="403"/>
          <ac:spMkLst>
            <pc:docMk/>
            <pc:sldMk cId="4224582008" sldId="402"/>
            <ac:spMk id="14" creationId="{52F2DCB8-5785-10C9-889E-0A7274260E88}"/>
          </ac:spMkLst>
        </pc:spChg>
        <pc:spChg chg="mod">
          <ac:chgData name="Caitlin Scarlett" userId="eced7f36-a3cb-4967-bc8e-3b96053e33cb" providerId="ADAL" clId="{C446E3C1-8D0C-4D1C-9809-322A07500AAE}" dt="2026-09-02T12:10:24.537" v="1359" actId="1036"/>
          <ac:spMkLst>
            <pc:docMk/>
            <pc:sldMk cId="4224582008" sldId="402"/>
            <ac:spMk id="31" creationId="{75EA4161-0FC0-208E-0890-8F63D8D47A2D}"/>
          </ac:spMkLst>
        </pc:spChg>
        <pc:spChg chg="mod">
          <ac:chgData name="Caitlin Scarlett" userId="eced7f36-a3cb-4967-bc8e-3b96053e33cb" providerId="ADAL" clId="{C446E3C1-8D0C-4D1C-9809-322A07500AAE}" dt="2026-09-02T12:10:24.537" v="1359" actId="1036"/>
          <ac:spMkLst>
            <pc:docMk/>
            <pc:sldMk cId="4224582008" sldId="402"/>
            <ac:spMk id="37" creationId="{22C1CB94-94BB-7976-4619-307DD60BE9A0}"/>
          </ac:spMkLst>
        </pc:spChg>
        <pc:spChg chg="mod">
          <ac:chgData name="Caitlin Scarlett" userId="eced7f36-a3cb-4967-bc8e-3b96053e33cb" providerId="ADAL" clId="{C446E3C1-8D0C-4D1C-9809-322A07500AAE}" dt="2026-09-02T12:10:24.537" v="1359" actId="1036"/>
          <ac:spMkLst>
            <pc:docMk/>
            <pc:sldMk cId="4224582008" sldId="402"/>
            <ac:spMk id="41" creationId="{1AD22E0D-3848-273F-CB35-9958EAAD1A0F}"/>
          </ac:spMkLst>
        </pc:spChg>
        <pc:spChg chg="mod">
          <ac:chgData name="Caitlin Scarlett" userId="eced7f36-a3cb-4967-bc8e-3b96053e33cb" providerId="ADAL" clId="{C446E3C1-8D0C-4D1C-9809-322A07500AAE}" dt="2026-09-02T12:10:24.537" v="1359" actId="1036"/>
          <ac:spMkLst>
            <pc:docMk/>
            <pc:sldMk cId="4224582008" sldId="402"/>
            <ac:spMk id="45" creationId="{F9F6370D-11C7-0952-5523-482D28B7CE1B}"/>
          </ac:spMkLst>
        </pc:spChg>
        <pc:spChg chg="mod">
          <ac:chgData name="Caitlin Scarlett" userId="eced7f36-a3cb-4967-bc8e-3b96053e33cb" providerId="ADAL" clId="{C446E3C1-8D0C-4D1C-9809-322A07500AAE}" dt="2026-09-02T12:10:24.537" v="1359" actId="1036"/>
          <ac:spMkLst>
            <pc:docMk/>
            <pc:sldMk cId="4224582008" sldId="402"/>
            <ac:spMk id="47" creationId="{8867BFD2-78AD-0830-D9C2-D5909A5E1C86}"/>
          </ac:spMkLst>
        </pc:spChg>
        <pc:spChg chg="mod">
          <ac:chgData name="Caitlin Scarlett" userId="eced7f36-a3cb-4967-bc8e-3b96053e33cb" providerId="ADAL" clId="{C446E3C1-8D0C-4D1C-9809-322A07500AAE}" dt="2026-09-02T12:10:24.537" v="1359" actId="1036"/>
          <ac:spMkLst>
            <pc:docMk/>
            <pc:sldMk cId="4224582008" sldId="402"/>
            <ac:spMk id="49" creationId="{BFD83F14-7CED-4208-87B6-70E5B20AB5CA}"/>
          </ac:spMkLst>
        </pc:spChg>
        <pc:spChg chg="mod">
          <ac:chgData name="Caitlin Scarlett" userId="eced7f36-a3cb-4967-bc8e-3b96053e33cb" providerId="ADAL" clId="{C446E3C1-8D0C-4D1C-9809-322A07500AAE}" dt="2026-09-02T12:10:24.537" v="1359" actId="1036"/>
          <ac:spMkLst>
            <pc:docMk/>
            <pc:sldMk cId="4224582008" sldId="402"/>
            <ac:spMk id="53" creationId="{F1715403-2285-E9A2-D191-BA96CCD489B5}"/>
          </ac:spMkLst>
        </pc:spChg>
        <pc:spChg chg="mod">
          <ac:chgData name="Caitlin Scarlett" userId="eced7f36-a3cb-4967-bc8e-3b96053e33cb" providerId="ADAL" clId="{C446E3C1-8D0C-4D1C-9809-322A07500AAE}" dt="2026-09-02T12:10:24.537" v="1359" actId="1036"/>
          <ac:spMkLst>
            <pc:docMk/>
            <pc:sldMk cId="4224582008" sldId="402"/>
            <ac:spMk id="57" creationId="{77AC9FD1-DB53-A3AB-53AE-8E3FD1D87E2E}"/>
          </ac:spMkLst>
        </pc:spChg>
        <pc:spChg chg="mod">
          <ac:chgData name="Caitlin Scarlett" userId="eced7f36-a3cb-4967-bc8e-3b96053e33cb" providerId="ADAL" clId="{C446E3C1-8D0C-4D1C-9809-322A07500AAE}" dt="2026-09-02T12:10:24.537" v="1359" actId="1036"/>
          <ac:spMkLst>
            <pc:docMk/>
            <pc:sldMk cId="4224582008" sldId="402"/>
            <ac:spMk id="65" creationId="{756EB160-7868-EB34-213F-F6AB6D1D30F4}"/>
          </ac:spMkLst>
        </pc:spChg>
        <pc:spChg chg="mod">
          <ac:chgData name="Caitlin Scarlett" userId="eced7f36-a3cb-4967-bc8e-3b96053e33cb" providerId="ADAL" clId="{C446E3C1-8D0C-4D1C-9809-322A07500AAE}" dt="2026-09-02T12:10:24.537" v="1359" actId="1036"/>
          <ac:spMkLst>
            <pc:docMk/>
            <pc:sldMk cId="4224582008" sldId="402"/>
            <ac:spMk id="79" creationId="{FD892A03-228E-6EC3-D42B-82D9B51985D8}"/>
          </ac:spMkLst>
        </pc:spChg>
      </pc:sldChg>
      <pc:sldChg chg="delSp modSp mod">
        <pc:chgData name="Caitlin Scarlett" userId="eced7f36-a3cb-4967-bc8e-3b96053e33cb" providerId="ADAL" clId="{C446E3C1-8D0C-4D1C-9809-322A07500AAE}" dt="2026-09-02T09:31:31.697" v="96" actId="6549"/>
        <pc:sldMkLst>
          <pc:docMk/>
          <pc:sldMk cId="4008908417" sldId="403"/>
        </pc:sldMkLst>
        <pc:spChg chg="del">
          <ac:chgData name="Caitlin Scarlett" userId="eced7f36-a3cb-4967-bc8e-3b96053e33cb" providerId="ADAL" clId="{C446E3C1-8D0C-4D1C-9809-322A07500AAE}" dt="2026-09-02T09:30:53.009" v="85" actId="478"/>
          <ac:spMkLst>
            <pc:docMk/>
            <pc:sldMk cId="4008908417" sldId="403"/>
            <ac:spMk id="10" creationId="{B75773BD-956B-183B-68C6-57060A45FCAD}"/>
          </ac:spMkLst>
        </pc:spChg>
        <pc:spChg chg="mod">
          <ac:chgData name="Caitlin Scarlett" userId="eced7f36-a3cb-4967-bc8e-3b96053e33cb" providerId="ADAL" clId="{C446E3C1-8D0C-4D1C-9809-322A07500AAE}" dt="2026-09-02T09:31:31.697" v="96" actId="6549"/>
          <ac:spMkLst>
            <pc:docMk/>
            <pc:sldMk cId="4008908417" sldId="403"/>
            <ac:spMk id="12" creationId="{1EABD5A8-D4C3-2032-2039-37A203BA5756}"/>
          </ac:spMkLst>
        </pc:spChg>
        <pc:spChg chg="mod">
          <ac:chgData name="Caitlin Scarlett" userId="eced7f36-a3cb-4967-bc8e-3b96053e33cb" providerId="ADAL" clId="{C446E3C1-8D0C-4D1C-9809-322A07500AAE}" dt="2026-09-02T09:31:14.418" v="89" actId="403"/>
          <ac:spMkLst>
            <pc:docMk/>
            <pc:sldMk cId="4008908417" sldId="403"/>
            <ac:spMk id="14" creationId="{10C810BE-2486-F33A-4107-51D1DF933111}"/>
          </ac:spMkLst>
        </pc:spChg>
        <pc:spChg chg="mod">
          <ac:chgData name="Caitlin Scarlett" userId="eced7f36-a3cb-4967-bc8e-3b96053e33cb" providerId="ADAL" clId="{C446E3C1-8D0C-4D1C-9809-322A07500AAE}" dt="2026-09-02T09:19:00.775" v="84" actId="20577"/>
          <ac:spMkLst>
            <pc:docMk/>
            <pc:sldMk cId="4008908417" sldId="403"/>
            <ac:spMk id="69" creationId="{19CB3B0F-1C30-271C-83DD-F58B491A11E2}"/>
          </ac:spMkLst>
        </pc:spChg>
      </pc:sldChg>
      <pc:sldChg chg="modSp mod modCm">
        <pc:chgData name="Caitlin Scarlett" userId="eced7f36-a3cb-4967-bc8e-3b96053e33cb" providerId="ADAL" clId="{C446E3C1-8D0C-4D1C-9809-322A07500AAE}" dt="2026-09-02T12:10:14.219" v="1348" actId="1035"/>
        <pc:sldMkLst>
          <pc:docMk/>
          <pc:sldMk cId="0" sldId="413"/>
        </pc:sldMkLst>
        <pc:spChg chg="mod">
          <ac:chgData name="Caitlin Scarlett" userId="eced7f36-a3cb-4967-bc8e-3b96053e33cb" providerId="ADAL" clId="{C446E3C1-8D0C-4D1C-9809-322A07500AAE}" dt="2026-09-02T12:10:08.288" v="1342" actId="14100"/>
          <ac:spMkLst>
            <pc:docMk/>
            <pc:sldMk cId="0" sldId="413"/>
            <ac:spMk id="5" creationId="{00000000-0000-0000-0000-000000000000}"/>
          </ac:spMkLst>
        </pc:spChg>
        <pc:spChg chg="mod">
          <ac:chgData name="Caitlin Scarlett" userId="eced7f36-a3cb-4967-bc8e-3b96053e33cb" providerId="ADAL" clId="{C446E3C1-8D0C-4D1C-9809-322A07500AAE}" dt="2026-09-02T12:10:14.219" v="1348" actId="1035"/>
          <ac:spMkLst>
            <pc:docMk/>
            <pc:sldMk cId="0" sldId="413"/>
            <ac:spMk id="19" creationId="{00000000-0000-0000-0000-000000000000}"/>
          </ac:spMkLst>
        </pc:spChg>
        <pc:spChg chg="mod">
          <ac:chgData name="Caitlin Scarlett" userId="eced7f36-a3cb-4967-bc8e-3b96053e33cb" providerId="ADAL" clId="{C446E3C1-8D0C-4D1C-9809-322A07500AAE}" dt="2026-09-02T12:10:14.219" v="1348" actId="1035"/>
          <ac:spMkLst>
            <pc:docMk/>
            <pc:sldMk cId="0" sldId="413"/>
            <ac:spMk id="20" creationId="{00000000-0000-0000-0000-000000000000}"/>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9-02T09:46:23.375" v="494" actId="20577"/>
              <pc2:cmMkLst xmlns:pc2="http://schemas.microsoft.com/office/powerpoint/2019/9/main/command">
                <pc:docMk/>
                <pc:sldMk cId="0" sldId="413"/>
                <pc2:cmMk id="{798BD8F9-1C3E-4FAB-A847-0CF69CC8917B}"/>
              </pc2:cmMkLst>
            </pc226:cmChg>
          </p:ext>
        </pc:extLst>
      </pc:sldChg>
      <pc:sldChg chg="modSp mod modCm">
        <pc:chgData name="Caitlin Scarlett" userId="eced7f36-a3cb-4967-bc8e-3b96053e33cb" providerId="ADAL" clId="{C446E3C1-8D0C-4D1C-9809-322A07500AAE}" dt="2026-09-02T12:08:18.323" v="1314" actId="113"/>
        <pc:sldMkLst>
          <pc:docMk/>
          <pc:sldMk cId="0" sldId="414"/>
        </pc:sldMkLst>
        <pc:spChg chg="mod">
          <ac:chgData name="Caitlin Scarlett" userId="eced7f36-a3cb-4967-bc8e-3b96053e33cb" providerId="ADAL" clId="{C446E3C1-8D0C-4D1C-9809-322A07500AAE}" dt="2026-09-02T12:08:18.323" v="1314" actId="113"/>
          <ac:spMkLst>
            <pc:docMk/>
            <pc:sldMk cId="0" sldId="414"/>
            <ac:spMk id="5" creationId="{00000000-0000-0000-0000-000000000000}"/>
          </ac:spMkLst>
        </pc:spChg>
        <pc:spChg chg="mod">
          <ac:chgData name="Caitlin Scarlett" userId="eced7f36-a3cb-4967-bc8e-3b96053e33cb" providerId="ADAL" clId="{C446E3C1-8D0C-4D1C-9809-322A07500AAE}" dt="2026-09-02T12:08:04.224" v="1310" actId="108"/>
          <ac:spMkLst>
            <pc:docMk/>
            <pc:sldMk cId="0" sldId="414"/>
            <ac:spMk id="6"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7"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8"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10"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11"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13"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14"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15"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16"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18" creationId="{00000000-0000-0000-0000-000000000000}"/>
          </ac:spMkLst>
        </pc:spChg>
        <pc:spChg chg="mod">
          <ac:chgData name="Caitlin Scarlett" userId="eced7f36-a3cb-4967-bc8e-3b96053e33cb" providerId="ADAL" clId="{C446E3C1-8D0C-4D1C-9809-322A07500AAE}" dt="2026-09-02T12:07:30.913" v="1277" actId="1035"/>
          <ac:spMkLst>
            <pc:docMk/>
            <pc:sldMk cId="0" sldId="414"/>
            <ac:spMk id="19" creationId="{00000000-0000-0000-0000-000000000000}"/>
          </ac:spMkLst>
        </pc:spChg>
        <pc:spChg chg="mod">
          <ac:chgData name="Caitlin Scarlett" userId="eced7f36-a3cb-4967-bc8e-3b96053e33cb" providerId="ADAL" clId="{C446E3C1-8D0C-4D1C-9809-322A07500AAE}" dt="2026-09-02T12:07:44.946" v="1307" actId="1036"/>
          <ac:spMkLst>
            <pc:docMk/>
            <pc:sldMk cId="0" sldId="414"/>
            <ac:spMk id="20" creationId="{00000000-0000-0000-0000-000000000000}"/>
          </ac:spMkLst>
        </pc:spChg>
        <pc:spChg chg="mod">
          <ac:chgData name="Caitlin Scarlett" userId="eced7f36-a3cb-4967-bc8e-3b96053e33cb" providerId="ADAL" clId="{C446E3C1-8D0C-4D1C-9809-322A07500AAE}" dt="2026-09-02T12:07:36.273" v="1292" actId="1035"/>
          <ac:spMkLst>
            <pc:docMk/>
            <pc:sldMk cId="0" sldId="414"/>
            <ac:spMk id="21" creationId="{00000000-0000-0000-0000-000000000000}"/>
          </ac:spMkLst>
        </pc:spChg>
        <pc:spChg chg="mod">
          <ac:chgData name="Caitlin Scarlett" userId="eced7f36-a3cb-4967-bc8e-3b96053e33cb" providerId="ADAL" clId="{C446E3C1-8D0C-4D1C-9809-322A07500AAE}" dt="2026-09-02T12:07:36.273" v="1292" actId="1035"/>
          <ac:spMkLst>
            <pc:docMk/>
            <pc:sldMk cId="0" sldId="414"/>
            <ac:spMk id="22" creationId="{00000000-0000-0000-0000-000000000000}"/>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9-02T12:01:51.989" v="1091" actId="20577"/>
              <pc2:cmMkLst xmlns:pc2="http://schemas.microsoft.com/office/powerpoint/2019/9/main/command">
                <pc:docMk/>
                <pc:sldMk cId="0" sldId="414"/>
                <pc2:cmMk id="{B56C850A-4886-4232-8C9B-B3BEF0CAA5BD}"/>
              </pc2:cmMkLst>
            </pc226:cmChg>
            <pc226:cmChg xmlns:pc226="http://schemas.microsoft.com/office/powerpoint/2022/06/main/command" chg="mod">
              <pc226:chgData name="Caitlin Scarlett" userId="eced7f36-a3cb-4967-bc8e-3b96053e33cb" providerId="ADAL" clId="{C446E3C1-8D0C-4D1C-9809-322A07500AAE}" dt="2026-09-02T12:01:51.989" v="1091" actId="20577"/>
              <pc2:cmMkLst xmlns:pc2="http://schemas.microsoft.com/office/powerpoint/2019/9/main/command">
                <pc:docMk/>
                <pc:sldMk cId="0" sldId="414"/>
                <pc2:cmMk id="{55E70CFD-E488-4E3C-A4B4-E7BB76A3D8B0}"/>
              </pc2:cmMkLst>
            </pc226:cmChg>
          </p:ext>
        </pc:extLst>
      </pc:sldChg>
      <pc:sldChg chg="modSp mod modCm">
        <pc:chgData name="Caitlin Scarlett" userId="eced7f36-a3cb-4967-bc8e-3b96053e33cb" providerId="ADAL" clId="{C446E3C1-8D0C-4D1C-9809-322A07500AAE}" dt="2026-09-02T12:08:34.034" v="1316" actId="208"/>
        <pc:sldMkLst>
          <pc:docMk/>
          <pc:sldMk cId="0" sldId="415"/>
        </pc:sldMkLst>
        <pc:spChg chg="mod">
          <ac:chgData name="Caitlin Scarlett" userId="eced7f36-a3cb-4967-bc8e-3b96053e33cb" providerId="ADAL" clId="{C446E3C1-8D0C-4D1C-9809-322A07500AAE}" dt="2026-09-02T12:08:34.034" v="1316" actId="208"/>
          <ac:spMkLst>
            <pc:docMk/>
            <pc:sldMk cId="0" sldId="415"/>
            <ac:spMk id="5" creationId="{00000000-0000-0000-0000-000000000000}"/>
          </ac:spMkLst>
        </pc:spChg>
        <pc:spChg chg="mod">
          <ac:chgData name="Caitlin Scarlett" userId="eced7f36-a3cb-4967-bc8e-3b96053e33cb" providerId="ADAL" clId="{C446E3C1-8D0C-4D1C-9809-322A07500AAE}" dt="2026-09-02T12:08:26.448" v="1315" actId="108"/>
          <ac:spMkLst>
            <pc:docMk/>
            <pc:sldMk cId="0" sldId="415"/>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9-02T10:46:10.106" v="742" actId="20577"/>
              <pc2:cmMkLst xmlns:pc2="http://schemas.microsoft.com/office/powerpoint/2019/9/main/command">
                <pc:docMk/>
                <pc:sldMk cId="0" sldId="415"/>
                <pc2:cmMk id="{1158D94E-A1B3-4FBD-9B0A-50C10F238142}"/>
              </pc2:cmMkLst>
            </pc226:cmChg>
            <pc226:cmChg xmlns:pc226="http://schemas.microsoft.com/office/powerpoint/2022/06/main/command" chg="mod">
              <pc226:chgData name="Caitlin Scarlett" userId="eced7f36-a3cb-4967-bc8e-3b96053e33cb" providerId="ADAL" clId="{C446E3C1-8D0C-4D1C-9809-322A07500AAE}" dt="2026-09-02T10:46:10.106" v="742" actId="20577"/>
              <pc2:cmMkLst xmlns:pc2="http://schemas.microsoft.com/office/powerpoint/2019/9/main/command">
                <pc:docMk/>
                <pc:sldMk cId="0" sldId="415"/>
                <pc2:cmMk id="{D66DBAAB-D20F-4FE4-9B75-7BD0E92901FD}"/>
              </pc2:cmMkLst>
            </pc226:cmChg>
          </p:ext>
        </pc:extLst>
      </pc:sldChg>
      <pc:sldChg chg="modSp mod modCm">
        <pc:chgData name="Caitlin Scarlett" userId="eced7f36-a3cb-4967-bc8e-3b96053e33cb" providerId="ADAL" clId="{C446E3C1-8D0C-4D1C-9809-322A07500AAE}" dt="2026-09-02T12:06:49.545" v="1252" actId="1035"/>
        <pc:sldMkLst>
          <pc:docMk/>
          <pc:sldMk cId="0" sldId="416"/>
        </pc:sldMkLst>
        <pc:spChg chg="mod">
          <ac:chgData name="Caitlin Scarlett" userId="eced7f36-a3cb-4967-bc8e-3b96053e33cb" providerId="ADAL" clId="{C446E3C1-8D0C-4D1C-9809-322A07500AAE}" dt="2026-09-02T12:05:57.541" v="1198" actId="14100"/>
          <ac:spMkLst>
            <pc:docMk/>
            <pc:sldMk cId="0" sldId="416"/>
            <ac:spMk id="5" creationId="{00000000-0000-0000-0000-000000000000}"/>
          </ac:spMkLst>
        </pc:spChg>
        <pc:spChg chg="mod">
          <ac:chgData name="Caitlin Scarlett" userId="eced7f36-a3cb-4967-bc8e-3b96053e33cb" providerId="ADAL" clId="{C446E3C1-8D0C-4D1C-9809-322A07500AAE}" dt="2026-09-02T12:06:44.742" v="1249" actId="14100"/>
          <ac:spMkLst>
            <pc:docMk/>
            <pc:sldMk cId="0" sldId="416"/>
            <ac:spMk id="7" creationId="{00000000-0000-0000-0000-000000000000}"/>
          </ac:spMkLst>
        </pc:spChg>
        <pc:spChg chg="mod">
          <ac:chgData name="Caitlin Scarlett" userId="eced7f36-a3cb-4967-bc8e-3b96053e33cb" providerId="ADAL" clId="{C446E3C1-8D0C-4D1C-9809-322A07500AAE}" dt="2026-09-02T12:06:44.742" v="1249" actId="14100"/>
          <ac:spMkLst>
            <pc:docMk/>
            <pc:sldMk cId="0" sldId="416"/>
            <ac:spMk id="8" creationId="{00000000-0000-0000-0000-000000000000}"/>
          </ac:spMkLst>
        </pc:spChg>
        <pc:spChg chg="mod">
          <ac:chgData name="Caitlin Scarlett" userId="eced7f36-a3cb-4967-bc8e-3b96053e33cb" providerId="ADAL" clId="{C446E3C1-8D0C-4D1C-9809-322A07500AAE}" dt="2026-09-02T12:06:02.282" v="1210" actId="1035"/>
          <ac:spMkLst>
            <pc:docMk/>
            <pc:sldMk cId="0" sldId="416"/>
            <ac:spMk id="9" creationId="{00000000-0000-0000-0000-000000000000}"/>
          </ac:spMkLst>
        </pc:spChg>
        <pc:spChg chg="mod">
          <ac:chgData name="Caitlin Scarlett" userId="eced7f36-a3cb-4967-bc8e-3b96053e33cb" providerId="ADAL" clId="{C446E3C1-8D0C-4D1C-9809-322A07500AAE}" dt="2026-09-02T12:06:02.282" v="1210" actId="1035"/>
          <ac:spMkLst>
            <pc:docMk/>
            <pc:sldMk cId="0" sldId="416"/>
            <ac:spMk id="11" creationId="{00000000-0000-0000-0000-000000000000}"/>
          </ac:spMkLst>
        </pc:spChg>
        <pc:spChg chg="mod">
          <ac:chgData name="Caitlin Scarlett" userId="eced7f36-a3cb-4967-bc8e-3b96053e33cb" providerId="ADAL" clId="{C446E3C1-8D0C-4D1C-9809-322A07500AAE}" dt="2026-09-02T12:06:39.356" v="1248" actId="1076"/>
          <ac:spMkLst>
            <pc:docMk/>
            <pc:sldMk cId="0" sldId="416"/>
            <ac:spMk id="13" creationId="{00000000-0000-0000-0000-000000000000}"/>
          </ac:spMkLst>
        </pc:spChg>
        <pc:spChg chg="mod">
          <ac:chgData name="Caitlin Scarlett" userId="eced7f36-a3cb-4967-bc8e-3b96053e33cb" providerId="ADAL" clId="{C446E3C1-8D0C-4D1C-9809-322A07500AAE}" dt="2026-09-02T12:06:39.356" v="1248" actId="1076"/>
          <ac:spMkLst>
            <pc:docMk/>
            <pc:sldMk cId="0" sldId="416"/>
            <ac:spMk id="14" creationId="{00000000-0000-0000-0000-000000000000}"/>
          </ac:spMkLst>
        </pc:spChg>
        <pc:spChg chg="mod">
          <ac:chgData name="Caitlin Scarlett" userId="eced7f36-a3cb-4967-bc8e-3b96053e33cb" providerId="ADAL" clId="{C446E3C1-8D0C-4D1C-9809-322A07500AAE}" dt="2026-09-02T12:06:34.352" v="1247" actId="1076"/>
          <ac:spMkLst>
            <pc:docMk/>
            <pc:sldMk cId="0" sldId="416"/>
            <ac:spMk id="15" creationId="{00000000-0000-0000-0000-000000000000}"/>
          </ac:spMkLst>
        </pc:spChg>
        <pc:spChg chg="mod">
          <ac:chgData name="Caitlin Scarlett" userId="eced7f36-a3cb-4967-bc8e-3b96053e33cb" providerId="ADAL" clId="{C446E3C1-8D0C-4D1C-9809-322A07500AAE}" dt="2026-09-02T12:06:34.352" v="1247" actId="1076"/>
          <ac:spMkLst>
            <pc:docMk/>
            <pc:sldMk cId="0" sldId="416"/>
            <ac:spMk id="16" creationId="{00000000-0000-0000-0000-000000000000}"/>
          </ac:spMkLst>
        </pc:spChg>
        <pc:spChg chg="mod">
          <ac:chgData name="Caitlin Scarlett" userId="eced7f36-a3cb-4967-bc8e-3b96053e33cb" providerId="ADAL" clId="{C446E3C1-8D0C-4D1C-9809-322A07500AAE}" dt="2026-09-02T12:06:20.049" v="1245" actId="1036"/>
          <ac:spMkLst>
            <pc:docMk/>
            <pc:sldMk cId="0" sldId="416"/>
            <ac:spMk id="19" creationId="{00000000-0000-0000-0000-000000000000}"/>
          </ac:spMkLst>
        </pc:spChg>
        <pc:spChg chg="mod">
          <ac:chgData name="Caitlin Scarlett" userId="eced7f36-a3cb-4967-bc8e-3b96053e33cb" providerId="ADAL" clId="{C446E3C1-8D0C-4D1C-9809-322A07500AAE}" dt="2026-09-02T12:06:20.049" v="1245" actId="1036"/>
          <ac:spMkLst>
            <pc:docMk/>
            <pc:sldMk cId="0" sldId="416"/>
            <ac:spMk id="20" creationId="{00000000-0000-0000-0000-000000000000}"/>
          </ac:spMkLst>
        </pc:spChg>
        <pc:spChg chg="mod">
          <ac:chgData name="Caitlin Scarlett" userId="eced7f36-a3cb-4967-bc8e-3b96053e33cb" providerId="ADAL" clId="{C446E3C1-8D0C-4D1C-9809-322A07500AAE}" dt="2026-09-02T12:06:18.567" v="1244" actId="1036"/>
          <ac:spMkLst>
            <pc:docMk/>
            <pc:sldMk cId="0" sldId="416"/>
            <ac:spMk id="21" creationId="{00000000-0000-0000-0000-000000000000}"/>
          </ac:spMkLst>
        </pc:spChg>
        <pc:spChg chg="mod">
          <ac:chgData name="Caitlin Scarlett" userId="eced7f36-a3cb-4967-bc8e-3b96053e33cb" providerId="ADAL" clId="{C446E3C1-8D0C-4D1C-9809-322A07500AAE}" dt="2026-09-02T12:06:18.567" v="1244" actId="1036"/>
          <ac:spMkLst>
            <pc:docMk/>
            <pc:sldMk cId="0" sldId="416"/>
            <ac:spMk id="22" creationId="{00000000-0000-0000-0000-000000000000}"/>
          </ac:spMkLst>
        </pc:spChg>
        <pc:spChg chg="mod">
          <ac:chgData name="Caitlin Scarlett" userId="eced7f36-a3cb-4967-bc8e-3b96053e33cb" providerId="ADAL" clId="{C446E3C1-8D0C-4D1C-9809-322A07500AAE}" dt="2026-09-02T12:06:49.545" v="1252" actId="1035"/>
          <ac:spMkLst>
            <pc:docMk/>
            <pc:sldMk cId="0" sldId="416"/>
            <ac:spMk id="23" creationId="{00000000-0000-0000-0000-000000000000}"/>
          </ac:spMkLst>
        </pc:spChg>
        <pc:spChg chg="mod">
          <ac:chgData name="Caitlin Scarlett" userId="eced7f36-a3cb-4967-bc8e-3b96053e33cb" providerId="ADAL" clId="{C446E3C1-8D0C-4D1C-9809-322A07500AAE}" dt="2026-09-02T12:06:28.784" v="1246" actId="1076"/>
          <ac:spMkLst>
            <pc:docMk/>
            <pc:sldMk cId="0" sldId="416"/>
            <ac:spMk id="28" creationId="{00000000-0000-0000-0000-000000000000}"/>
          </ac:spMkLst>
        </pc:spChg>
        <pc:spChg chg="mod">
          <ac:chgData name="Caitlin Scarlett" userId="eced7f36-a3cb-4967-bc8e-3b96053e33cb" providerId="ADAL" clId="{C446E3C1-8D0C-4D1C-9809-322A07500AAE}" dt="2026-09-02T12:06:28.784" v="1246" actId="1076"/>
          <ac:spMkLst>
            <pc:docMk/>
            <pc:sldMk cId="0" sldId="416"/>
            <ac:spMk id="29" creationId="{00000000-0000-0000-0000-000000000000}"/>
          </ac:spMkLst>
        </pc:spChg>
        <pc:spChg chg="mod">
          <ac:chgData name="Caitlin Scarlett" userId="eced7f36-a3cb-4967-bc8e-3b96053e33cb" providerId="ADAL" clId="{C446E3C1-8D0C-4D1C-9809-322A07500AAE}" dt="2026-09-02T12:06:10.633" v="1225" actId="1036"/>
          <ac:spMkLst>
            <pc:docMk/>
            <pc:sldMk cId="0" sldId="416"/>
            <ac:spMk id="30" creationId="{00000000-0000-0000-0000-000000000000}"/>
          </ac:spMkLst>
        </pc:spChg>
        <pc:spChg chg="mod">
          <ac:chgData name="Caitlin Scarlett" userId="eced7f36-a3cb-4967-bc8e-3b96053e33cb" providerId="ADAL" clId="{C446E3C1-8D0C-4D1C-9809-322A07500AAE}" dt="2026-09-02T12:06:10.633" v="1225" actId="1036"/>
          <ac:spMkLst>
            <pc:docMk/>
            <pc:sldMk cId="0" sldId="416"/>
            <ac:spMk id="31" creationId="{00000000-0000-0000-0000-000000000000}"/>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9-02T10:59:53.243" v="931" actId="20577"/>
              <pc2:cmMkLst xmlns:pc2="http://schemas.microsoft.com/office/powerpoint/2019/9/main/command">
                <pc:docMk/>
                <pc:sldMk cId="0" sldId="416"/>
                <pc2:cmMk id="{C10AC88D-02D1-4B14-B806-A06A03DFC6EA}"/>
              </pc2:cmMkLst>
            </pc226:cmChg>
          </p:ext>
        </pc:extLst>
      </pc:sldChg>
      <pc:sldChg chg="modSp mod">
        <pc:chgData name="Caitlin Scarlett" userId="eced7f36-a3cb-4967-bc8e-3b96053e33cb" providerId="ADAL" clId="{C446E3C1-8D0C-4D1C-9809-322A07500AAE}" dt="2026-09-02T10:59:59.266" v="934" actId="6549"/>
        <pc:sldMkLst>
          <pc:docMk/>
          <pc:sldMk cId="0" sldId="417"/>
        </pc:sldMkLst>
        <pc:spChg chg="mod">
          <ac:chgData name="Caitlin Scarlett" userId="eced7f36-a3cb-4967-bc8e-3b96053e33cb" providerId="ADAL" clId="{C446E3C1-8D0C-4D1C-9809-322A07500AAE}" dt="2026-09-02T10:53:29.310" v="847" actId="20577"/>
          <ac:spMkLst>
            <pc:docMk/>
            <pc:sldMk cId="0" sldId="417"/>
            <ac:spMk id="4" creationId="{00000000-0000-0000-0000-000000000000}"/>
          </ac:spMkLst>
        </pc:spChg>
        <pc:spChg chg="mod">
          <ac:chgData name="Caitlin Scarlett" userId="eced7f36-a3cb-4967-bc8e-3b96053e33cb" providerId="ADAL" clId="{C446E3C1-8D0C-4D1C-9809-322A07500AAE}" dt="2026-09-02T10:59:59.266" v="934" actId="6549"/>
          <ac:spMkLst>
            <pc:docMk/>
            <pc:sldMk cId="0" sldId="417"/>
            <ac:spMk id="5" creationId="{00000000-0000-0000-0000-000000000000}"/>
          </ac:spMkLst>
        </pc:spChg>
      </pc:sldChg>
      <pc:sldChg chg="modSp mod">
        <pc:chgData name="Caitlin Scarlett" userId="eced7f36-a3cb-4967-bc8e-3b96053e33cb" providerId="ADAL" clId="{C446E3C1-8D0C-4D1C-9809-322A07500AAE}" dt="2026-09-02T12:05:15.514" v="1192" actId="14100"/>
        <pc:sldMkLst>
          <pc:docMk/>
          <pc:sldMk cId="0" sldId="418"/>
        </pc:sldMkLst>
        <pc:spChg chg="mod">
          <ac:chgData name="Caitlin Scarlett" userId="eced7f36-a3cb-4967-bc8e-3b96053e33cb" providerId="ADAL" clId="{C446E3C1-8D0C-4D1C-9809-322A07500AAE}" dt="2026-09-02T10:53:32.345" v="849" actId="20577"/>
          <ac:spMkLst>
            <pc:docMk/>
            <pc:sldMk cId="0" sldId="418"/>
            <ac:spMk id="4" creationId="{00000000-0000-0000-0000-000000000000}"/>
          </ac:spMkLst>
        </pc:spChg>
        <pc:spChg chg="mod">
          <ac:chgData name="Caitlin Scarlett" userId="eced7f36-a3cb-4967-bc8e-3b96053e33cb" providerId="ADAL" clId="{C446E3C1-8D0C-4D1C-9809-322A07500AAE}" dt="2026-09-02T11:00:02.155" v="935"/>
          <ac:spMkLst>
            <pc:docMk/>
            <pc:sldMk cId="0" sldId="418"/>
            <ac:spMk id="5" creationId="{00000000-0000-0000-0000-000000000000}"/>
          </ac:spMkLst>
        </pc:spChg>
        <pc:spChg chg="mod">
          <ac:chgData name="Caitlin Scarlett" userId="eced7f36-a3cb-4967-bc8e-3b96053e33cb" providerId="ADAL" clId="{C446E3C1-8D0C-4D1C-9809-322A07500AAE}" dt="2026-09-02T12:05:15.514" v="1192" actId="14100"/>
          <ac:spMkLst>
            <pc:docMk/>
            <pc:sldMk cId="0" sldId="418"/>
            <ac:spMk id="7" creationId="{00000000-0000-0000-0000-000000000000}"/>
          </ac:spMkLst>
        </pc:spChg>
        <pc:spChg chg="mod">
          <ac:chgData name="Caitlin Scarlett" userId="eced7f36-a3cb-4967-bc8e-3b96053e33cb" providerId="ADAL" clId="{C446E3C1-8D0C-4D1C-9809-322A07500AAE}" dt="2026-09-02T12:05:15.514" v="1192" actId="14100"/>
          <ac:spMkLst>
            <pc:docMk/>
            <pc:sldMk cId="0" sldId="418"/>
            <ac:spMk id="8" creationId="{00000000-0000-0000-0000-000000000000}"/>
          </ac:spMkLst>
        </pc:spChg>
        <pc:spChg chg="mod">
          <ac:chgData name="Caitlin Scarlett" userId="eced7f36-a3cb-4967-bc8e-3b96053e33cb" providerId="ADAL" clId="{C446E3C1-8D0C-4D1C-9809-322A07500AAE}" dt="2026-09-02T12:04:59.155" v="1189" actId="1035"/>
          <ac:spMkLst>
            <pc:docMk/>
            <pc:sldMk cId="0" sldId="418"/>
            <ac:spMk id="9" creationId="{00000000-0000-0000-0000-000000000000}"/>
          </ac:spMkLst>
        </pc:spChg>
        <pc:spChg chg="mod">
          <ac:chgData name="Caitlin Scarlett" userId="eced7f36-a3cb-4967-bc8e-3b96053e33cb" providerId="ADAL" clId="{C446E3C1-8D0C-4D1C-9809-322A07500AAE}" dt="2026-09-02T12:04:59.155" v="1189" actId="1035"/>
          <ac:spMkLst>
            <pc:docMk/>
            <pc:sldMk cId="0" sldId="418"/>
            <ac:spMk id="11" creationId="{00000000-0000-0000-0000-000000000000}"/>
          </ac:spMkLst>
        </pc:spChg>
        <pc:spChg chg="mod">
          <ac:chgData name="Caitlin Scarlett" userId="eced7f36-a3cb-4967-bc8e-3b96053e33cb" providerId="ADAL" clId="{C446E3C1-8D0C-4D1C-9809-322A07500AAE}" dt="2026-09-02T12:04:52.370" v="1186" actId="1036"/>
          <ac:spMkLst>
            <pc:docMk/>
            <pc:sldMk cId="0" sldId="418"/>
            <ac:spMk id="12" creationId="{00000000-0000-0000-0000-000000000000}"/>
          </ac:spMkLst>
        </pc:spChg>
        <pc:spChg chg="mod">
          <ac:chgData name="Caitlin Scarlett" userId="eced7f36-a3cb-4967-bc8e-3b96053e33cb" providerId="ADAL" clId="{C446E3C1-8D0C-4D1C-9809-322A07500AAE}" dt="2026-09-02T12:04:59.155" v="1189" actId="1035"/>
          <ac:spMkLst>
            <pc:docMk/>
            <pc:sldMk cId="0" sldId="418"/>
            <ac:spMk id="13" creationId="{00000000-0000-0000-0000-000000000000}"/>
          </ac:spMkLst>
        </pc:spChg>
        <pc:spChg chg="mod">
          <ac:chgData name="Caitlin Scarlett" userId="eced7f36-a3cb-4967-bc8e-3b96053e33cb" providerId="ADAL" clId="{C446E3C1-8D0C-4D1C-9809-322A07500AAE}" dt="2026-09-02T12:04:52.370" v="1186" actId="1036"/>
          <ac:spMkLst>
            <pc:docMk/>
            <pc:sldMk cId="0" sldId="418"/>
            <ac:spMk id="14" creationId="{00000000-0000-0000-0000-000000000000}"/>
          </ac:spMkLst>
        </pc:spChg>
        <pc:spChg chg="mod">
          <ac:chgData name="Caitlin Scarlett" userId="eced7f36-a3cb-4967-bc8e-3b96053e33cb" providerId="ADAL" clId="{C446E3C1-8D0C-4D1C-9809-322A07500AAE}" dt="2026-09-02T12:04:52.370" v="1186" actId="1036"/>
          <ac:spMkLst>
            <pc:docMk/>
            <pc:sldMk cId="0" sldId="418"/>
            <ac:spMk id="15" creationId="{00000000-0000-0000-0000-000000000000}"/>
          </ac:spMkLst>
        </pc:spChg>
        <pc:spChg chg="mod">
          <ac:chgData name="Caitlin Scarlett" userId="eced7f36-a3cb-4967-bc8e-3b96053e33cb" providerId="ADAL" clId="{C446E3C1-8D0C-4D1C-9809-322A07500AAE}" dt="2026-09-02T12:04:59.155" v="1189" actId="1035"/>
          <ac:spMkLst>
            <pc:docMk/>
            <pc:sldMk cId="0" sldId="418"/>
            <ac:spMk id="16" creationId="{00000000-0000-0000-0000-000000000000}"/>
          </ac:spMkLst>
        </pc:spChg>
        <pc:spChg chg="mod">
          <ac:chgData name="Caitlin Scarlett" userId="eced7f36-a3cb-4967-bc8e-3b96053e33cb" providerId="ADAL" clId="{C446E3C1-8D0C-4D1C-9809-322A07500AAE}" dt="2026-09-02T12:04:59.155" v="1189" actId="1035"/>
          <ac:spMkLst>
            <pc:docMk/>
            <pc:sldMk cId="0" sldId="418"/>
            <ac:spMk id="18" creationId="{00000000-0000-0000-0000-000000000000}"/>
          </ac:spMkLst>
        </pc:spChg>
        <pc:spChg chg="mod">
          <ac:chgData name="Caitlin Scarlett" userId="eced7f36-a3cb-4967-bc8e-3b96053e33cb" providerId="ADAL" clId="{C446E3C1-8D0C-4D1C-9809-322A07500AAE}" dt="2026-09-02T12:04:43.913" v="1176" actId="1035"/>
          <ac:spMkLst>
            <pc:docMk/>
            <pc:sldMk cId="0" sldId="418"/>
            <ac:spMk id="19" creationId="{00000000-0000-0000-0000-000000000000}"/>
          </ac:spMkLst>
        </pc:spChg>
        <pc:spChg chg="mod">
          <ac:chgData name="Caitlin Scarlett" userId="eced7f36-a3cb-4967-bc8e-3b96053e33cb" providerId="ADAL" clId="{C446E3C1-8D0C-4D1C-9809-322A07500AAE}" dt="2026-09-02T12:04:59.155" v="1189" actId="1035"/>
          <ac:spMkLst>
            <pc:docMk/>
            <pc:sldMk cId="0" sldId="418"/>
            <ac:spMk id="20" creationId="{00000000-0000-0000-0000-000000000000}"/>
          </ac:spMkLst>
        </pc:spChg>
        <pc:spChg chg="mod">
          <ac:chgData name="Caitlin Scarlett" userId="eced7f36-a3cb-4967-bc8e-3b96053e33cb" providerId="ADAL" clId="{C446E3C1-8D0C-4D1C-9809-322A07500AAE}" dt="2026-09-02T12:04:59.155" v="1189" actId="1035"/>
          <ac:spMkLst>
            <pc:docMk/>
            <pc:sldMk cId="0" sldId="418"/>
            <ac:spMk id="21" creationId="{00000000-0000-0000-0000-000000000000}"/>
          </ac:spMkLst>
        </pc:spChg>
        <pc:spChg chg="mod">
          <ac:chgData name="Caitlin Scarlett" userId="eced7f36-a3cb-4967-bc8e-3b96053e33cb" providerId="ADAL" clId="{C446E3C1-8D0C-4D1C-9809-322A07500AAE}" dt="2026-09-02T12:04:59.155" v="1189" actId="1035"/>
          <ac:spMkLst>
            <pc:docMk/>
            <pc:sldMk cId="0" sldId="418"/>
            <ac:spMk id="22" creationId="{00000000-0000-0000-0000-000000000000}"/>
          </ac:spMkLst>
        </pc:spChg>
        <pc:spChg chg="mod">
          <ac:chgData name="Caitlin Scarlett" userId="eced7f36-a3cb-4967-bc8e-3b96053e33cb" providerId="ADAL" clId="{C446E3C1-8D0C-4D1C-9809-322A07500AAE}" dt="2026-09-02T12:05:02.288" v="1191" actId="1036"/>
          <ac:spMkLst>
            <pc:docMk/>
            <pc:sldMk cId="0" sldId="418"/>
            <ac:spMk id="23" creationId="{00000000-0000-0000-0000-000000000000}"/>
          </ac:spMkLst>
        </pc:spChg>
        <pc:spChg chg="mod">
          <ac:chgData name="Caitlin Scarlett" userId="eced7f36-a3cb-4967-bc8e-3b96053e33cb" providerId="ADAL" clId="{C446E3C1-8D0C-4D1C-9809-322A07500AAE}" dt="2026-09-02T12:04:30.423" v="1173" actId="1036"/>
          <ac:spMkLst>
            <pc:docMk/>
            <pc:sldMk cId="0" sldId="418"/>
            <ac:spMk id="24" creationId="{00000000-0000-0000-0000-000000000000}"/>
          </ac:spMkLst>
        </pc:spChg>
        <pc:spChg chg="mod">
          <ac:chgData name="Caitlin Scarlett" userId="eced7f36-a3cb-4967-bc8e-3b96053e33cb" providerId="ADAL" clId="{C446E3C1-8D0C-4D1C-9809-322A07500AAE}" dt="2026-09-02T12:04:30.423" v="1173" actId="1036"/>
          <ac:spMkLst>
            <pc:docMk/>
            <pc:sldMk cId="0" sldId="418"/>
            <ac:spMk id="25" creationId="{00000000-0000-0000-0000-000000000000}"/>
          </ac:spMkLst>
        </pc:spChg>
        <pc:spChg chg="mod">
          <ac:chgData name="Caitlin Scarlett" userId="eced7f36-a3cb-4967-bc8e-3b96053e33cb" providerId="ADAL" clId="{C446E3C1-8D0C-4D1C-9809-322A07500AAE}" dt="2026-09-02T12:04:30.423" v="1173" actId="1036"/>
          <ac:spMkLst>
            <pc:docMk/>
            <pc:sldMk cId="0" sldId="418"/>
            <ac:spMk id="26" creationId="{00000000-0000-0000-0000-000000000000}"/>
          </ac:spMkLst>
        </pc:spChg>
        <pc:spChg chg="mod">
          <ac:chgData name="Caitlin Scarlett" userId="eced7f36-a3cb-4967-bc8e-3b96053e33cb" providerId="ADAL" clId="{C446E3C1-8D0C-4D1C-9809-322A07500AAE}" dt="2026-09-02T12:04:30.423" v="1173" actId="1036"/>
          <ac:spMkLst>
            <pc:docMk/>
            <pc:sldMk cId="0" sldId="418"/>
            <ac:spMk id="27" creationId="{00000000-0000-0000-0000-000000000000}"/>
          </ac:spMkLst>
        </pc:spChg>
        <pc:spChg chg="mod">
          <ac:chgData name="Caitlin Scarlett" userId="eced7f36-a3cb-4967-bc8e-3b96053e33cb" providerId="ADAL" clId="{C446E3C1-8D0C-4D1C-9809-322A07500AAE}" dt="2026-09-02T12:04:47.018" v="1178" actId="1036"/>
          <ac:spMkLst>
            <pc:docMk/>
            <pc:sldMk cId="0" sldId="418"/>
            <ac:spMk id="28" creationId="{00000000-0000-0000-0000-000000000000}"/>
          </ac:spMkLst>
        </pc:spChg>
        <pc:spChg chg="mod">
          <ac:chgData name="Caitlin Scarlett" userId="eced7f36-a3cb-4967-bc8e-3b96053e33cb" providerId="ADAL" clId="{C446E3C1-8D0C-4D1C-9809-322A07500AAE}" dt="2026-09-02T12:04:47.018" v="1178" actId="1036"/>
          <ac:spMkLst>
            <pc:docMk/>
            <pc:sldMk cId="0" sldId="418"/>
            <ac:spMk id="29" creationId="{00000000-0000-0000-0000-000000000000}"/>
          </ac:spMkLst>
        </pc:spChg>
      </pc:sldChg>
      <pc:sldChg chg="delSp modSp mod modCm">
        <pc:chgData name="Caitlin Scarlett" userId="eced7f36-a3cb-4967-bc8e-3b96053e33cb" providerId="ADAL" clId="{C446E3C1-8D0C-4D1C-9809-322A07500AAE}" dt="2026-09-02T12:53:08.190" v="1363" actId="14100"/>
        <pc:sldMkLst>
          <pc:docMk/>
          <pc:sldMk cId="1482508286" sldId="431"/>
        </pc:sldMkLst>
        <pc:spChg chg="mod topLvl">
          <ac:chgData name="Caitlin Scarlett" userId="eced7f36-a3cb-4967-bc8e-3b96053e33cb" providerId="ADAL" clId="{C446E3C1-8D0C-4D1C-9809-322A07500AAE}" dt="2026-09-02T12:53:08.190" v="1363" actId="14100"/>
          <ac:spMkLst>
            <pc:docMk/>
            <pc:sldMk cId="1482508286" sldId="431"/>
            <ac:spMk id="6" creationId="{F430D2A6-EADD-7E74-59A5-7B689270226C}"/>
          </ac:spMkLst>
        </pc:spChg>
        <pc:spChg chg="mod">
          <ac:chgData name="Caitlin Scarlett" userId="eced7f36-a3cb-4967-bc8e-3b96053e33cb" providerId="ADAL" clId="{C446E3C1-8D0C-4D1C-9809-322A07500AAE}" dt="2026-09-02T12:53:05.641" v="1362" actId="1076"/>
          <ac:spMkLst>
            <pc:docMk/>
            <pc:sldMk cId="1482508286" sldId="431"/>
            <ac:spMk id="13" creationId="{8191A4D2-24DC-4B40-9131-6CB79EB5F395}"/>
          </ac:spMkLst>
        </pc:spChg>
        <pc:spChg chg="mod">
          <ac:chgData name="Caitlin Scarlett" userId="eced7f36-a3cb-4967-bc8e-3b96053e33cb" providerId="ADAL" clId="{C446E3C1-8D0C-4D1C-9809-322A07500AAE}" dt="2026-09-02T12:03:53.275" v="1154" actId="1036"/>
          <ac:spMkLst>
            <pc:docMk/>
            <pc:sldMk cId="1482508286" sldId="431"/>
            <ac:spMk id="17" creationId="{EEC6D59E-D807-4C30-9191-37293E0C4048}"/>
          </ac:spMkLst>
        </pc:spChg>
        <pc:spChg chg="mod topLvl">
          <ac:chgData name="Caitlin Scarlett" userId="eced7f36-a3cb-4967-bc8e-3b96053e33cb" providerId="ADAL" clId="{C446E3C1-8D0C-4D1C-9809-322A07500AAE}" dt="2026-09-02T12:53:03.446" v="1360" actId="1076"/>
          <ac:spMkLst>
            <pc:docMk/>
            <pc:sldMk cId="1482508286" sldId="431"/>
            <ac:spMk id="20" creationId="{AB8E3D33-C8F7-8BEF-ED30-99E26166846A}"/>
          </ac:spMkLst>
        </pc:spChg>
        <pc:spChg chg="mod">
          <ac:chgData name="Caitlin Scarlett" userId="eced7f36-a3cb-4967-bc8e-3b96053e33cb" providerId="ADAL" clId="{C446E3C1-8D0C-4D1C-9809-322A07500AAE}" dt="2026-09-02T12:02:43.843" v="1105" actId="1035"/>
          <ac:spMkLst>
            <pc:docMk/>
            <pc:sldMk cId="1482508286" sldId="431"/>
            <ac:spMk id="28" creationId="{6B0CAA36-0A95-E1A9-A7E8-BFBCE8FB7425}"/>
          </ac:spMkLst>
        </pc:spChg>
        <pc:spChg chg="mod">
          <ac:chgData name="Caitlin Scarlett" userId="eced7f36-a3cb-4967-bc8e-3b96053e33cb" providerId="ADAL" clId="{C446E3C1-8D0C-4D1C-9809-322A07500AAE}" dt="2026-09-02T12:02:43.843" v="1105" actId="1035"/>
          <ac:spMkLst>
            <pc:docMk/>
            <pc:sldMk cId="1482508286" sldId="431"/>
            <ac:spMk id="34" creationId="{CBB6B162-EF45-3907-5126-7FEE904D9C9A}"/>
          </ac:spMkLst>
        </pc:spChg>
        <pc:spChg chg="mod">
          <ac:chgData name="Caitlin Scarlett" userId="eced7f36-a3cb-4967-bc8e-3b96053e33cb" providerId="ADAL" clId="{C446E3C1-8D0C-4D1C-9809-322A07500AAE}" dt="2026-09-02T12:03:59.695" v="1158" actId="1036"/>
          <ac:spMkLst>
            <pc:docMk/>
            <pc:sldMk cId="1482508286" sldId="431"/>
            <ac:spMk id="36" creationId="{88180525-D8F1-4A8C-40E2-09ED02EFAC29}"/>
          </ac:spMkLst>
        </pc:spChg>
        <pc:spChg chg="mod">
          <ac:chgData name="Caitlin Scarlett" userId="eced7f36-a3cb-4967-bc8e-3b96053e33cb" providerId="ADAL" clId="{C446E3C1-8D0C-4D1C-9809-322A07500AAE}" dt="2026-09-02T12:03:59.695" v="1158" actId="1036"/>
          <ac:spMkLst>
            <pc:docMk/>
            <pc:sldMk cId="1482508286" sldId="431"/>
            <ac:spMk id="38" creationId="{3D57A7F5-B232-7BB5-C997-2393088D17A8}"/>
          </ac:spMkLst>
        </pc:spChg>
        <pc:spChg chg="mod">
          <ac:chgData name="Caitlin Scarlett" userId="eced7f36-a3cb-4967-bc8e-3b96053e33cb" providerId="ADAL" clId="{C446E3C1-8D0C-4D1C-9809-322A07500AAE}" dt="2026-09-02T12:03:16.103" v="1133" actId="1076"/>
          <ac:spMkLst>
            <pc:docMk/>
            <pc:sldMk cId="1482508286" sldId="431"/>
            <ac:spMk id="40" creationId="{39E27027-BC15-53C8-EAE1-BD428955EC55}"/>
          </ac:spMkLst>
        </pc:spChg>
        <pc:spChg chg="mod">
          <ac:chgData name="Caitlin Scarlett" userId="eced7f36-a3cb-4967-bc8e-3b96053e33cb" providerId="ADAL" clId="{C446E3C1-8D0C-4D1C-9809-322A07500AAE}" dt="2026-09-02T12:03:59.695" v="1158" actId="1036"/>
          <ac:spMkLst>
            <pc:docMk/>
            <pc:sldMk cId="1482508286" sldId="431"/>
            <ac:spMk id="42" creationId="{5856C66C-D68A-636E-DF29-7DC6593516E4}"/>
          </ac:spMkLst>
        </pc:spChg>
        <pc:spChg chg="mod">
          <ac:chgData name="Caitlin Scarlett" userId="eced7f36-a3cb-4967-bc8e-3b96053e33cb" providerId="ADAL" clId="{C446E3C1-8D0C-4D1C-9809-322A07500AAE}" dt="2026-09-02T12:03:16.103" v="1133" actId="1076"/>
          <ac:spMkLst>
            <pc:docMk/>
            <pc:sldMk cId="1482508286" sldId="431"/>
            <ac:spMk id="44" creationId="{3BD262F4-BA0F-9E38-3BFA-9F982C8382BB}"/>
          </ac:spMkLst>
        </pc:spChg>
        <pc:spChg chg="mod">
          <ac:chgData name="Caitlin Scarlett" userId="eced7f36-a3cb-4967-bc8e-3b96053e33cb" providerId="ADAL" clId="{C446E3C1-8D0C-4D1C-9809-322A07500AAE}" dt="2026-09-02T12:03:37.359" v="1138" actId="1036"/>
          <ac:spMkLst>
            <pc:docMk/>
            <pc:sldMk cId="1482508286" sldId="431"/>
            <ac:spMk id="46" creationId="{C54C8597-E4B6-8134-B40A-A7391413F64E}"/>
          </ac:spMkLst>
        </pc:spChg>
        <pc:spChg chg="mod">
          <ac:chgData name="Caitlin Scarlett" userId="eced7f36-a3cb-4967-bc8e-3b96053e33cb" providerId="ADAL" clId="{C446E3C1-8D0C-4D1C-9809-322A07500AAE}" dt="2026-09-02T12:03:02.454" v="1127" actId="1035"/>
          <ac:spMkLst>
            <pc:docMk/>
            <pc:sldMk cId="1482508286" sldId="431"/>
            <ac:spMk id="50" creationId="{8CC6C152-CCCC-79FD-5F50-43E9B57582DB}"/>
          </ac:spMkLst>
        </pc:spChg>
        <pc:spChg chg="mod">
          <ac:chgData name="Caitlin Scarlett" userId="eced7f36-a3cb-4967-bc8e-3b96053e33cb" providerId="ADAL" clId="{C446E3C1-8D0C-4D1C-9809-322A07500AAE}" dt="2026-09-02T12:03:02.454" v="1127" actId="1035"/>
          <ac:spMkLst>
            <pc:docMk/>
            <pc:sldMk cId="1482508286" sldId="431"/>
            <ac:spMk id="52" creationId="{D6ACE05D-C97E-00A7-5A4B-74E2C4870A5B}"/>
          </ac:spMkLst>
        </pc:spChg>
        <pc:spChg chg="mod">
          <ac:chgData name="Caitlin Scarlett" userId="eced7f36-a3cb-4967-bc8e-3b96053e33cb" providerId="ADAL" clId="{C446E3C1-8D0C-4D1C-9809-322A07500AAE}" dt="2026-09-02T12:02:43.843" v="1105" actId="1035"/>
          <ac:spMkLst>
            <pc:docMk/>
            <pc:sldMk cId="1482508286" sldId="431"/>
            <ac:spMk id="54" creationId="{9EB1C4A2-6E8E-0962-633C-12A793FA3B00}"/>
          </ac:spMkLst>
        </pc:spChg>
        <pc:spChg chg="mod">
          <ac:chgData name="Caitlin Scarlett" userId="eced7f36-a3cb-4967-bc8e-3b96053e33cb" providerId="ADAL" clId="{C446E3C1-8D0C-4D1C-9809-322A07500AAE}" dt="2026-09-02T12:03:26.166" v="1134" actId="1076"/>
          <ac:spMkLst>
            <pc:docMk/>
            <pc:sldMk cId="1482508286" sldId="431"/>
            <ac:spMk id="56" creationId="{B51FC4D4-C7FB-354F-08D6-DAFBF3E6AD4D}"/>
          </ac:spMkLst>
        </pc:spChg>
        <pc:spChg chg="mod">
          <ac:chgData name="Caitlin Scarlett" userId="eced7f36-a3cb-4967-bc8e-3b96053e33cb" providerId="ADAL" clId="{C446E3C1-8D0C-4D1C-9809-322A07500AAE}" dt="2026-09-02T12:03:02.454" v="1127" actId="1035"/>
          <ac:spMkLst>
            <pc:docMk/>
            <pc:sldMk cId="1482508286" sldId="431"/>
            <ac:spMk id="58" creationId="{7A4B9CE0-36E3-3099-A1A5-204A268C6514}"/>
          </ac:spMkLst>
        </pc:spChg>
        <pc:spChg chg="mod">
          <ac:chgData name="Caitlin Scarlett" userId="eced7f36-a3cb-4967-bc8e-3b96053e33cb" providerId="ADAL" clId="{C446E3C1-8D0C-4D1C-9809-322A07500AAE}" dt="2026-09-02T12:03:59.695" v="1158" actId="1036"/>
          <ac:spMkLst>
            <pc:docMk/>
            <pc:sldMk cId="1482508286" sldId="431"/>
            <ac:spMk id="64" creationId="{97A2225A-7EC9-A235-7A55-566349638037}"/>
          </ac:spMkLst>
        </pc:spChg>
        <pc:spChg chg="mod">
          <ac:chgData name="Caitlin Scarlett" userId="eced7f36-a3cb-4967-bc8e-3b96053e33cb" providerId="ADAL" clId="{C446E3C1-8D0C-4D1C-9809-322A07500AAE}" dt="2026-09-02T12:03:09.285" v="1132" actId="1036"/>
          <ac:spMkLst>
            <pc:docMk/>
            <pc:sldMk cId="1482508286" sldId="431"/>
            <ac:spMk id="65" creationId="{00000000-0000-0000-0000-000000000000}"/>
          </ac:spMkLst>
        </pc:spChg>
        <pc:spChg chg="mod">
          <ac:chgData name="Caitlin Scarlett" userId="eced7f36-a3cb-4967-bc8e-3b96053e33cb" providerId="ADAL" clId="{C446E3C1-8D0C-4D1C-9809-322A07500AAE}" dt="2026-09-02T12:03:09.285" v="1132" actId="1036"/>
          <ac:spMkLst>
            <pc:docMk/>
            <pc:sldMk cId="1482508286" sldId="431"/>
            <ac:spMk id="66" creationId="{00000000-0000-0000-0000-000000000000}"/>
          </ac:spMkLst>
        </pc:spChg>
        <pc:spChg chg="mod">
          <ac:chgData name="Caitlin Scarlett" userId="eced7f36-a3cb-4967-bc8e-3b96053e33cb" providerId="ADAL" clId="{C446E3C1-8D0C-4D1C-9809-322A07500AAE}" dt="2026-09-02T12:03:09.285" v="1132" actId="1036"/>
          <ac:spMkLst>
            <pc:docMk/>
            <pc:sldMk cId="1482508286" sldId="431"/>
            <ac:spMk id="67" creationId="{00000000-0000-0000-0000-000000000000}"/>
          </ac:spMkLst>
        </pc:spChg>
        <pc:spChg chg="mod">
          <ac:chgData name="Caitlin Scarlett" userId="eced7f36-a3cb-4967-bc8e-3b96053e33cb" providerId="ADAL" clId="{C446E3C1-8D0C-4D1C-9809-322A07500AAE}" dt="2026-09-02T12:03:59.695" v="1158" actId="1036"/>
          <ac:spMkLst>
            <pc:docMk/>
            <pc:sldMk cId="1482508286" sldId="431"/>
            <ac:spMk id="68" creationId="{00000000-0000-0000-0000-000000000000}"/>
          </ac:spMkLst>
        </pc:spChg>
        <pc:spChg chg="mod">
          <ac:chgData name="Caitlin Scarlett" userId="eced7f36-a3cb-4967-bc8e-3b96053e33cb" providerId="ADAL" clId="{C446E3C1-8D0C-4D1C-9809-322A07500AAE}" dt="2026-09-02T12:03:59.695" v="1158" actId="1036"/>
          <ac:spMkLst>
            <pc:docMk/>
            <pc:sldMk cId="1482508286" sldId="431"/>
            <ac:spMk id="70" creationId="{00000000-0000-0000-0000-000000000000}"/>
          </ac:spMkLst>
        </pc:spChg>
        <pc:spChg chg="mod">
          <ac:chgData name="Caitlin Scarlett" userId="eced7f36-a3cb-4967-bc8e-3b96053e33cb" providerId="ADAL" clId="{C446E3C1-8D0C-4D1C-9809-322A07500AAE}" dt="2026-09-02T12:03:59.695" v="1158" actId="1036"/>
          <ac:spMkLst>
            <pc:docMk/>
            <pc:sldMk cId="1482508286" sldId="431"/>
            <ac:spMk id="71" creationId="{00000000-0000-0000-0000-000000000000}"/>
          </ac:spMkLst>
        </pc:spChg>
        <pc:spChg chg="mod">
          <ac:chgData name="Caitlin Scarlett" userId="eced7f36-a3cb-4967-bc8e-3b96053e33cb" providerId="ADAL" clId="{C446E3C1-8D0C-4D1C-9809-322A07500AAE}" dt="2026-09-02T12:03:48.101" v="1146" actId="1035"/>
          <ac:spMkLst>
            <pc:docMk/>
            <pc:sldMk cId="1482508286" sldId="431"/>
            <ac:spMk id="72" creationId="{00000000-0000-0000-0000-000000000000}"/>
          </ac:spMkLst>
        </pc:spChg>
        <pc:spChg chg="mod">
          <ac:chgData name="Caitlin Scarlett" userId="eced7f36-a3cb-4967-bc8e-3b96053e33cb" providerId="ADAL" clId="{C446E3C1-8D0C-4D1C-9809-322A07500AAE}" dt="2026-09-02T12:03:59.695" v="1158" actId="1036"/>
          <ac:spMkLst>
            <pc:docMk/>
            <pc:sldMk cId="1482508286" sldId="431"/>
            <ac:spMk id="73" creationId="{00000000-0000-0000-0000-000000000000}"/>
          </ac:spMkLst>
        </pc:spChg>
        <pc:spChg chg="mod">
          <ac:chgData name="Caitlin Scarlett" userId="eced7f36-a3cb-4967-bc8e-3b96053e33cb" providerId="ADAL" clId="{C446E3C1-8D0C-4D1C-9809-322A07500AAE}" dt="2026-09-02T12:03:59.695" v="1158" actId="1036"/>
          <ac:spMkLst>
            <pc:docMk/>
            <pc:sldMk cId="1482508286" sldId="431"/>
            <ac:spMk id="74" creationId="{00000000-0000-0000-0000-000000000000}"/>
          </ac:spMkLst>
        </pc:spChg>
        <pc:spChg chg="mod">
          <ac:chgData name="Caitlin Scarlett" userId="eced7f36-a3cb-4967-bc8e-3b96053e33cb" providerId="ADAL" clId="{C446E3C1-8D0C-4D1C-9809-322A07500AAE}" dt="2026-09-02T12:03:48.101" v="1146" actId="1035"/>
          <ac:spMkLst>
            <pc:docMk/>
            <pc:sldMk cId="1482508286" sldId="431"/>
            <ac:spMk id="75" creationId="{00000000-0000-0000-0000-000000000000}"/>
          </ac:spMkLst>
        </pc:spChg>
        <pc:spChg chg="mod">
          <ac:chgData name="Caitlin Scarlett" userId="eced7f36-a3cb-4967-bc8e-3b96053e33cb" providerId="ADAL" clId="{C446E3C1-8D0C-4D1C-9809-322A07500AAE}" dt="2026-09-02T12:03:59.695" v="1158" actId="1036"/>
          <ac:spMkLst>
            <pc:docMk/>
            <pc:sldMk cId="1482508286" sldId="431"/>
            <ac:spMk id="76" creationId="{00000000-0000-0000-0000-000000000000}"/>
          </ac:spMkLst>
        </pc:spChg>
        <pc:grpChg chg="del">
          <ac:chgData name="Caitlin Scarlett" userId="eced7f36-a3cb-4967-bc8e-3b96053e33cb" providerId="ADAL" clId="{C446E3C1-8D0C-4D1C-9809-322A07500AAE}" dt="2026-09-02T12:04:07.101" v="1159" actId="165"/>
          <ac:grpSpMkLst>
            <pc:docMk/>
            <pc:sldMk cId="1482508286" sldId="431"/>
            <ac:grpSpMk id="30" creationId="{13638589-E896-381C-AAD4-2980D9BCADED}"/>
          </ac:grpSpMkLst>
        </pc:gr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9-02T11:57:56.402" v="1013" actId="20577"/>
              <pc2:cmMkLst xmlns:pc2="http://schemas.microsoft.com/office/powerpoint/2019/9/main/command">
                <pc:docMk/>
                <pc:sldMk cId="1482508286" sldId="431"/>
                <pc2:cmMk id="{F9896C75-DEC3-4D38-AEC0-867867853B2B}"/>
              </pc2:cmMkLst>
            </pc226:cmChg>
          </p:ext>
        </pc:extLst>
      </pc:sldChg>
      <pc:sldChg chg="modSp mod">
        <pc:chgData name="Caitlin Scarlett" userId="eced7f36-a3cb-4967-bc8e-3b96053e33cb" providerId="ADAL" clId="{C446E3C1-8D0C-4D1C-9809-322A07500AAE}" dt="2026-09-02T12:08:53.213" v="1330" actId="1035"/>
        <pc:sldMkLst>
          <pc:docMk/>
          <pc:sldMk cId="1509571177" sldId="432"/>
        </pc:sldMkLst>
        <pc:spChg chg="mod">
          <ac:chgData name="Caitlin Scarlett" userId="eced7f36-a3cb-4967-bc8e-3b96053e33cb" providerId="ADAL" clId="{C446E3C1-8D0C-4D1C-9809-322A07500AAE}" dt="2026-09-02T12:08:42.486" v="1321" actId="1035"/>
          <ac:spMkLst>
            <pc:docMk/>
            <pc:sldMk cId="1509571177" sldId="432"/>
            <ac:spMk id="18" creationId="{C79A2EE3-AF99-FD94-C5D7-EA83DFAC1B96}"/>
          </ac:spMkLst>
        </pc:spChg>
        <pc:spChg chg="mod">
          <ac:chgData name="Caitlin Scarlett" userId="eced7f36-a3cb-4967-bc8e-3b96053e33cb" providerId="ADAL" clId="{C446E3C1-8D0C-4D1C-9809-322A07500AAE}" dt="2026-09-02T12:08:53.213" v="1330" actId="1035"/>
          <ac:spMkLst>
            <pc:docMk/>
            <pc:sldMk cId="1509571177" sldId="432"/>
            <ac:spMk id="19" creationId="{00000000-0000-0000-0000-000000000000}"/>
          </ac:spMkLst>
        </pc:spChg>
        <pc:spChg chg="mod">
          <ac:chgData name="Caitlin Scarlett" userId="eced7f36-a3cb-4967-bc8e-3b96053e33cb" providerId="ADAL" clId="{C446E3C1-8D0C-4D1C-9809-322A07500AAE}" dt="2026-09-02T12:08:53.213" v="1330" actId="1035"/>
          <ac:spMkLst>
            <pc:docMk/>
            <pc:sldMk cId="1509571177" sldId="432"/>
            <ac:spMk id="20" creationId="{00000000-0000-0000-0000-000000000000}"/>
          </ac:spMkLst>
        </pc:spChg>
        <pc:spChg chg="mod">
          <ac:chgData name="Caitlin Scarlett" userId="eced7f36-a3cb-4967-bc8e-3b96053e33cb" providerId="ADAL" clId="{C446E3C1-8D0C-4D1C-9809-322A07500AAE}" dt="2026-09-02T12:08:53.213" v="1330" actId="1035"/>
          <ac:spMkLst>
            <pc:docMk/>
            <pc:sldMk cId="1509571177" sldId="432"/>
            <ac:spMk id="21" creationId="{00000000-0000-0000-0000-000000000000}"/>
          </ac:spMkLst>
        </pc:spChg>
        <pc:spChg chg="mod">
          <ac:chgData name="Caitlin Scarlett" userId="eced7f36-a3cb-4967-bc8e-3b96053e33cb" providerId="ADAL" clId="{C446E3C1-8D0C-4D1C-9809-322A07500AAE}" dt="2026-09-02T12:08:53.213" v="1330" actId="1035"/>
          <ac:spMkLst>
            <pc:docMk/>
            <pc:sldMk cId="1509571177" sldId="432"/>
            <ac:spMk id="22" creationId="{00000000-0000-0000-0000-000000000000}"/>
          </ac:spMkLst>
        </pc:spChg>
        <pc:spChg chg="mod">
          <ac:chgData name="Caitlin Scarlett" userId="eced7f36-a3cb-4967-bc8e-3b96053e33cb" providerId="ADAL" clId="{C446E3C1-8D0C-4D1C-9809-322A07500AAE}" dt="2026-09-02T12:08:53.213" v="1330" actId="1035"/>
          <ac:spMkLst>
            <pc:docMk/>
            <pc:sldMk cId="1509571177" sldId="432"/>
            <ac:spMk id="23" creationId="{00000000-0000-0000-0000-000000000000}"/>
          </ac:spMkLst>
        </pc:spChg>
        <pc:spChg chg="mod">
          <ac:chgData name="Caitlin Scarlett" userId="eced7f36-a3cb-4967-bc8e-3b96053e33cb" providerId="ADAL" clId="{C446E3C1-8D0C-4D1C-9809-322A07500AAE}" dt="2026-09-02T12:08:53.213" v="1330" actId="1035"/>
          <ac:spMkLst>
            <pc:docMk/>
            <pc:sldMk cId="1509571177" sldId="432"/>
            <ac:spMk id="24" creationId="{00000000-0000-0000-0000-000000000000}"/>
          </ac:spMkLst>
        </pc:spChg>
        <pc:spChg chg="mod">
          <ac:chgData name="Caitlin Scarlett" userId="eced7f36-a3cb-4967-bc8e-3b96053e33cb" providerId="ADAL" clId="{C446E3C1-8D0C-4D1C-9809-322A07500AAE}" dt="2026-09-02T12:08:53.213" v="1330" actId="1035"/>
          <ac:spMkLst>
            <pc:docMk/>
            <pc:sldMk cId="1509571177" sldId="432"/>
            <ac:spMk id="25" creationId="{00000000-0000-0000-0000-000000000000}"/>
          </ac:spMkLst>
        </pc:spChg>
        <pc:spChg chg="mod">
          <ac:chgData name="Caitlin Scarlett" userId="eced7f36-a3cb-4967-bc8e-3b96053e33cb" providerId="ADAL" clId="{C446E3C1-8D0C-4D1C-9809-322A07500AAE}" dt="2026-09-02T12:08:53.213" v="1330" actId="1035"/>
          <ac:spMkLst>
            <pc:docMk/>
            <pc:sldMk cId="1509571177" sldId="432"/>
            <ac:spMk id="26" creationId="{00000000-0000-0000-0000-000000000000}"/>
          </ac:spMkLst>
        </pc:spChg>
        <pc:graphicFrameChg chg="mod modGraphic">
          <ac:chgData name="Caitlin Scarlett" userId="eced7f36-a3cb-4967-bc8e-3b96053e33cb" providerId="ADAL" clId="{C446E3C1-8D0C-4D1C-9809-322A07500AAE}" dt="2026-09-02T09:46:37.556" v="522" actId="20577"/>
          <ac:graphicFrameMkLst>
            <pc:docMk/>
            <pc:sldMk cId="1509571177" sldId="432"/>
            <ac:graphicFrameMk id="9" creationId="{FE3D5901-A11D-178C-E73C-7CD8ED655DF0}"/>
          </ac:graphicFrameMkLst>
        </pc:graphicFrameChg>
      </pc:sldChg>
      <pc:sldChg chg="addSp delSp modSp mod">
        <pc:chgData name="Caitlin Scarlett" userId="eced7f36-a3cb-4967-bc8e-3b96053e33cb" providerId="ADAL" clId="{C446E3C1-8D0C-4D1C-9809-322A07500AAE}" dt="2026-09-02T12:09:56.702" v="1341" actId="20577"/>
        <pc:sldMkLst>
          <pc:docMk/>
          <pc:sldMk cId="0" sldId="433"/>
        </pc:sldMkLst>
        <pc:spChg chg="add del mod">
          <ac:chgData name="Caitlin Scarlett" userId="eced7f36-a3cb-4967-bc8e-3b96053e33cb" providerId="ADAL" clId="{C446E3C1-8D0C-4D1C-9809-322A07500AAE}" dt="2026-09-02T10:51:27.099" v="783" actId="478"/>
          <ac:spMkLst>
            <pc:docMk/>
            <pc:sldMk cId="0" sldId="433"/>
            <ac:spMk id="5" creationId="{72D0C362-54BA-812C-C70F-481FF55514B7}"/>
          </ac:spMkLst>
        </pc:spChg>
        <pc:spChg chg="mod">
          <ac:chgData name="Caitlin Scarlett" userId="eced7f36-a3cb-4967-bc8e-3b96053e33cb" providerId="ADAL" clId="{C446E3C1-8D0C-4D1C-9809-322A07500AAE}" dt="2026-09-02T10:53:11.147" v="839" actId="1076"/>
          <ac:spMkLst>
            <pc:docMk/>
            <pc:sldMk cId="0" sldId="433"/>
            <ac:spMk id="18" creationId="{C79A2EE3-AF99-FD94-C5D7-EA83DFAC1B96}"/>
          </ac:spMkLst>
        </pc:spChg>
        <pc:graphicFrameChg chg="add del mod modGraphic">
          <ac:chgData name="Caitlin Scarlett" userId="eced7f36-a3cb-4967-bc8e-3b96053e33cb" providerId="ADAL" clId="{C446E3C1-8D0C-4D1C-9809-322A07500AAE}" dt="2026-09-02T10:48:25.310" v="752" actId="478"/>
          <ac:graphicFrameMkLst>
            <pc:docMk/>
            <pc:sldMk cId="0" sldId="433"/>
            <ac:graphicFrameMk id="2" creationId="{75E96EFE-20D5-B817-275C-93510305F055}"/>
          </ac:graphicFrameMkLst>
        </pc:graphicFrameChg>
        <pc:graphicFrameChg chg="mod modGraphic">
          <ac:chgData name="Caitlin Scarlett" userId="eced7f36-a3cb-4967-bc8e-3b96053e33cb" providerId="ADAL" clId="{C446E3C1-8D0C-4D1C-9809-322A07500AAE}" dt="2026-09-02T12:09:56.702" v="1341" actId="20577"/>
          <ac:graphicFrameMkLst>
            <pc:docMk/>
            <pc:sldMk cId="0" sldId="433"/>
            <ac:graphicFrameMk id="3" creationId="{C01F78C0-70B1-538E-2BA1-507EE849AC03}"/>
          </ac:graphicFrameMkLst>
        </pc:graphicFrameChg>
      </pc:sldChg>
      <pc:sldChg chg="delSp modSp mod ord">
        <pc:chgData name="Caitlin Scarlett" userId="eced7f36-a3cb-4967-bc8e-3b96053e33cb" providerId="ADAL" clId="{C446E3C1-8D0C-4D1C-9809-322A07500AAE}" dt="2026-09-02T11:55:38.461" v="1007" actId="20577"/>
        <pc:sldMkLst>
          <pc:docMk/>
          <pc:sldMk cId="0" sldId="440"/>
        </pc:sldMkLst>
        <pc:spChg chg="mod">
          <ac:chgData name="Caitlin Scarlett" userId="eced7f36-a3cb-4967-bc8e-3b96053e33cb" providerId="ADAL" clId="{C446E3C1-8D0C-4D1C-9809-322A07500AAE}" dt="2026-09-02T10:53:35.108" v="851" actId="20577"/>
          <ac:spMkLst>
            <pc:docMk/>
            <pc:sldMk cId="0" sldId="440"/>
            <ac:spMk id="4" creationId="{00000000-0000-0000-0000-000000000000}"/>
          </ac:spMkLst>
        </pc:spChg>
        <pc:spChg chg="mod">
          <ac:chgData name="Caitlin Scarlett" userId="eced7f36-a3cb-4967-bc8e-3b96053e33cb" providerId="ADAL" clId="{C446E3C1-8D0C-4D1C-9809-322A07500AAE}" dt="2026-09-02T11:00:31.222" v="947" actId="6549"/>
          <ac:spMkLst>
            <pc:docMk/>
            <pc:sldMk cId="0" sldId="440"/>
            <ac:spMk id="5" creationId="{00000000-0000-0000-0000-000000000000}"/>
          </ac:spMkLst>
        </pc:spChg>
        <pc:spChg chg="mod">
          <ac:chgData name="Caitlin Scarlett" userId="eced7f36-a3cb-4967-bc8e-3b96053e33cb" providerId="ADAL" clId="{C446E3C1-8D0C-4D1C-9809-322A07500AAE}" dt="2026-09-02T10:53:46.158" v="853" actId="207"/>
          <ac:spMkLst>
            <pc:docMk/>
            <pc:sldMk cId="0" sldId="440"/>
            <ac:spMk id="6" creationId="{00000000-0000-0000-0000-000000000000}"/>
          </ac:spMkLst>
        </pc:spChg>
        <pc:spChg chg="del">
          <ac:chgData name="Caitlin Scarlett" userId="eced7f36-a3cb-4967-bc8e-3b96053e33cb" providerId="ADAL" clId="{C446E3C1-8D0C-4D1C-9809-322A07500AAE}" dt="2026-09-02T11:55:27.158" v="1006" actId="478"/>
          <ac:spMkLst>
            <pc:docMk/>
            <pc:sldMk cId="0" sldId="440"/>
            <ac:spMk id="15" creationId="{00000000-0000-0000-0000-000000000000}"/>
          </ac:spMkLst>
        </pc:spChg>
        <pc:spChg chg="del">
          <ac:chgData name="Caitlin Scarlett" userId="eced7f36-a3cb-4967-bc8e-3b96053e33cb" providerId="ADAL" clId="{C446E3C1-8D0C-4D1C-9809-322A07500AAE}" dt="2026-09-02T11:55:26.331" v="1005" actId="478"/>
          <ac:spMkLst>
            <pc:docMk/>
            <pc:sldMk cId="0" sldId="440"/>
            <ac:spMk id="16" creationId="{00000000-0000-0000-0000-000000000000}"/>
          </ac:spMkLst>
        </pc:spChg>
        <pc:spChg chg="mod">
          <ac:chgData name="Caitlin Scarlett" userId="eced7f36-a3cb-4967-bc8e-3b96053e33cb" providerId="ADAL" clId="{C446E3C1-8D0C-4D1C-9809-322A07500AAE}" dt="2026-09-02T11:55:38.461" v="1007" actId="20577"/>
          <ac:spMkLst>
            <pc:docMk/>
            <pc:sldMk cId="0" sldId="440"/>
            <ac:spMk id="26" creationId="{00000000-0000-0000-0000-000000000000}"/>
          </ac:spMkLst>
        </pc:spChg>
      </pc:sldChg>
      <pc:sldChg chg="modSp mod">
        <pc:chgData name="Caitlin Scarlett" userId="eced7f36-a3cb-4967-bc8e-3b96053e33cb" providerId="ADAL" clId="{C446E3C1-8D0C-4D1C-9809-322A07500AAE}" dt="2026-09-02T12:07:57.562" v="1309" actId="14100"/>
        <pc:sldMkLst>
          <pc:docMk/>
          <pc:sldMk cId="0" sldId="441"/>
        </pc:sldMkLst>
        <pc:spChg chg="mod">
          <ac:chgData name="Caitlin Scarlett" userId="eced7f36-a3cb-4967-bc8e-3b96053e33cb" providerId="ADAL" clId="{C446E3C1-8D0C-4D1C-9809-322A07500AAE}" dt="2026-09-02T12:07:57.562" v="1309" actId="14100"/>
          <ac:spMkLst>
            <pc:docMk/>
            <pc:sldMk cId="0" sldId="441"/>
            <ac:spMk id="5" creationId="{00000000-0000-0000-0000-000000000000}"/>
          </ac:spMkLst>
        </pc:spChg>
        <pc:spChg chg="mod">
          <ac:chgData name="Caitlin Scarlett" userId="eced7f36-a3cb-4967-bc8e-3b96053e33cb" providerId="ADAL" clId="{C446E3C1-8D0C-4D1C-9809-322A07500AAE}" dt="2026-09-02T12:01:17.743" v="1073" actId="113"/>
          <ac:spMkLst>
            <pc:docMk/>
            <pc:sldMk cId="0" sldId="441"/>
            <ac:spMk id="16" creationId="{00000000-0000-0000-0000-000000000000}"/>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2DDAE5-E431-443A-9469-CE76404AD8E8}"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GB"/>
        </a:p>
      </dgm:t>
    </dgm:pt>
    <dgm:pt modelId="{690E7E27-5E2C-45E2-AD2F-B3B255801FA6}">
      <dgm:prSet phldrT="[Text]" phldr="0" custT="1"/>
      <dgm:spPr>
        <a:solidFill>
          <a:schemeClr val="accent5"/>
        </a:solidFill>
        <a:ln>
          <a:solidFill>
            <a:schemeClr val="accent5"/>
          </a:solidFill>
        </a:ln>
      </dgm:spPr>
      <dgm:t>
        <a:bodyPr/>
        <a:lstStyle/>
        <a:p>
          <a:r>
            <a:rPr lang="en-GB" sz="1900" b="1">
              <a:solidFill>
                <a:schemeClr val="bg1"/>
              </a:solidFill>
              <a:latin typeface="Network Rail Sans"/>
            </a:rPr>
            <a:t>(1) Historic data</a:t>
          </a:r>
        </a:p>
      </dgm:t>
    </dgm:pt>
    <dgm:pt modelId="{A6E55FBE-3AAD-45C6-BD7E-4CA780A95E5E}" type="parTrans" cxnId="{63E426B3-FE86-4D11-8B2D-2D75D0D7FFF3}">
      <dgm:prSet/>
      <dgm:spPr/>
      <dgm:t>
        <a:bodyPr/>
        <a:lstStyle/>
        <a:p>
          <a:endParaRPr lang="en-GB"/>
        </a:p>
      </dgm:t>
    </dgm:pt>
    <dgm:pt modelId="{3FD60388-6ED7-40A6-A222-98E60DCFFC93}" type="sibTrans" cxnId="{63E426B3-FE86-4D11-8B2D-2D75D0D7FFF3}">
      <dgm:prSet/>
      <dgm:spPr/>
      <dgm:t>
        <a:bodyPr/>
        <a:lstStyle/>
        <a:p>
          <a:endParaRPr lang="en-GB"/>
        </a:p>
      </dgm:t>
    </dgm:pt>
    <dgm:pt modelId="{5C37ABD1-558B-46C5-8CD3-5FCDC26CE438}">
      <dgm:prSet phldrT="[Text]" phldr="0" custT="1"/>
      <dgm:spPr>
        <a:solidFill>
          <a:schemeClr val="accent5">
            <a:lumMod val="20000"/>
            <a:lumOff val="80000"/>
            <a:alpha val="90000"/>
          </a:schemeClr>
        </a:solidFill>
        <a:ln>
          <a:solidFill>
            <a:schemeClr val="accent5">
              <a:lumMod val="20000"/>
              <a:lumOff val="80000"/>
            </a:schemeClr>
          </a:solidFill>
        </a:ln>
      </dgm:spPr>
      <dgm:t>
        <a:bodyPr/>
        <a:lstStyle/>
        <a:p>
          <a:pPr algn="l">
            <a:lnSpc>
              <a:spcPct val="110000"/>
            </a:lnSpc>
            <a:spcBef>
              <a:spcPts val="300"/>
            </a:spcBef>
            <a:spcAft>
              <a:spcPts val="300"/>
            </a:spcAft>
            <a:buFont typeface="Arial" panose="020B0604020202020204" pitchFamily="34" charset="0"/>
            <a:buChar char="•"/>
          </a:pPr>
          <a:r>
            <a:rPr lang="en-GB" sz="1400">
              <a:latin typeface="Network Rail Sans" panose="02000000040000020004" pitchFamily="2" charset="0"/>
            </a:rPr>
            <a:t>Set benchmarks solely from historic performance over a chosen timeframe.</a:t>
          </a:r>
        </a:p>
      </dgm:t>
    </dgm:pt>
    <dgm:pt modelId="{9EA0B2C1-1EFC-4E72-8160-A95AAEA583AB}" type="parTrans" cxnId="{A9473782-0520-454C-BF54-EFAB67CAD07F}">
      <dgm:prSet/>
      <dgm:spPr/>
      <dgm:t>
        <a:bodyPr/>
        <a:lstStyle/>
        <a:p>
          <a:endParaRPr lang="en-GB"/>
        </a:p>
      </dgm:t>
    </dgm:pt>
    <dgm:pt modelId="{30B6D061-5A8B-4FC8-AC92-81AF40F0D7B4}" type="sibTrans" cxnId="{A9473782-0520-454C-BF54-EFAB67CAD07F}">
      <dgm:prSet/>
      <dgm:spPr/>
      <dgm:t>
        <a:bodyPr/>
        <a:lstStyle/>
        <a:p>
          <a:endParaRPr lang="en-GB"/>
        </a:p>
      </dgm:t>
    </dgm:pt>
    <dgm:pt modelId="{D7F59E10-E32F-4F9B-B48F-C94AD45CF198}">
      <dgm:prSet phldrT="[Text]" phldr="0" custT="1"/>
      <dgm:spPr>
        <a:solidFill>
          <a:schemeClr val="accent6"/>
        </a:solidFill>
        <a:ln>
          <a:solidFill>
            <a:schemeClr val="accent6"/>
          </a:solidFill>
        </a:ln>
      </dgm:spPr>
      <dgm:t>
        <a:bodyPr/>
        <a:lstStyle/>
        <a:p>
          <a:r>
            <a:rPr lang="en-GB" sz="1900" b="1">
              <a:solidFill>
                <a:schemeClr val="bg1"/>
              </a:solidFill>
              <a:latin typeface="Network Rail Sans"/>
            </a:rPr>
            <a:t>(2) Historic data + adjustments</a:t>
          </a:r>
        </a:p>
      </dgm:t>
    </dgm:pt>
    <dgm:pt modelId="{0014B33B-0806-4145-9FDE-5038F03D40D5}" type="parTrans" cxnId="{4ECB17BA-FBB1-4350-AFE3-ABF3D49518A2}">
      <dgm:prSet/>
      <dgm:spPr/>
      <dgm:t>
        <a:bodyPr/>
        <a:lstStyle/>
        <a:p>
          <a:endParaRPr lang="en-GB"/>
        </a:p>
      </dgm:t>
    </dgm:pt>
    <dgm:pt modelId="{5009F2D8-0B31-4E89-862A-174304EA7796}" type="sibTrans" cxnId="{4ECB17BA-FBB1-4350-AFE3-ABF3D49518A2}">
      <dgm:prSet/>
      <dgm:spPr/>
      <dgm:t>
        <a:bodyPr/>
        <a:lstStyle/>
        <a:p>
          <a:endParaRPr lang="en-GB"/>
        </a:p>
      </dgm:t>
    </dgm:pt>
    <dgm:pt modelId="{8AA48655-139E-474E-BF68-59D515D4CC92}">
      <dgm:prSet phldrT="[Text]" phldr="0" custT="1"/>
      <dgm:spPr>
        <a:solidFill>
          <a:schemeClr val="accent6">
            <a:lumMod val="20000"/>
            <a:lumOff val="80000"/>
            <a:alpha val="90000"/>
          </a:schemeClr>
        </a:solidFill>
        <a:ln>
          <a:solidFill>
            <a:schemeClr val="accent6">
              <a:lumMod val="20000"/>
              <a:lumOff val="80000"/>
              <a:alpha val="90000"/>
            </a:schemeClr>
          </a:solidFill>
        </a:ln>
      </dgm:spPr>
      <dgm:t>
        <a:bodyPr/>
        <a:lstStyle/>
        <a:p>
          <a:pPr>
            <a:lnSpc>
              <a:spcPct val="110000"/>
            </a:lnSpc>
            <a:spcBef>
              <a:spcPts val="300"/>
            </a:spcBef>
            <a:spcAft>
              <a:spcPts val="300"/>
            </a:spcAft>
          </a:pPr>
          <a:r>
            <a:rPr lang="en-GB" sz="1400" b="0" i="0">
              <a:latin typeface="Network Rail Sans" panose="02000000040000020004" pitchFamily="2" charset="0"/>
            </a:rPr>
            <a:t>Start with historic performance, then decide on appropriate adjustments e.g. to account for changes in: traffic levels, timetables, efficiency, asset condition or abnormal events.</a:t>
          </a:r>
          <a:endParaRPr lang="en-GB" sz="1400">
            <a:latin typeface="Network Rail Sans" panose="02000000040000020004" pitchFamily="2" charset="0"/>
          </a:endParaRPr>
        </a:p>
      </dgm:t>
    </dgm:pt>
    <dgm:pt modelId="{40AFBAF3-0F02-42FA-B88B-2BD18CEEAD8C}" type="parTrans" cxnId="{8AE82CBD-8B53-42B8-A549-67B90E3D681A}">
      <dgm:prSet/>
      <dgm:spPr/>
      <dgm:t>
        <a:bodyPr/>
        <a:lstStyle/>
        <a:p>
          <a:endParaRPr lang="en-GB"/>
        </a:p>
      </dgm:t>
    </dgm:pt>
    <dgm:pt modelId="{1C347F72-450D-460C-9CA3-29133D4546CD}" type="sibTrans" cxnId="{8AE82CBD-8B53-42B8-A549-67B90E3D681A}">
      <dgm:prSet/>
      <dgm:spPr/>
      <dgm:t>
        <a:bodyPr/>
        <a:lstStyle/>
        <a:p>
          <a:endParaRPr lang="en-GB"/>
        </a:p>
      </dgm:t>
    </dgm:pt>
    <dgm:pt modelId="{43268423-53A1-462D-AE01-81B4B5512939}">
      <dgm:prSet phldrT="[Text]" phldr="0" custT="1"/>
      <dgm:spPr>
        <a:solidFill>
          <a:schemeClr val="bg2">
            <a:lumMod val="50000"/>
          </a:schemeClr>
        </a:solidFill>
        <a:ln>
          <a:solidFill>
            <a:schemeClr val="bg2">
              <a:lumMod val="50000"/>
            </a:schemeClr>
          </a:solidFill>
        </a:ln>
      </dgm:spPr>
      <dgm:t>
        <a:bodyPr/>
        <a:lstStyle/>
        <a:p>
          <a:r>
            <a:rPr lang="en-GB" sz="1900" b="1">
              <a:solidFill>
                <a:prstClr val="white"/>
              </a:solidFill>
              <a:latin typeface="Network Rail Sans"/>
              <a:ea typeface="+mn-ea"/>
              <a:cs typeface="+mn-cs"/>
            </a:rPr>
            <a:t>(3) Aligned to a target</a:t>
          </a:r>
          <a:endParaRPr lang="en-GB" sz="1900" b="1">
            <a:solidFill>
              <a:schemeClr val="bg1"/>
            </a:solidFill>
            <a:latin typeface="Network Rail Sans"/>
          </a:endParaRPr>
        </a:p>
      </dgm:t>
    </dgm:pt>
    <dgm:pt modelId="{25FB14C9-63AE-4C53-8070-238D792D2629}" type="parTrans" cxnId="{4A25AFE9-42C0-434A-96AE-4DE1C7517993}">
      <dgm:prSet/>
      <dgm:spPr/>
      <dgm:t>
        <a:bodyPr/>
        <a:lstStyle/>
        <a:p>
          <a:endParaRPr lang="en-GB"/>
        </a:p>
      </dgm:t>
    </dgm:pt>
    <dgm:pt modelId="{F840E642-274A-44F0-8B76-1E6B0DDFA9D9}" type="sibTrans" cxnId="{4A25AFE9-42C0-434A-96AE-4DE1C7517993}">
      <dgm:prSet/>
      <dgm:spPr/>
      <dgm:t>
        <a:bodyPr/>
        <a:lstStyle/>
        <a:p>
          <a:endParaRPr lang="en-GB"/>
        </a:p>
      </dgm:t>
    </dgm:pt>
    <dgm:pt modelId="{F7830A3F-B515-469C-9528-A663190ED519}">
      <dgm:prSet custT="1"/>
      <dgm:spPr>
        <a:solidFill>
          <a:schemeClr val="bg2">
            <a:alpha val="90000"/>
          </a:schemeClr>
        </a:solidFill>
        <a:ln>
          <a:solidFill>
            <a:schemeClr val="bg2">
              <a:alpha val="90000"/>
            </a:schemeClr>
          </a:solidFill>
        </a:ln>
      </dgm:spPr>
      <dgm:t>
        <a:bodyPr/>
        <a:lstStyle/>
        <a:p>
          <a:pPr>
            <a:lnSpc>
              <a:spcPct val="110000"/>
            </a:lnSpc>
            <a:spcBef>
              <a:spcPts val="300"/>
            </a:spcBef>
            <a:spcAft>
              <a:spcPts val="300"/>
            </a:spcAft>
          </a:pPr>
          <a:r>
            <a:rPr lang="en-GB" sz="1400">
              <a:solidFill>
                <a:prstClr val="black"/>
              </a:solidFill>
              <a:latin typeface="Network Rail Sans"/>
              <a:ea typeface="+mn-ea"/>
              <a:cs typeface="+mn-cs"/>
            </a:rPr>
            <a:t>Link benchmarks directly or indirectly to wider GBR, operator or industry wide performance targets.</a:t>
          </a:r>
          <a:endParaRPr lang="en-GB" sz="1400">
            <a:solidFill>
              <a:schemeClr val="tx1"/>
            </a:solidFill>
          </a:endParaRPr>
        </a:p>
      </dgm:t>
    </dgm:pt>
    <dgm:pt modelId="{40F3DCF7-70E1-4256-93FA-00D3B4D57ECB}" type="parTrans" cxnId="{057F0B4E-584D-4433-A260-ABE1473A7191}">
      <dgm:prSet/>
      <dgm:spPr/>
      <dgm:t>
        <a:bodyPr/>
        <a:lstStyle/>
        <a:p>
          <a:endParaRPr lang="en-GB"/>
        </a:p>
      </dgm:t>
    </dgm:pt>
    <dgm:pt modelId="{A3D30FF6-D096-40CC-B85C-5E115D83E8C4}" type="sibTrans" cxnId="{057F0B4E-584D-4433-A260-ABE1473A7191}">
      <dgm:prSet/>
      <dgm:spPr/>
      <dgm:t>
        <a:bodyPr/>
        <a:lstStyle/>
        <a:p>
          <a:endParaRPr lang="en-GB"/>
        </a:p>
      </dgm:t>
    </dgm:pt>
    <dgm:pt modelId="{5E7F5CF3-47F3-4460-A9C8-14BEC3E50612}">
      <dgm:prSet phldrT="[Text]" phldr="0" custT="1"/>
      <dgm:spPr>
        <a:solidFill>
          <a:schemeClr val="accent5">
            <a:lumMod val="20000"/>
            <a:lumOff val="80000"/>
            <a:alpha val="90000"/>
          </a:schemeClr>
        </a:solidFill>
        <a:ln>
          <a:solidFill>
            <a:schemeClr val="accent5">
              <a:lumMod val="20000"/>
              <a:lumOff val="80000"/>
            </a:schemeClr>
          </a:solidFill>
        </a:ln>
      </dgm:spPr>
      <dgm:t>
        <a:bodyPr/>
        <a:lstStyle/>
        <a:p>
          <a:pPr algn="l">
            <a:lnSpc>
              <a:spcPct val="110000"/>
            </a:lnSpc>
            <a:spcBef>
              <a:spcPts val="300"/>
            </a:spcBef>
            <a:spcAft>
              <a:spcPts val="300"/>
            </a:spcAft>
            <a:buFont typeface="Arial" panose="020B0604020202020204" pitchFamily="34" charset="0"/>
            <a:buChar char="•"/>
          </a:pPr>
          <a:endParaRPr lang="en-GB" sz="1400">
            <a:latin typeface="Network Rail Sans" panose="02000000040000020004" pitchFamily="2" charset="0"/>
          </a:endParaRPr>
        </a:p>
      </dgm:t>
    </dgm:pt>
    <dgm:pt modelId="{54D02638-D307-4F89-9323-A0E692EF36EB}" type="parTrans" cxnId="{13A7D006-E728-4616-A512-E32C0585CBB0}">
      <dgm:prSet/>
      <dgm:spPr/>
      <dgm:t>
        <a:bodyPr/>
        <a:lstStyle/>
        <a:p>
          <a:endParaRPr lang="en-GB"/>
        </a:p>
      </dgm:t>
    </dgm:pt>
    <dgm:pt modelId="{FC9010B1-6E99-4CF5-B2DE-C3E08DB612CB}" type="sibTrans" cxnId="{13A7D006-E728-4616-A512-E32C0585CBB0}">
      <dgm:prSet/>
      <dgm:spPr/>
      <dgm:t>
        <a:bodyPr/>
        <a:lstStyle/>
        <a:p>
          <a:endParaRPr lang="en-GB"/>
        </a:p>
      </dgm:t>
    </dgm:pt>
    <dgm:pt modelId="{B4A63C13-D85D-438F-82EA-2CC858F9B6F2}">
      <dgm:prSet phldrT="[Text]" phldr="0" custT="1"/>
      <dgm:spPr>
        <a:solidFill>
          <a:schemeClr val="accent2"/>
        </a:solidFill>
        <a:ln>
          <a:solidFill>
            <a:schemeClr val="bg1"/>
          </a:solidFill>
        </a:ln>
      </dgm:spPr>
      <dgm:t>
        <a:bodyPr/>
        <a:lstStyle/>
        <a:p>
          <a:r>
            <a:rPr lang="en-GB" sz="1900" b="1" kern="1200">
              <a:solidFill>
                <a:prstClr val="white"/>
              </a:solidFill>
              <a:latin typeface="Network Rail Sans"/>
              <a:ea typeface="+mn-ea"/>
              <a:cs typeface="+mn-cs"/>
            </a:rPr>
            <a:t>(4) Disruption allowance</a:t>
          </a:r>
        </a:p>
      </dgm:t>
    </dgm:pt>
    <dgm:pt modelId="{3AC30E09-683F-4619-BB7F-7C6FC3D930A4}" type="parTrans" cxnId="{A20A6EA8-55A7-4E1A-8225-2A4C28A0CDEA}">
      <dgm:prSet/>
      <dgm:spPr/>
      <dgm:t>
        <a:bodyPr/>
        <a:lstStyle/>
        <a:p>
          <a:endParaRPr lang="en-GB"/>
        </a:p>
      </dgm:t>
    </dgm:pt>
    <dgm:pt modelId="{661B389B-2BF8-49BB-AD8D-7C275B0559AD}" type="sibTrans" cxnId="{A20A6EA8-55A7-4E1A-8225-2A4C28A0CDEA}">
      <dgm:prSet/>
      <dgm:spPr/>
      <dgm:t>
        <a:bodyPr/>
        <a:lstStyle/>
        <a:p>
          <a:endParaRPr lang="en-GB"/>
        </a:p>
      </dgm:t>
    </dgm:pt>
    <dgm:pt modelId="{FA3FBD1F-018E-4526-9E8B-A38E8EA4FF40}">
      <dgm:prSet custT="1"/>
      <dgm:spPr>
        <a:solidFill>
          <a:schemeClr val="accent2">
            <a:lumMod val="20000"/>
            <a:lumOff val="80000"/>
            <a:alpha val="90000"/>
          </a:schemeClr>
        </a:solidFill>
        <a:ln>
          <a:solidFill>
            <a:schemeClr val="bg2">
              <a:alpha val="90000"/>
            </a:schemeClr>
          </a:solidFill>
        </a:ln>
      </dgm:spPr>
      <dgm:t>
        <a:bodyPr/>
        <a:lstStyle/>
        <a:p>
          <a:pPr marL="114300" lvl="1" indent="0" algn="l" defTabSz="622300">
            <a:lnSpc>
              <a:spcPct val="110000"/>
            </a:lnSpc>
            <a:spcBef>
              <a:spcPts val="300"/>
            </a:spcBef>
            <a:spcAft>
              <a:spcPts val="300"/>
            </a:spcAft>
          </a:pPr>
          <a:r>
            <a:rPr lang="en-GB" sz="1400" b="0" i="0">
              <a:latin typeface="Network Rail Sans" panose="02000000040000020004" pitchFamily="2" charset="0"/>
            </a:rPr>
            <a:t>Set a disruption allowance (e.g. number of trains delayed &gt; X minutes / total disruption time). GBR pays compensation above it.</a:t>
          </a:r>
          <a:endParaRPr lang="en-GB" sz="1400" kern="1200">
            <a:solidFill>
              <a:schemeClr val="tx1"/>
            </a:solidFill>
          </a:endParaRPr>
        </a:p>
      </dgm:t>
    </dgm:pt>
    <dgm:pt modelId="{82A64C91-76E7-413D-A214-9EA5FFBBF9A5}" type="parTrans" cxnId="{845922A1-BA4F-4758-A78C-D7B97EA920A9}">
      <dgm:prSet/>
      <dgm:spPr/>
      <dgm:t>
        <a:bodyPr/>
        <a:lstStyle/>
        <a:p>
          <a:endParaRPr lang="en-GB"/>
        </a:p>
      </dgm:t>
    </dgm:pt>
    <dgm:pt modelId="{A92B929D-8EEA-4DBB-B0E5-20F9B8BDEBE5}" type="sibTrans" cxnId="{845922A1-BA4F-4758-A78C-D7B97EA920A9}">
      <dgm:prSet/>
      <dgm:spPr/>
      <dgm:t>
        <a:bodyPr/>
        <a:lstStyle/>
        <a:p>
          <a:endParaRPr lang="en-GB"/>
        </a:p>
      </dgm:t>
    </dgm:pt>
    <dgm:pt modelId="{6063F9A8-2B96-439E-B2D0-61D6C202D578}" type="pres">
      <dgm:prSet presAssocID="{2B2DDAE5-E431-443A-9469-CE76404AD8E8}" presName="Name0" presStyleCnt="0">
        <dgm:presLayoutVars>
          <dgm:dir/>
          <dgm:animLvl val="lvl"/>
          <dgm:resizeHandles val="exact"/>
        </dgm:presLayoutVars>
      </dgm:prSet>
      <dgm:spPr/>
    </dgm:pt>
    <dgm:pt modelId="{9DE964FC-C495-4616-B498-C57B469A7BEC}" type="pres">
      <dgm:prSet presAssocID="{690E7E27-5E2C-45E2-AD2F-B3B255801FA6}" presName="composite" presStyleCnt="0"/>
      <dgm:spPr/>
    </dgm:pt>
    <dgm:pt modelId="{D92E7603-E9C0-4E6C-B5FD-F44A733FAD48}" type="pres">
      <dgm:prSet presAssocID="{690E7E27-5E2C-45E2-AD2F-B3B255801FA6}" presName="parTx" presStyleLbl="alignNode1" presStyleIdx="0" presStyleCnt="4">
        <dgm:presLayoutVars>
          <dgm:chMax val="0"/>
          <dgm:chPref val="0"/>
          <dgm:bulletEnabled val="1"/>
        </dgm:presLayoutVars>
      </dgm:prSet>
      <dgm:spPr/>
    </dgm:pt>
    <dgm:pt modelId="{1F6748E1-ED89-40AF-943E-5559DB723B32}" type="pres">
      <dgm:prSet presAssocID="{690E7E27-5E2C-45E2-AD2F-B3B255801FA6}" presName="desTx" presStyleLbl="alignAccFollowNode1" presStyleIdx="0" presStyleCnt="4">
        <dgm:presLayoutVars>
          <dgm:bulletEnabled val="1"/>
        </dgm:presLayoutVars>
      </dgm:prSet>
      <dgm:spPr/>
    </dgm:pt>
    <dgm:pt modelId="{125CF89E-FE2D-4947-8F5F-C9843809F526}" type="pres">
      <dgm:prSet presAssocID="{3FD60388-6ED7-40A6-A222-98E60DCFFC93}" presName="space" presStyleCnt="0"/>
      <dgm:spPr/>
    </dgm:pt>
    <dgm:pt modelId="{133E3942-BA54-477B-9812-D5040850F983}" type="pres">
      <dgm:prSet presAssocID="{D7F59E10-E32F-4F9B-B48F-C94AD45CF198}" presName="composite" presStyleCnt="0"/>
      <dgm:spPr/>
    </dgm:pt>
    <dgm:pt modelId="{5BB1928D-9FB8-4791-A95B-DC3E837C21D5}" type="pres">
      <dgm:prSet presAssocID="{D7F59E10-E32F-4F9B-B48F-C94AD45CF198}" presName="parTx" presStyleLbl="alignNode1" presStyleIdx="1" presStyleCnt="4">
        <dgm:presLayoutVars>
          <dgm:chMax val="0"/>
          <dgm:chPref val="0"/>
          <dgm:bulletEnabled val="1"/>
        </dgm:presLayoutVars>
      </dgm:prSet>
      <dgm:spPr/>
    </dgm:pt>
    <dgm:pt modelId="{27DA32C7-7FDA-44CA-ABEB-311378D7EF0D}" type="pres">
      <dgm:prSet presAssocID="{D7F59E10-E32F-4F9B-B48F-C94AD45CF198}" presName="desTx" presStyleLbl="alignAccFollowNode1" presStyleIdx="1" presStyleCnt="4" custLinFactNeighborX="126" custLinFactNeighborY="22949">
        <dgm:presLayoutVars>
          <dgm:bulletEnabled val="1"/>
        </dgm:presLayoutVars>
      </dgm:prSet>
      <dgm:spPr/>
    </dgm:pt>
    <dgm:pt modelId="{6ECD094F-BE93-4A81-AA7B-D065D104FD81}" type="pres">
      <dgm:prSet presAssocID="{5009F2D8-0B31-4E89-862A-174304EA7796}" presName="space" presStyleCnt="0"/>
      <dgm:spPr/>
    </dgm:pt>
    <dgm:pt modelId="{E15A7A3C-4939-4F3D-8A4D-B7053F905539}" type="pres">
      <dgm:prSet presAssocID="{43268423-53A1-462D-AE01-81B4B5512939}" presName="composite" presStyleCnt="0"/>
      <dgm:spPr/>
    </dgm:pt>
    <dgm:pt modelId="{4AE58243-F280-426E-A053-3BAADF768F43}" type="pres">
      <dgm:prSet presAssocID="{43268423-53A1-462D-AE01-81B4B5512939}" presName="parTx" presStyleLbl="alignNode1" presStyleIdx="2" presStyleCnt="4">
        <dgm:presLayoutVars>
          <dgm:chMax val="0"/>
          <dgm:chPref val="0"/>
          <dgm:bulletEnabled val="1"/>
        </dgm:presLayoutVars>
      </dgm:prSet>
      <dgm:spPr/>
    </dgm:pt>
    <dgm:pt modelId="{FB9C78DF-B5DF-4E21-B5B4-75DE6C4C4887}" type="pres">
      <dgm:prSet presAssocID="{43268423-53A1-462D-AE01-81B4B5512939}" presName="desTx" presStyleLbl="alignAccFollowNode1" presStyleIdx="2" presStyleCnt="4">
        <dgm:presLayoutVars>
          <dgm:bulletEnabled val="1"/>
        </dgm:presLayoutVars>
      </dgm:prSet>
      <dgm:spPr/>
    </dgm:pt>
    <dgm:pt modelId="{DC14B2EE-0AA9-4F12-88A3-2C1F85D2D178}" type="pres">
      <dgm:prSet presAssocID="{F840E642-274A-44F0-8B76-1E6B0DDFA9D9}" presName="space" presStyleCnt="0"/>
      <dgm:spPr/>
    </dgm:pt>
    <dgm:pt modelId="{78530EE2-38F6-48A1-974E-BDEF3F5FFF1E}" type="pres">
      <dgm:prSet presAssocID="{B4A63C13-D85D-438F-82EA-2CC858F9B6F2}" presName="composite" presStyleCnt="0"/>
      <dgm:spPr/>
    </dgm:pt>
    <dgm:pt modelId="{3D079236-D0D9-493F-8888-EC9D76BA591A}" type="pres">
      <dgm:prSet presAssocID="{B4A63C13-D85D-438F-82EA-2CC858F9B6F2}" presName="parTx" presStyleLbl="alignNode1" presStyleIdx="3" presStyleCnt="4">
        <dgm:presLayoutVars>
          <dgm:chMax val="0"/>
          <dgm:chPref val="0"/>
          <dgm:bulletEnabled val="1"/>
        </dgm:presLayoutVars>
      </dgm:prSet>
      <dgm:spPr/>
    </dgm:pt>
    <dgm:pt modelId="{ED59DD67-033D-4D44-B735-55CE491285A0}" type="pres">
      <dgm:prSet presAssocID="{B4A63C13-D85D-438F-82EA-2CC858F9B6F2}" presName="desTx" presStyleLbl="alignAccFollowNode1" presStyleIdx="3" presStyleCnt="4">
        <dgm:presLayoutVars>
          <dgm:bulletEnabled val="1"/>
        </dgm:presLayoutVars>
      </dgm:prSet>
      <dgm:spPr/>
    </dgm:pt>
  </dgm:ptLst>
  <dgm:cxnLst>
    <dgm:cxn modelId="{1956C401-1502-43A9-9F50-D60F37D3A248}" type="presOf" srcId="{8AA48655-139E-474E-BF68-59D515D4CC92}" destId="{27DA32C7-7FDA-44CA-ABEB-311378D7EF0D}" srcOrd="0" destOrd="0" presId="urn:microsoft.com/office/officeart/2005/8/layout/hList1"/>
    <dgm:cxn modelId="{008A4104-667E-4D6F-8FBE-189D60B6F622}" type="presOf" srcId="{F7830A3F-B515-469C-9528-A663190ED519}" destId="{FB9C78DF-B5DF-4E21-B5B4-75DE6C4C4887}" srcOrd="0" destOrd="0" presId="urn:microsoft.com/office/officeart/2005/8/layout/hList1"/>
    <dgm:cxn modelId="{13A7D006-E728-4616-A512-E32C0585CBB0}" srcId="{690E7E27-5E2C-45E2-AD2F-B3B255801FA6}" destId="{5E7F5CF3-47F3-4460-A9C8-14BEC3E50612}" srcOrd="1" destOrd="0" parTransId="{54D02638-D307-4F89-9323-A0E692EF36EB}" sibTransId="{FC9010B1-6E99-4CF5-B2DE-C3E08DB612CB}"/>
    <dgm:cxn modelId="{1F8BF221-2486-42AE-A9DB-941FCBA26F57}" type="presOf" srcId="{690E7E27-5E2C-45E2-AD2F-B3B255801FA6}" destId="{D92E7603-E9C0-4E6C-B5FD-F44A733FAD48}" srcOrd="0" destOrd="0" presId="urn:microsoft.com/office/officeart/2005/8/layout/hList1"/>
    <dgm:cxn modelId="{BDBEB524-D069-4434-B3E0-E28A862F1F5B}" type="presOf" srcId="{2B2DDAE5-E431-443A-9469-CE76404AD8E8}" destId="{6063F9A8-2B96-439E-B2D0-61D6C202D578}" srcOrd="0" destOrd="0" presId="urn:microsoft.com/office/officeart/2005/8/layout/hList1"/>
    <dgm:cxn modelId="{FC2B283B-E595-494E-8D16-44B0BB34D369}" type="presOf" srcId="{FA3FBD1F-018E-4526-9E8B-A38E8EA4FF40}" destId="{ED59DD67-033D-4D44-B735-55CE491285A0}" srcOrd="0" destOrd="0" presId="urn:microsoft.com/office/officeart/2005/8/layout/hList1"/>
    <dgm:cxn modelId="{057F0B4E-584D-4433-A260-ABE1473A7191}" srcId="{43268423-53A1-462D-AE01-81B4B5512939}" destId="{F7830A3F-B515-469C-9528-A663190ED519}" srcOrd="0" destOrd="0" parTransId="{40F3DCF7-70E1-4256-93FA-00D3B4D57ECB}" sibTransId="{A3D30FF6-D096-40CC-B85C-5E115D83E8C4}"/>
    <dgm:cxn modelId="{89FEEE6E-571D-4CC5-86F8-1DF4610E6BF5}" type="presOf" srcId="{B4A63C13-D85D-438F-82EA-2CC858F9B6F2}" destId="{3D079236-D0D9-493F-8888-EC9D76BA591A}" srcOrd="0" destOrd="0" presId="urn:microsoft.com/office/officeart/2005/8/layout/hList1"/>
    <dgm:cxn modelId="{98CC7A79-217A-492D-8B7C-50FE15B1EE1B}" type="presOf" srcId="{5C37ABD1-558B-46C5-8CD3-5FCDC26CE438}" destId="{1F6748E1-ED89-40AF-943E-5559DB723B32}" srcOrd="0" destOrd="0" presId="urn:microsoft.com/office/officeart/2005/8/layout/hList1"/>
    <dgm:cxn modelId="{29A3BC7C-F1B6-4579-9782-D764F3C8E399}" type="presOf" srcId="{43268423-53A1-462D-AE01-81B4B5512939}" destId="{4AE58243-F280-426E-A053-3BAADF768F43}" srcOrd="0" destOrd="0" presId="urn:microsoft.com/office/officeart/2005/8/layout/hList1"/>
    <dgm:cxn modelId="{A9473782-0520-454C-BF54-EFAB67CAD07F}" srcId="{690E7E27-5E2C-45E2-AD2F-B3B255801FA6}" destId="{5C37ABD1-558B-46C5-8CD3-5FCDC26CE438}" srcOrd="0" destOrd="0" parTransId="{9EA0B2C1-1EFC-4E72-8160-A95AAEA583AB}" sibTransId="{30B6D061-5A8B-4FC8-AC92-81AF40F0D7B4}"/>
    <dgm:cxn modelId="{845922A1-BA4F-4758-A78C-D7B97EA920A9}" srcId="{B4A63C13-D85D-438F-82EA-2CC858F9B6F2}" destId="{FA3FBD1F-018E-4526-9E8B-A38E8EA4FF40}" srcOrd="0" destOrd="0" parTransId="{82A64C91-76E7-413D-A214-9EA5FFBBF9A5}" sibTransId="{A92B929D-8EEA-4DBB-B0E5-20F9B8BDEBE5}"/>
    <dgm:cxn modelId="{A20A6EA8-55A7-4E1A-8225-2A4C28A0CDEA}" srcId="{2B2DDAE5-E431-443A-9469-CE76404AD8E8}" destId="{B4A63C13-D85D-438F-82EA-2CC858F9B6F2}" srcOrd="3" destOrd="0" parTransId="{3AC30E09-683F-4619-BB7F-7C6FC3D930A4}" sibTransId="{661B389B-2BF8-49BB-AD8D-7C275B0559AD}"/>
    <dgm:cxn modelId="{63E426B3-FE86-4D11-8B2D-2D75D0D7FFF3}" srcId="{2B2DDAE5-E431-443A-9469-CE76404AD8E8}" destId="{690E7E27-5E2C-45E2-AD2F-B3B255801FA6}" srcOrd="0" destOrd="0" parTransId="{A6E55FBE-3AAD-45C6-BD7E-4CA780A95E5E}" sibTransId="{3FD60388-6ED7-40A6-A222-98E60DCFFC93}"/>
    <dgm:cxn modelId="{4ECB17BA-FBB1-4350-AFE3-ABF3D49518A2}" srcId="{2B2DDAE5-E431-443A-9469-CE76404AD8E8}" destId="{D7F59E10-E32F-4F9B-B48F-C94AD45CF198}" srcOrd="1" destOrd="0" parTransId="{0014B33B-0806-4145-9FDE-5038F03D40D5}" sibTransId="{5009F2D8-0B31-4E89-862A-174304EA7796}"/>
    <dgm:cxn modelId="{232B9FBA-82B0-4AE2-BAD3-B19F848A24E7}" type="presOf" srcId="{D7F59E10-E32F-4F9B-B48F-C94AD45CF198}" destId="{5BB1928D-9FB8-4791-A95B-DC3E837C21D5}" srcOrd="0" destOrd="0" presId="urn:microsoft.com/office/officeart/2005/8/layout/hList1"/>
    <dgm:cxn modelId="{8AE82CBD-8B53-42B8-A549-67B90E3D681A}" srcId="{D7F59E10-E32F-4F9B-B48F-C94AD45CF198}" destId="{8AA48655-139E-474E-BF68-59D515D4CC92}" srcOrd="0" destOrd="0" parTransId="{40AFBAF3-0F02-42FA-B88B-2BD18CEEAD8C}" sibTransId="{1C347F72-450D-460C-9CA3-29133D4546CD}"/>
    <dgm:cxn modelId="{59E371C9-44EC-4559-812D-D51115D1D067}" type="presOf" srcId="{5E7F5CF3-47F3-4460-A9C8-14BEC3E50612}" destId="{1F6748E1-ED89-40AF-943E-5559DB723B32}" srcOrd="0" destOrd="1" presId="urn:microsoft.com/office/officeart/2005/8/layout/hList1"/>
    <dgm:cxn modelId="{4A25AFE9-42C0-434A-96AE-4DE1C7517993}" srcId="{2B2DDAE5-E431-443A-9469-CE76404AD8E8}" destId="{43268423-53A1-462D-AE01-81B4B5512939}" srcOrd="2" destOrd="0" parTransId="{25FB14C9-63AE-4C53-8070-238D792D2629}" sibTransId="{F840E642-274A-44F0-8B76-1E6B0DDFA9D9}"/>
    <dgm:cxn modelId="{F9089089-1F53-4150-967C-867E2A406947}" type="presParOf" srcId="{6063F9A8-2B96-439E-B2D0-61D6C202D578}" destId="{9DE964FC-C495-4616-B498-C57B469A7BEC}" srcOrd="0" destOrd="0" presId="urn:microsoft.com/office/officeart/2005/8/layout/hList1"/>
    <dgm:cxn modelId="{7CA68CFE-81FD-4F07-87B4-81B319C4A88F}" type="presParOf" srcId="{9DE964FC-C495-4616-B498-C57B469A7BEC}" destId="{D92E7603-E9C0-4E6C-B5FD-F44A733FAD48}" srcOrd="0" destOrd="0" presId="urn:microsoft.com/office/officeart/2005/8/layout/hList1"/>
    <dgm:cxn modelId="{28810F87-D1F5-42B4-A11B-EC1E80307BE3}" type="presParOf" srcId="{9DE964FC-C495-4616-B498-C57B469A7BEC}" destId="{1F6748E1-ED89-40AF-943E-5559DB723B32}" srcOrd="1" destOrd="0" presId="urn:microsoft.com/office/officeart/2005/8/layout/hList1"/>
    <dgm:cxn modelId="{4BDCB6D0-4FEF-443A-BE77-0A896E1E3517}" type="presParOf" srcId="{6063F9A8-2B96-439E-B2D0-61D6C202D578}" destId="{125CF89E-FE2D-4947-8F5F-C9843809F526}" srcOrd="1" destOrd="0" presId="urn:microsoft.com/office/officeart/2005/8/layout/hList1"/>
    <dgm:cxn modelId="{10A810B9-EF6A-4D44-AD29-093E99F922C9}" type="presParOf" srcId="{6063F9A8-2B96-439E-B2D0-61D6C202D578}" destId="{133E3942-BA54-477B-9812-D5040850F983}" srcOrd="2" destOrd="0" presId="urn:microsoft.com/office/officeart/2005/8/layout/hList1"/>
    <dgm:cxn modelId="{625EAB02-25E6-4BAA-82F2-54CFC9A713A8}" type="presParOf" srcId="{133E3942-BA54-477B-9812-D5040850F983}" destId="{5BB1928D-9FB8-4791-A95B-DC3E837C21D5}" srcOrd="0" destOrd="0" presId="urn:microsoft.com/office/officeart/2005/8/layout/hList1"/>
    <dgm:cxn modelId="{8AD1D0FC-D00A-4382-9852-B8DADBAF1CDE}" type="presParOf" srcId="{133E3942-BA54-477B-9812-D5040850F983}" destId="{27DA32C7-7FDA-44CA-ABEB-311378D7EF0D}" srcOrd="1" destOrd="0" presId="urn:microsoft.com/office/officeart/2005/8/layout/hList1"/>
    <dgm:cxn modelId="{951BA677-2718-46AF-B82A-20DB72CB74F7}" type="presParOf" srcId="{6063F9A8-2B96-439E-B2D0-61D6C202D578}" destId="{6ECD094F-BE93-4A81-AA7B-D065D104FD81}" srcOrd="3" destOrd="0" presId="urn:microsoft.com/office/officeart/2005/8/layout/hList1"/>
    <dgm:cxn modelId="{ED280CE1-2A8E-4282-808D-76DFFA1B17B2}" type="presParOf" srcId="{6063F9A8-2B96-439E-B2D0-61D6C202D578}" destId="{E15A7A3C-4939-4F3D-8A4D-B7053F905539}" srcOrd="4" destOrd="0" presId="urn:microsoft.com/office/officeart/2005/8/layout/hList1"/>
    <dgm:cxn modelId="{E058B0B9-A34F-4C74-BB94-95299DE09275}" type="presParOf" srcId="{E15A7A3C-4939-4F3D-8A4D-B7053F905539}" destId="{4AE58243-F280-426E-A053-3BAADF768F43}" srcOrd="0" destOrd="0" presId="urn:microsoft.com/office/officeart/2005/8/layout/hList1"/>
    <dgm:cxn modelId="{94AA07EE-4964-4E2D-BD87-5DD4C9EA5DA9}" type="presParOf" srcId="{E15A7A3C-4939-4F3D-8A4D-B7053F905539}" destId="{FB9C78DF-B5DF-4E21-B5B4-75DE6C4C4887}" srcOrd="1" destOrd="0" presId="urn:microsoft.com/office/officeart/2005/8/layout/hList1"/>
    <dgm:cxn modelId="{3F36A9A6-71AD-404A-9106-5BADB4D05886}" type="presParOf" srcId="{6063F9A8-2B96-439E-B2D0-61D6C202D578}" destId="{DC14B2EE-0AA9-4F12-88A3-2C1F85D2D178}" srcOrd="5" destOrd="0" presId="urn:microsoft.com/office/officeart/2005/8/layout/hList1"/>
    <dgm:cxn modelId="{88EA2514-7C7C-466F-B442-3176F51A79CD}" type="presParOf" srcId="{6063F9A8-2B96-439E-B2D0-61D6C202D578}" destId="{78530EE2-38F6-48A1-974E-BDEF3F5FFF1E}" srcOrd="6" destOrd="0" presId="urn:microsoft.com/office/officeart/2005/8/layout/hList1"/>
    <dgm:cxn modelId="{4668C229-0731-4FF6-99B0-015EA1B0D209}" type="presParOf" srcId="{78530EE2-38F6-48A1-974E-BDEF3F5FFF1E}" destId="{3D079236-D0D9-493F-8888-EC9D76BA591A}" srcOrd="0" destOrd="0" presId="urn:microsoft.com/office/officeart/2005/8/layout/hList1"/>
    <dgm:cxn modelId="{CF647CA5-DC6C-445C-9163-B5B1FB8E0BBD}" type="presParOf" srcId="{78530EE2-38F6-48A1-974E-BDEF3F5FFF1E}" destId="{ED59DD67-033D-4D44-B735-55CE491285A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A4DF66-B18B-4644-932F-43C468EB89CE}" type="doc">
      <dgm:prSet loTypeId="urn:microsoft.com/office/officeart/2008/layout/PictureStrips" loCatId="list" qsTypeId="urn:microsoft.com/office/officeart/2005/8/quickstyle/simple1" qsCatId="simple" csTypeId="urn:microsoft.com/office/officeart/2005/8/colors/accent3_1" csCatId="accent3" phldr="1"/>
      <dgm:spPr/>
      <dgm:t>
        <a:bodyPr/>
        <a:lstStyle/>
        <a:p>
          <a:endParaRPr lang="en-GB"/>
        </a:p>
      </dgm:t>
    </dgm:pt>
    <dgm:pt modelId="{C86F0100-821C-4E2B-9A8D-F54D0D8C2830}">
      <dgm:prSet custT="1"/>
      <dgm:spPr/>
      <dgm:t>
        <a:bodyPr/>
        <a:lstStyle/>
        <a:p>
          <a:r>
            <a:rPr lang="en-GB" sz="1800" b="0">
              <a:latin typeface="Network Rail Sans" panose="02000000040000020004" pitchFamily="2" charset="0"/>
            </a:rPr>
            <a:t>Early visibility of emerging approaches.</a:t>
          </a:r>
          <a:endParaRPr lang="en-GB" sz="1800">
            <a:latin typeface="Network Rail Sans" panose="02000000040000020004" pitchFamily="2" charset="0"/>
          </a:endParaRPr>
        </a:p>
      </dgm:t>
    </dgm:pt>
    <dgm:pt modelId="{99FBC10A-FBF8-4A4D-9085-8084C5DE57D2}" type="parTrans" cxnId="{9067BB2C-6B87-4F7F-BB6B-0325E8EC9FDC}">
      <dgm:prSet/>
      <dgm:spPr/>
      <dgm:t>
        <a:bodyPr/>
        <a:lstStyle/>
        <a:p>
          <a:endParaRPr lang="en-GB"/>
        </a:p>
      </dgm:t>
    </dgm:pt>
    <dgm:pt modelId="{0EE980A8-A436-4DC5-81F5-ED9782C04677}" type="sibTrans" cxnId="{9067BB2C-6B87-4F7F-BB6B-0325E8EC9FDC}">
      <dgm:prSet/>
      <dgm:spPr/>
      <dgm:t>
        <a:bodyPr/>
        <a:lstStyle/>
        <a:p>
          <a:endParaRPr lang="en-GB"/>
        </a:p>
      </dgm:t>
    </dgm:pt>
    <dgm:pt modelId="{EAC50621-5632-49B1-AF1D-3C86976373D0}">
      <dgm:prSet custT="1"/>
      <dgm:spPr/>
      <dgm:t>
        <a:bodyPr/>
        <a:lstStyle/>
        <a:p>
          <a:r>
            <a:rPr lang="en-GB" sz="1800" b="0">
              <a:latin typeface="Network Rail Sans" panose="02000000040000020004" pitchFamily="2" charset="0"/>
            </a:rPr>
            <a:t>Open feedback and transparent reporting.</a:t>
          </a:r>
          <a:endParaRPr lang="en-GB" sz="1800">
            <a:latin typeface="Network Rail Sans" panose="02000000040000020004" pitchFamily="2" charset="0"/>
          </a:endParaRPr>
        </a:p>
      </dgm:t>
    </dgm:pt>
    <dgm:pt modelId="{DEAE17BD-4EC0-4DD6-84C6-3599A80E1DBB}" type="parTrans" cxnId="{F9DC1140-07DC-4DFE-81EA-F284BEFAD16A}">
      <dgm:prSet/>
      <dgm:spPr/>
      <dgm:t>
        <a:bodyPr/>
        <a:lstStyle/>
        <a:p>
          <a:endParaRPr lang="en-GB"/>
        </a:p>
      </dgm:t>
    </dgm:pt>
    <dgm:pt modelId="{51DA12D3-32CC-48D8-BC88-75C80680E6FC}" type="sibTrans" cxnId="{F9DC1140-07DC-4DFE-81EA-F284BEFAD16A}">
      <dgm:prSet/>
      <dgm:spPr/>
      <dgm:t>
        <a:bodyPr/>
        <a:lstStyle/>
        <a:p>
          <a:endParaRPr lang="en-GB"/>
        </a:p>
      </dgm:t>
    </dgm:pt>
    <dgm:pt modelId="{3F9373B3-8384-4E2E-AECC-0E813B00B38C}">
      <dgm:prSet custT="1"/>
      <dgm:spPr/>
      <dgm:t>
        <a:bodyPr/>
        <a:lstStyle/>
        <a:p>
          <a:r>
            <a:rPr lang="en-GB" sz="1800" b="0">
              <a:latin typeface="Network Rail Sans" panose="02000000040000020004" pitchFamily="2" charset="0"/>
            </a:rPr>
            <a:t>Listening to concerns and perspectives.</a:t>
          </a:r>
          <a:endParaRPr lang="en-GB" sz="1800">
            <a:latin typeface="Network Rail Sans" panose="02000000040000020004" pitchFamily="2" charset="0"/>
          </a:endParaRPr>
        </a:p>
      </dgm:t>
    </dgm:pt>
    <dgm:pt modelId="{5870C663-A173-4DFF-B20B-A07761DBE317}" type="parTrans" cxnId="{154C8A96-2513-4742-908F-26D20E662A21}">
      <dgm:prSet/>
      <dgm:spPr/>
      <dgm:t>
        <a:bodyPr/>
        <a:lstStyle/>
        <a:p>
          <a:endParaRPr lang="en-GB"/>
        </a:p>
      </dgm:t>
    </dgm:pt>
    <dgm:pt modelId="{038C30D9-900C-4079-9367-C91D2CCE0953}" type="sibTrans" cxnId="{154C8A96-2513-4742-908F-26D20E662A21}">
      <dgm:prSet/>
      <dgm:spPr/>
      <dgm:t>
        <a:bodyPr/>
        <a:lstStyle/>
        <a:p>
          <a:endParaRPr lang="en-GB"/>
        </a:p>
      </dgm:t>
    </dgm:pt>
    <dgm:pt modelId="{13B89588-6694-41D0-86AD-19E33E165F87}" type="pres">
      <dgm:prSet presAssocID="{87A4DF66-B18B-4644-932F-43C468EB89CE}" presName="Name0" presStyleCnt="0">
        <dgm:presLayoutVars>
          <dgm:dir/>
          <dgm:resizeHandles val="exact"/>
        </dgm:presLayoutVars>
      </dgm:prSet>
      <dgm:spPr/>
    </dgm:pt>
    <dgm:pt modelId="{38133889-B4A6-4C20-A021-6BEE1F8DB1DD}" type="pres">
      <dgm:prSet presAssocID="{C86F0100-821C-4E2B-9A8D-F54D0D8C2830}" presName="composite" presStyleCnt="0"/>
      <dgm:spPr/>
    </dgm:pt>
    <dgm:pt modelId="{0F9FD358-03C0-4194-B6FF-CF63162537B2}" type="pres">
      <dgm:prSet presAssocID="{C86F0100-821C-4E2B-9A8D-F54D0D8C2830}" presName="rect1" presStyleLbl="trAlignAcc1" presStyleIdx="0" presStyleCnt="3">
        <dgm:presLayoutVars>
          <dgm:bulletEnabled val="1"/>
        </dgm:presLayoutVars>
      </dgm:prSet>
      <dgm:spPr/>
    </dgm:pt>
    <dgm:pt modelId="{21054659-E00B-46BF-978A-A77B80CDDD80}" type="pres">
      <dgm:prSet presAssocID="{C86F0100-821C-4E2B-9A8D-F54D0D8C2830}" presName="rect2" presStyleLbl="fgImgPlace1" presStyleIdx="0" presStyleCnt="3" custLinFactNeighborX="-761" custLinFactNeighborY="1221"/>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Eye with solid fill"/>
        </a:ext>
      </dgm:extLst>
    </dgm:pt>
    <dgm:pt modelId="{E67431DE-B872-401E-8D69-3FA0CAF8AD46}" type="pres">
      <dgm:prSet presAssocID="{0EE980A8-A436-4DC5-81F5-ED9782C04677}" presName="sibTrans" presStyleCnt="0"/>
      <dgm:spPr/>
    </dgm:pt>
    <dgm:pt modelId="{B87F2FD8-9AD9-4D35-BE72-98746EF9DF9A}" type="pres">
      <dgm:prSet presAssocID="{EAC50621-5632-49B1-AF1D-3C86976373D0}" presName="composite" presStyleCnt="0"/>
      <dgm:spPr/>
    </dgm:pt>
    <dgm:pt modelId="{03E64B1A-E4E5-42F5-A1CB-E17F4CBDE31B}" type="pres">
      <dgm:prSet presAssocID="{EAC50621-5632-49B1-AF1D-3C86976373D0}" presName="rect1" presStyleLbl="trAlignAcc1" presStyleIdx="1" presStyleCnt="3">
        <dgm:presLayoutVars>
          <dgm:bulletEnabled val="1"/>
        </dgm:presLayoutVars>
      </dgm:prSet>
      <dgm:spPr/>
    </dgm:pt>
    <dgm:pt modelId="{37F44D01-DDB7-46BC-9CF9-8169CB3819C2}" type="pres">
      <dgm:prSet presAssocID="{EAC50621-5632-49B1-AF1D-3C86976373D0}" presName="rect2"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eeting outline"/>
        </a:ext>
      </dgm:extLst>
    </dgm:pt>
    <dgm:pt modelId="{544CC9B3-966C-4399-8B51-63CB08AC83AB}" type="pres">
      <dgm:prSet presAssocID="{51DA12D3-32CC-48D8-BC88-75C80680E6FC}" presName="sibTrans" presStyleCnt="0"/>
      <dgm:spPr/>
    </dgm:pt>
    <dgm:pt modelId="{504E9702-804D-4FA4-B3FE-6E591661E447}" type="pres">
      <dgm:prSet presAssocID="{3F9373B3-8384-4E2E-AECC-0E813B00B38C}" presName="composite" presStyleCnt="0"/>
      <dgm:spPr/>
    </dgm:pt>
    <dgm:pt modelId="{E11AECDD-8351-4E79-9A1A-C95FD0CDDD93}" type="pres">
      <dgm:prSet presAssocID="{3F9373B3-8384-4E2E-AECC-0E813B00B38C}" presName="rect1" presStyleLbl="trAlignAcc1" presStyleIdx="2" presStyleCnt="3">
        <dgm:presLayoutVars>
          <dgm:bulletEnabled val="1"/>
        </dgm:presLayoutVars>
      </dgm:prSet>
      <dgm:spPr/>
    </dgm:pt>
    <dgm:pt modelId="{1CDCDE4B-0532-4051-AD24-46BFE807E97A}" type="pres">
      <dgm:prSet presAssocID="{3F9373B3-8384-4E2E-AECC-0E813B00B38C}" presName="rect2"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dgm:spPr>
      <dgm:extLst>
        <a:ext uri="{E40237B7-FDA0-4F09-8148-C483321AD2D9}">
          <dgm14:cNvPr xmlns:dgm14="http://schemas.microsoft.com/office/drawing/2010/diagram" id="0" name="" descr="Ear outline"/>
        </a:ext>
      </dgm:extLst>
    </dgm:pt>
  </dgm:ptLst>
  <dgm:cxnLst>
    <dgm:cxn modelId="{EF4EC523-2F7E-4B51-8008-DDD6B62BC7FF}" type="presOf" srcId="{87A4DF66-B18B-4644-932F-43C468EB89CE}" destId="{13B89588-6694-41D0-86AD-19E33E165F87}" srcOrd="0" destOrd="0" presId="urn:microsoft.com/office/officeart/2008/layout/PictureStrips"/>
    <dgm:cxn modelId="{9067BB2C-6B87-4F7F-BB6B-0325E8EC9FDC}" srcId="{87A4DF66-B18B-4644-932F-43C468EB89CE}" destId="{C86F0100-821C-4E2B-9A8D-F54D0D8C2830}" srcOrd="0" destOrd="0" parTransId="{99FBC10A-FBF8-4A4D-9085-8084C5DE57D2}" sibTransId="{0EE980A8-A436-4DC5-81F5-ED9782C04677}"/>
    <dgm:cxn modelId="{F9DC1140-07DC-4DFE-81EA-F284BEFAD16A}" srcId="{87A4DF66-B18B-4644-932F-43C468EB89CE}" destId="{EAC50621-5632-49B1-AF1D-3C86976373D0}" srcOrd="1" destOrd="0" parTransId="{DEAE17BD-4EC0-4DD6-84C6-3599A80E1DBB}" sibTransId="{51DA12D3-32CC-48D8-BC88-75C80680E6FC}"/>
    <dgm:cxn modelId="{154C8A96-2513-4742-908F-26D20E662A21}" srcId="{87A4DF66-B18B-4644-932F-43C468EB89CE}" destId="{3F9373B3-8384-4E2E-AECC-0E813B00B38C}" srcOrd="2" destOrd="0" parTransId="{5870C663-A173-4DFF-B20B-A07761DBE317}" sibTransId="{038C30D9-900C-4079-9367-C91D2CCE0953}"/>
    <dgm:cxn modelId="{43758DBA-DE11-40E6-A5E0-C2E3F2661DF5}" type="presOf" srcId="{C86F0100-821C-4E2B-9A8D-F54D0D8C2830}" destId="{0F9FD358-03C0-4194-B6FF-CF63162537B2}" srcOrd="0" destOrd="0" presId="urn:microsoft.com/office/officeart/2008/layout/PictureStrips"/>
    <dgm:cxn modelId="{5CF190BB-0A3F-4200-91D9-F21D564A3B47}" type="presOf" srcId="{3F9373B3-8384-4E2E-AECC-0E813B00B38C}" destId="{E11AECDD-8351-4E79-9A1A-C95FD0CDDD93}" srcOrd="0" destOrd="0" presId="urn:microsoft.com/office/officeart/2008/layout/PictureStrips"/>
    <dgm:cxn modelId="{67710EC7-725C-4292-B4A8-A9C835ED621B}" type="presOf" srcId="{EAC50621-5632-49B1-AF1D-3C86976373D0}" destId="{03E64B1A-E4E5-42F5-A1CB-E17F4CBDE31B}" srcOrd="0" destOrd="0" presId="urn:microsoft.com/office/officeart/2008/layout/PictureStrips"/>
    <dgm:cxn modelId="{26B4955E-959C-4E96-B788-C60F2802FE30}" type="presParOf" srcId="{13B89588-6694-41D0-86AD-19E33E165F87}" destId="{38133889-B4A6-4C20-A021-6BEE1F8DB1DD}" srcOrd="0" destOrd="0" presId="urn:microsoft.com/office/officeart/2008/layout/PictureStrips"/>
    <dgm:cxn modelId="{0C9F4A0F-9050-40BB-A82D-4D9BF2E48A44}" type="presParOf" srcId="{38133889-B4A6-4C20-A021-6BEE1F8DB1DD}" destId="{0F9FD358-03C0-4194-B6FF-CF63162537B2}" srcOrd="0" destOrd="0" presId="urn:microsoft.com/office/officeart/2008/layout/PictureStrips"/>
    <dgm:cxn modelId="{BB826E0B-EFF0-451F-AB7D-DB6FB5C4E11F}" type="presParOf" srcId="{38133889-B4A6-4C20-A021-6BEE1F8DB1DD}" destId="{21054659-E00B-46BF-978A-A77B80CDDD80}" srcOrd="1" destOrd="0" presId="urn:microsoft.com/office/officeart/2008/layout/PictureStrips"/>
    <dgm:cxn modelId="{D1C38560-031E-43E6-A395-E6F44E4C14F3}" type="presParOf" srcId="{13B89588-6694-41D0-86AD-19E33E165F87}" destId="{E67431DE-B872-401E-8D69-3FA0CAF8AD46}" srcOrd="1" destOrd="0" presId="urn:microsoft.com/office/officeart/2008/layout/PictureStrips"/>
    <dgm:cxn modelId="{DA3E060C-FE97-4393-8526-5C14CD539C93}" type="presParOf" srcId="{13B89588-6694-41D0-86AD-19E33E165F87}" destId="{B87F2FD8-9AD9-4D35-BE72-98746EF9DF9A}" srcOrd="2" destOrd="0" presId="urn:microsoft.com/office/officeart/2008/layout/PictureStrips"/>
    <dgm:cxn modelId="{6BFF8DB4-EAB2-4242-B7BB-18B426EB05C0}" type="presParOf" srcId="{B87F2FD8-9AD9-4D35-BE72-98746EF9DF9A}" destId="{03E64B1A-E4E5-42F5-A1CB-E17F4CBDE31B}" srcOrd="0" destOrd="0" presId="urn:microsoft.com/office/officeart/2008/layout/PictureStrips"/>
    <dgm:cxn modelId="{0608E284-5997-48E1-B144-53B15BEE14A9}" type="presParOf" srcId="{B87F2FD8-9AD9-4D35-BE72-98746EF9DF9A}" destId="{37F44D01-DDB7-46BC-9CF9-8169CB3819C2}" srcOrd="1" destOrd="0" presId="urn:microsoft.com/office/officeart/2008/layout/PictureStrips"/>
    <dgm:cxn modelId="{E95C72D4-C045-4090-B73E-590FF000E71A}" type="presParOf" srcId="{13B89588-6694-41D0-86AD-19E33E165F87}" destId="{544CC9B3-966C-4399-8B51-63CB08AC83AB}" srcOrd="3" destOrd="0" presId="urn:microsoft.com/office/officeart/2008/layout/PictureStrips"/>
    <dgm:cxn modelId="{3FDFC157-BFB5-4C0B-9E5F-A1F042A01064}" type="presParOf" srcId="{13B89588-6694-41D0-86AD-19E33E165F87}" destId="{504E9702-804D-4FA4-B3FE-6E591661E447}" srcOrd="4" destOrd="0" presId="urn:microsoft.com/office/officeart/2008/layout/PictureStrips"/>
    <dgm:cxn modelId="{010CCBBE-73EF-4272-85F0-4A7396CCCD39}" type="presParOf" srcId="{504E9702-804D-4FA4-B3FE-6E591661E447}" destId="{E11AECDD-8351-4E79-9A1A-C95FD0CDDD93}" srcOrd="0" destOrd="0" presId="urn:microsoft.com/office/officeart/2008/layout/PictureStrips"/>
    <dgm:cxn modelId="{1681BEC7-FAF2-40DD-BF0B-4A8CD23373EA}" type="presParOf" srcId="{504E9702-804D-4FA4-B3FE-6E591661E447}" destId="{1CDCDE4B-0532-4051-AD24-46BFE807E97A}" srcOrd="1" destOrd="0" presId="urn:microsoft.com/office/officeart/2008/layout/PictureStrips"/>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E7603-E9C0-4E6C-B5FD-F44A733FAD48}">
      <dsp:nvSpPr>
        <dsp:cNvPr id="0" name=""/>
        <dsp:cNvSpPr/>
      </dsp:nvSpPr>
      <dsp:spPr>
        <a:xfrm>
          <a:off x="3710" y="18941"/>
          <a:ext cx="2231081" cy="892432"/>
        </a:xfrm>
        <a:prstGeom prst="rect">
          <a:avLst/>
        </a:prstGeom>
        <a:solidFill>
          <a:schemeClr val="accent5"/>
        </a:solidFill>
        <a:ln w="1905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844550">
            <a:lnSpc>
              <a:spcPct val="90000"/>
            </a:lnSpc>
            <a:spcBef>
              <a:spcPct val="0"/>
            </a:spcBef>
            <a:spcAft>
              <a:spcPct val="35000"/>
            </a:spcAft>
            <a:buNone/>
          </a:pPr>
          <a:r>
            <a:rPr lang="en-GB" sz="1900" b="1" kern="1200">
              <a:solidFill>
                <a:schemeClr val="bg1"/>
              </a:solidFill>
              <a:latin typeface="Network Rail Sans"/>
            </a:rPr>
            <a:t>(1) Historic data</a:t>
          </a:r>
        </a:p>
      </dsp:txBody>
      <dsp:txXfrm>
        <a:off x="3710" y="18941"/>
        <a:ext cx="2231081" cy="892432"/>
      </dsp:txXfrm>
    </dsp:sp>
    <dsp:sp modelId="{1F6748E1-ED89-40AF-943E-5559DB723B32}">
      <dsp:nvSpPr>
        <dsp:cNvPr id="0" name=""/>
        <dsp:cNvSpPr/>
      </dsp:nvSpPr>
      <dsp:spPr>
        <a:xfrm>
          <a:off x="3710" y="911374"/>
          <a:ext cx="2231081" cy="2108160"/>
        </a:xfrm>
        <a:prstGeom prst="rect">
          <a:avLst/>
        </a:prstGeom>
        <a:solidFill>
          <a:schemeClr val="accent5">
            <a:lumMod val="20000"/>
            <a:lumOff val="80000"/>
            <a:alpha val="90000"/>
          </a:schemeClr>
        </a:solidFill>
        <a:ln w="19050" cap="flat" cmpd="sng" algn="ctr">
          <a:solidFill>
            <a:schemeClr val="accent5">
              <a:lumMod val="20000"/>
              <a:lumOff val="8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110000"/>
            </a:lnSpc>
            <a:spcBef>
              <a:spcPts val="300"/>
            </a:spcBef>
            <a:spcAft>
              <a:spcPts val="300"/>
            </a:spcAft>
            <a:buFont typeface="Arial" panose="020B0604020202020204" pitchFamily="34" charset="0"/>
            <a:buChar char="•"/>
          </a:pPr>
          <a:r>
            <a:rPr lang="en-GB" sz="1400" kern="1200">
              <a:latin typeface="Network Rail Sans" panose="02000000040000020004" pitchFamily="2" charset="0"/>
            </a:rPr>
            <a:t>Set benchmarks solely from historic performance over a chosen timeframe.</a:t>
          </a:r>
        </a:p>
        <a:p>
          <a:pPr marL="114300" lvl="1" indent="-114300" algn="l" defTabSz="622300">
            <a:lnSpc>
              <a:spcPct val="110000"/>
            </a:lnSpc>
            <a:spcBef>
              <a:spcPts val="300"/>
            </a:spcBef>
            <a:spcAft>
              <a:spcPts val="300"/>
            </a:spcAft>
            <a:buFont typeface="Arial" panose="020B0604020202020204" pitchFamily="34" charset="0"/>
            <a:buChar char="•"/>
          </a:pPr>
          <a:endParaRPr lang="en-GB" sz="1400" kern="1200">
            <a:latin typeface="Network Rail Sans" panose="02000000040000020004" pitchFamily="2" charset="0"/>
          </a:endParaRPr>
        </a:p>
      </dsp:txBody>
      <dsp:txXfrm>
        <a:off x="3710" y="911374"/>
        <a:ext cx="2231081" cy="2108160"/>
      </dsp:txXfrm>
    </dsp:sp>
    <dsp:sp modelId="{5BB1928D-9FB8-4791-A95B-DC3E837C21D5}">
      <dsp:nvSpPr>
        <dsp:cNvPr id="0" name=""/>
        <dsp:cNvSpPr/>
      </dsp:nvSpPr>
      <dsp:spPr>
        <a:xfrm>
          <a:off x="2547142" y="18941"/>
          <a:ext cx="2231081" cy="892432"/>
        </a:xfrm>
        <a:prstGeom prst="rect">
          <a:avLst/>
        </a:prstGeom>
        <a:solidFill>
          <a:schemeClr val="accent6"/>
        </a:solidFill>
        <a:ln w="1905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844550">
            <a:lnSpc>
              <a:spcPct val="90000"/>
            </a:lnSpc>
            <a:spcBef>
              <a:spcPct val="0"/>
            </a:spcBef>
            <a:spcAft>
              <a:spcPct val="35000"/>
            </a:spcAft>
            <a:buNone/>
          </a:pPr>
          <a:r>
            <a:rPr lang="en-GB" sz="1900" b="1" kern="1200">
              <a:solidFill>
                <a:schemeClr val="bg1"/>
              </a:solidFill>
              <a:latin typeface="Network Rail Sans"/>
            </a:rPr>
            <a:t>(2) Historic data + adjustments</a:t>
          </a:r>
        </a:p>
      </dsp:txBody>
      <dsp:txXfrm>
        <a:off x="2547142" y="18941"/>
        <a:ext cx="2231081" cy="892432"/>
      </dsp:txXfrm>
    </dsp:sp>
    <dsp:sp modelId="{27DA32C7-7FDA-44CA-ABEB-311378D7EF0D}">
      <dsp:nvSpPr>
        <dsp:cNvPr id="0" name=""/>
        <dsp:cNvSpPr/>
      </dsp:nvSpPr>
      <dsp:spPr>
        <a:xfrm>
          <a:off x="2549953" y="919635"/>
          <a:ext cx="2231081" cy="2108160"/>
        </a:xfrm>
        <a:prstGeom prst="rect">
          <a:avLst/>
        </a:prstGeom>
        <a:solidFill>
          <a:schemeClr val="accent6">
            <a:lumMod val="20000"/>
            <a:lumOff val="80000"/>
            <a:alpha val="90000"/>
          </a:schemeClr>
        </a:solidFill>
        <a:ln w="19050" cap="flat" cmpd="sng" algn="ctr">
          <a:solidFill>
            <a:schemeClr val="accent6">
              <a:lumMod val="20000"/>
              <a:lumOff val="8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110000"/>
            </a:lnSpc>
            <a:spcBef>
              <a:spcPts val="300"/>
            </a:spcBef>
            <a:spcAft>
              <a:spcPts val="300"/>
            </a:spcAft>
            <a:buChar char="•"/>
          </a:pPr>
          <a:r>
            <a:rPr lang="en-GB" sz="1400" b="0" i="0" kern="1200">
              <a:latin typeface="Network Rail Sans" panose="02000000040000020004" pitchFamily="2" charset="0"/>
            </a:rPr>
            <a:t>Start with historic performance, then decide on appropriate adjustments e.g. to account for changes in: traffic levels, timetables, efficiency, asset condition or abnormal events.</a:t>
          </a:r>
          <a:endParaRPr lang="en-GB" sz="1400" kern="1200">
            <a:latin typeface="Network Rail Sans" panose="02000000040000020004" pitchFamily="2" charset="0"/>
          </a:endParaRPr>
        </a:p>
      </dsp:txBody>
      <dsp:txXfrm>
        <a:off x="2549953" y="919635"/>
        <a:ext cx="2231081" cy="2108160"/>
      </dsp:txXfrm>
    </dsp:sp>
    <dsp:sp modelId="{4AE58243-F280-426E-A053-3BAADF768F43}">
      <dsp:nvSpPr>
        <dsp:cNvPr id="0" name=""/>
        <dsp:cNvSpPr/>
      </dsp:nvSpPr>
      <dsp:spPr>
        <a:xfrm>
          <a:off x="5090575" y="18941"/>
          <a:ext cx="2231081" cy="892432"/>
        </a:xfrm>
        <a:prstGeom prst="rect">
          <a:avLst/>
        </a:prstGeom>
        <a:solidFill>
          <a:schemeClr val="bg2">
            <a:lumMod val="50000"/>
          </a:schemeClr>
        </a:solidFill>
        <a:ln w="19050" cap="flat" cmpd="sng" algn="ctr">
          <a:solidFill>
            <a:schemeClr val="bg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844550">
            <a:lnSpc>
              <a:spcPct val="90000"/>
            </a:lnSpc>
            <a:spcBef>
              <a:spcPct val="0"/>
            </a:spcBef>
            <a:spcAft>
              <a:spcPct val="35000"/>
            </a:spcAft>
            <a:buNone/>
          </a:pPr>
          <a:r>
            <a:rPr lang="en-GB" sz="1900" b="1" kern="1200">
              <a:solidFill>
                <a:prstClr val="white"/>
              </a:solidFill>
              <a:latin typeface="Network Rail Sans"/>
              <a:ea typeface="+mn-ea"/>
              <a:cs typeface="+mn-cs"/>
            </a:rPr>
            <a:t>(3) Aligned to a target</a:t>
          </a:r>
          <a:endParaRPr lang="en-GB" sz="1900" b="1" kern="1200">
            <a:solidFill>
              <a:schemeClr val="bg1"/>
            </a:solidFill>
            <a:latin typeface="Network Rail Sans"/>
          </a:endParaRPr>
        </a:p>
      </dsp:txBody>
      <dsp:txXfrm>
        <a:off x="5090575" y="18941"/>
        <a:ext cx="2231081" cy="892432"/>
      </dsp:txXfrm>
    </dsp:sp>
    <dsp:sp modelId="{FB9C78DF-B5DF-4E21-B5B4-75DE6C4C4887}">
      <dsp:nvSpPr>
        <dsp:cNvPr id="0" name=""/>
        <dsp:cNvSpPr/>
      </dsp:nvSpPr>
      <dsp:spPr>
        <a:xfrm>
          <a:off x="5090575" y="911374"/>
          <a:ext cx="2231081" cy="2108160"/>
        </a:xfrm>
        <a:prstGeom prst="rect">
          <a:avLst/>
        </a:prstGeom>
        <a:solidFill>
          <a:schemeClr val="bg2">
            <a:alpha val="90000"/>
          </a:schemeClr>
        </a:solidFill>
        <a:ln w="19050" cap="flat" cmpd="sng" algn="ctr">
          <a:solidFill>
            <a:schemeClr val="bg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110000"/>
            </a:lnSpc>
            <a:spcBef>
              <a:spcPts val="300"/>
            </a:spcBef>
            <a:spcAft>
              <a:spcPts val="300"/>
            </a:spcAft>
            <a:buChar char="•"/>
          </a:pPr>
          <a:r>
            <a:rPr lang="en-GB" sz="1400" kern="1200">
              <a:solidFill>
                <a:prstClr val="black"/>
              </a:solidFill>
              <a:latin typeface="Network Rail Sans"/>
              <a:ea typeface="+mn-ea"/>
              <a:cs typeface="+mn-cs"/>
            </a:rPr>
            <a:t>Link benchmarks directly or indirectly to wider GBR, operator or industry wide performance targets.</a:t>
          </a:r>
          <a:endParaRPr lang="en-GB" sz="1400" kern="1200">
            <a:solidFill>
              <a:schemeClr val="tx1"/>
            </a:solidFill>
          </a:endParaRPr>
        </a:p>
      </dsp:txBody>
      <dsp:txXfrm>
        <a:off x="5090575" y="911374"/>
        <a:ext cx="2231081" cy="2108160"/>
      </dsp:txXfrm>
    </dsp:sp>
    <dsp:sp modelId="{3D079236-D0D9-493F-8888-EC9D76BA591A}">
      <dsp:nvSpPr>
        <dsp:cNvPr id="0" name=""/>
        <dsp:cNvSpPr/>
      </dsp:nvSpPr>
      <dsp:spPr>
        <a:xfrm>
          <a:off x="7634007" y="18941"/>
          <a:ext cx="2231081" cy="892432"/>
        </a:xfrm>
        <a:prstGeom prst="rect">
          <a:avLst/>
        </a:prstGeom>
        <a:solidFill>
          <a:schemeClr val="accent2"/>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844550">
            <a:lnSpc>
              <a:spcPct val="90000"/>
            </a:lnSpc>
            <a:spcBef>
              <a:spcPct val="0"/>
            </a:spcBef>
            <a:spcAft>
              <a:spcPct val="35000"/>
            </a:spcAft>
            <a:buNone/>
          </a:pPr>
          <a:r>
            <a:rPr lang="en-GB" sz="1900" b="1" kern="1200">
              <a:solidFill>
                <a:prstClr val="white"/>
              </a:solidFill>
              <a:latin typeface="Network Rail Sans"/>
              <a:ea typeface="+mn-ea"/>
              <a:cs typeface="+mn-cs"/>
            </a:rPr>
            <a:t>(4) Disruption allowance</a:t>
          </a:r>
        </a:p>
      </dsp:txBody>
      <dsp:txXfrm>
        <a:off x="7634007" y="18941"/>
        <a:ext cx="2231081" cy="892432"/>
      </dsp:txXfrm>
    </dsp:sp>
    <dsp:sp modelId="{ED59DD67-033D-4D44-B735-55CE491285A0}">
      <dsp:nvSpPr>
        <dsp:cNvPr id="0" name=""/>
        <dsp:cNvSpPr/>
      </dsp:nvSpPr>
      <dsp:spPr>
        <a:xfrm>
          <a:off x="7634007" y="911374"/>
          <a:ext cx="2231081" cy="2108160"/>
        </a:xfrm>
        <a:prstGeom prst="rect">
          <a:avLst/>
        </a:prstGeom>
        <a:solidFill>
          <a:schemeClr val="accent2">
            <a:lumMod val="20000"/>
            <a:lumOff val="80000"/>
            <a:alpha val="90000"/>
          </a:schemeClr>
        </a:solidFill>
        <a:ln w="19050" cap="flat" cmpd="sng" algn="ctr">
          <a:solidFill>
            <a:schemeClr val="bg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0" algn="l" defTabSz="622300">
            <a:lnSpc>
              <a:spcPct val="110000"/>
            </a:lnSpc>
            <a:spcBef>
              <a:spcPts val="300"/>
            </a:spcBef>
            <a:spcAft>
              <a:spcPts val="300"/>
            </a:spcAft>
            <a:buChar char="•"/>
          </a:pPr>
          <a:r>
            <a:rPr lang="en-GB" sz="1400" b="0" i="0">
              <a:latin typeface="Network Rail Sans" panose="02000000040000020004" pitchFamily="2" charset="0"/>
            </a:rPr>
            <a:t>Set a disruption allowance (e.g. number of trains delayed &gt; X minutes / total disruption time). GBR pays compensation above it.</a:t>
          </a:r>
          <a:endParaRPr lang="en-GB" sz="1400" kern="1200">
            <a:solidFill>
              <a:schemeClr val="tx1"/>
            </a:solidFill>
          </a:endParaRPr>
        </a:p>
      </dsp:txBody>
      <dsp:txXfrm>
        <a:off x="7634007" y="911374"/>
        <a:ext cx="2231081" cy="2108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9FD358-03C0-4194-B6FF-CF63162537B2}">
      <dsp:nvSpPr>
        <dsp:cNvPr id="0" name=""/>
        <dsp:cNvSpPr/>
      </dsp:nvSpPr>
      <dsp:spPr>
        <a:xfrm>
          <a:off x="336083" y="592369"/>
          <a:ext cx="3252013" cy="1016254"/>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8343"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Early visibility of emerging approaches.</a:t>
          </a:r>
          <a:endParaRPr lang="en-GB" sz="1800" kern="1200">
            <a:latin typeface="Network Rail Sans" panose="02000000040000020004" pitchFamily="2" charset="0"/>
          </a:endParaRPr>
        </a:p>
      </dsp:txBody>
      <dsp:txXfrm>
        <a:off x="336083" y="592369"/>
        <a:ext cx="3252013" cy="1016254"/>
      </dsp:txXfrm>
    </dsp:sp>
    <dsp:sp modelId="{21054659-E00B-46BF-978A-A77B80CDDD80}">
      <dsp:nvSpPr>
        <dsp:cNvPr id="0" name=""/>
        <dsp:cNvSpPr/>
      </dsp:nvSpPr>
      <dsp:spPr>
        <a:xfrm>
          <a:off x="195169" y="458605"/>
          <a:ext cx="711377" cy="106706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E64B1A-E4E5-42F5-A1CB-E17F4CBDE31B}">
      <dsp:nvSpPr>
        <dsp:cNvPr id="0" name=""/>
        <dsp:cNvSpPr/>
      </dsp:nvSpPr>
      <dsp:spPr>
        <a:xfrm>
          <a:off x="3844439" y="592643"/>
          <a:ext cx="3249959" cy="1015612"/>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7908"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Open feedback and transparent reporting.</a:t>
          </a:r>
          <a:endParaRPr lang="en-GB" sz="1800" kern="1200">
            <a:latin typeface="Network Rail Sans" panose="02000000040000020004" pitchFamily="2" charset="0"/>
          </a:endParaRPr>
        </a:p>
      </dsp:txBody>
      <dsp:txXfrm>
        <a:off x="3844439" y="592643"/>
        <a:ext cx="3249959" cy="1015612"/>
      </dsp:txXfrm>
    </dsp:sp>
    <dsp:sp modelId="{37F44D01-DDB7-46BC-9CF9-8169CB3819C2}">
      <dsp:nvSpPr>
        <dsp:cNvPr id="0" name=""/>
        <dsp:cNvSpPr/>
      </dsp:nvSpPr>
      <dsp:spPr>
        <a:xfrm>
          <a:off x="3709024" y="445944"/>
          <a:ext cx="710928" cy="106639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1AECDD-8351-4E79-9A1A-C95FD0CDDD93}">
      <dsp:nvSpPr>
        <dsp:cNvPr id="0" name=""/>
        <dsp:cNvSpPr/>
      </dsp:nvSpPr>
      <dsp:spPr>
        <a:xfrm>
          <a:off x="7350228" y="594289"/>
          <a:ext cx="3237646" cy="1011764"/>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302"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Listening to concerns and perspectives.</a:t>
          </a:r>
          <a:endParaRPr lang="en-GB" sz="1800" kern="1200">
            <a:latin typeface="Network Rail Sans" panose="02000000040000020004" pitchFamily="2" charset="0"/>
          </a:endParaRPr>
        </a:p>
      </dsp:txBody>
      <dsp:txXfrm>
        <a:off x="7350228" y="594289"/>
        <a:ext cx="3237646" cy="1011764"/>
      </dsp:txXfrm>
    </dsp:sp>
    <dsp:sp modelId="{1CDCDE4B-0532-4051-AD24-46BFE807E97A}">
      <dsp:nvSpPr>
        <dsp:cNvPr id="0" name=""/>
        <dsp:cNvSpPr/>
      </dsp:nvSpPr>
      <dsp:spPr>
        <a:xfrm>
          <a:off x="7215326" y="448145"/>
          <a:ext cx="708235" cy="106235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7771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3085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fld id="{6D4F75DD-2696-40C2-8873-C5E369989A37}" type="slidenum">
              <a:rPr lang="en-GB" smtClean="0"/>
              <a:t>3</a:t>
            </a:fld>
            <a:endParaRPr lang="en-GB"/>
          </a:p>
        </p:txBody>
      </p:sp>
    </p:spTree>
    <p:extLst>
      <p:ext uri="{BB962C8B-B14F-4D97-AF65-F5344CB8AC3E}">
        <p14:creationId xmlns:p14="http://schemas.microsoft.com/office/powerpoint/2010/main" val="4131540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14183-E0C8-2463-874C-769A21C30E7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56F586B-BAE8-95C3-0B54-F64FCE4FCC3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48E13A2-B35E-4D70-F20D-96ECDBC6AB62}"/>
              </a:ext>
            </a:extLst>
          </p:cNvPr>
          <p:cNvSpPr>
            <a:spLocks noGrp="1"/>
          </p:cNvSpPr>
          <p:nvPr>
            <p:ph type="sldNum" sz="quarter" idx="4294967295"/>
          </p:nvPr>
        </p:nvSpPr>
        <p:spPr>
          <a:xfrm>
            <a:off x="3884613" y="8685213"/>
            <a:ext cx="2971800" cy="458787"/>
          </a:xfrm>
          <a:prstGeom prst="rect">
            <a:avLst/>
          </a:prstGeom>
        </p:spPr>
        <p:txBody>
          <a:bodyPr/>
          <a:lstStyle/>
          <a:p>
            <a:fld id="{07E03878-09C7-4A7D-AEA1-1C7E3B05C8C5}" type="slidenum">
              <a:rPr lang="en-GB" smtClean="0"/>
              <a:t>5</a:t>
            </a:fld>
            <a:endParaRPr lang="en-GB"/>
          </a:p>
        </p:txBody>
      </p:sp>
    </p:spTree>
    <p:extLst>
      <p:ext uri="{BB962C8B-B14F-4D97-AF65-F5344CB8AC3E}">
        <p14:creationId xmlns:p14="http://schemas.microsoft.com/office/powerpoint/2010/main" val="577246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4095133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4219330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3288566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996590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201350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575648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A2AAE-225C-6771-6164-41097E6BD68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0BEF204-F566-7DE7-D945-80C84C7BCE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A449525-D875-80A0-DE31-D5E4BF03600E}"/>
              </a:ext>
            </a:extLst>
          </p:cNvPr>
          <p:cNvSpPr>
            <a:spLocks noGrp="1"/>
          </p:cNvSpPr>
          <p:nvPr>
            <p:ph type="sldNum" sz="quarter" idx="4294967295"/>
          </p:nvPr>
        </p:nvSpPr>
        <p:spPr>
          <a:xfrm>
            <a:off x="3884613" y="8685213"/>
            <a:ext cx="2971800" cy="458787"/>
          </a:xfrm>
          <a:prstGeom prst="rect">
            <a:avLst/>
          </a:prstGeom>
        </p:spPr>
        <p:txBody>
          <a:bodyPr/>
          <a:lstStyle/>
          <a:p>
            <a:fld id="{07E03878-09C7-4A7D-AEA1-1C7E3B05C8C5}" type="slidenum">
              <a:rPr lang="en-GB" smtClean="0"/>
              <a:t>21</a:t>
            </a:fld>
            <a:endParaRPr lang="en-GB"/>
          </a:p>
        </p:txBody>
      </p:sp>
    </p:spTree>
    <p:extLst>
      <p:ext uri="{BB962C8B-B14F-4D97-AF65-F5344CB8AC3E}">
        <p14:creationId xmlns:p14="http://schemas.microsoft.com/office/powerpoint/2010/main" val="2403586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A </a:t>
            </a:r>
            <a:r>
              <a:rPr lang="en-GB" sz="1200" b="1" i="0" kern="1200">
                <a:solidFill>
                  <a:schemeClr val="tx1"/>
                </a:solidFill>
                <a:effectLst/>
                <a:latin typeface="+mn-lt"/>
                <a:ea typeface="+mn-ea"/>
                <a:cs typeface="+mn-cs"/>
              </a:rPr>
              <a:t>flow</a:t>
            </a:r>
            <a:r>
              <a:rPr lang="en-GB" sz="1200" b="0" i="0" kern="1200">
                <a:solidFill>
                  <a:schemeClr val="tx1"/>
                </a:solidFill>
                <a:effectLst/>
                <a:latin typeface="+mn-lt"/>
                <a:ea typeface="+mn-ea"/>
                <a:cs typeface="+mn-cs"/>
              </a:rPr>
              <a:t> is a defined group of train services that share a common market, corridor, origin–destination pattern, or section of infrastructure.</a:t>
            </a:r>
          </a:p>
          <a:p>
            <a:r>
              <a:rPr lang="en-GB" sz="1200" b="0" i="0" kern="1200">
                <a:solidFill>
                  <a:schemeClr val="tx1"/>
                </a:solidFill>
                <a:effectLst/>
                <a:latin typeface="+mn-lt"/>
                <a:ea typeface="+mn-ea"/>
                <a:cs typeface="+mn-cs"/>
              </a:rPr>
              <a:t>For example:</a:t>
            </a:r>
          </a:p>
          <a:p>
            <a:r>
              <a:rPr lang="en-GB" sz="1200" b="0" i="0" kern="1200">
                <a:solidFill>
                  <a:schemeClr val="tx1"/>
                </a:solidFill>
                <a:effectLst/>
                <a:latin typeface="+mn-lt"/>
                <a:ea typeface="+mn-ea"/>
                <a:cs typeface="+mn-cs"/>
              </a:rPr>
              <a:t>London–Birmingham intercity services</a:t>
            </a:r>
          </a:p>
          <a:p>
            <a:r>
              <a:rPr lang="en-GB" sz="1200" b="0" i="0" kern="1200">
                <a:solidFill>
                  <a:schemeClr val="tx1"/>
                </a:solidFill>
                <a:effectLst/>
                <a:latin typeface="+mn-lt"/>
                <a:ea typeface="+mn-ea"/>
                <a:cs typeface="+mn-cs"/>
              </a:rPr>
              <a:t>commuter services into Manchester</a:t>
            </a:r>
          </a:p>
          <a:p>
            <a:r>
              <a:rPr lang="en-GB" sz="1200" b="0" i="0" kern="1200">
                <a:solidFill>
                  <a:schemeClr val="tx1"/>
                </a:solidFill>
                <a:effectLst/>
                <a:latin typeface="+mn-lt"/>
                <a:ea typeface="+mn-ea"/>
                <a:cs typeface="+mn-cs"/>
              </a:rPr>
              <a:t>services using a specific main line corridor</a:t>
            </a:r>
          </a:p>
          <a:p>
            <a:r>
              <a:rPr lang="en-GB" sz="1200" b="0" i="0" kern="1200">
                <a:solidFill>
                  <a:schemeClr val="tx1"/>
                </a:solidFill>
                <a:effectLst/>
                <a:latin typeface="+mn-lt"/>
                <a:ea typeface="+mn-ea"/>
                <a:cs typeface="+mn-cs"/>
              </a:rPr>
              <a:t>airport express services</a:t>
            </a:r>
          </a:p>
        </p:txBody>
      </p:sp>
      <p:sp>
        <p:nvSpPr>
          <p:cNvPr id="4" name="Slide Number Placeholder 3"/>
          <p:cNvSpPr>
            <a:spLocks noGrp="1"/>
          </p:cNvSpPr>
          <p:nvPr>
            <p:ph type="sldNum" sz="quarter" idx="10"/>
          </p:nvPr>
        </p:nvSpPr>
        <p:spPr/>
        <p:txBody>
          <a:bodyPr/>
          <a:lstStyle/>
          <a:p>
            <a:fld id="{B68D2766-C49B-4C1A-9FEE-6F146754B02B}" type="slidenum">
              <a:rPr lang="en-US" smtClean="0"/>
              <a:t>22</a:t>
            </a:fld>
            <a:endParaRPr lang="en-US"/>
          </a:p>
        </p:txBody>
      </p:sp>
    </p:spTree>
    <p:extLst>
      <p:ext uri="{BB962C8B-B14F-4D97-AF65-F5344CB8AC3E}">
        <p14:creationId xmlns:p14="http://schemas.microsoft.com/office/powerpoint/2010/main" val="1993649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10B78063-2B36-4929-BBDA-2F5306A32671}" type="datetime3">
              <a:rPr lang="en-GB" smtClean="0"/>
              <a:t>2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49811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A6CFC1BB-0A19-4B6A-91E3-3A4AFB5E2BD5}" type="datetime3">
              <a:rPr lang="en-GB" smtClean="0"/>
              <a:t>2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638297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DF7E91-A317-4146-8144-90CCB6E9BB60}" type="datetime3">
              <a:rPr lang="en-GB" smtClean="0"/>
              <a:t>2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03248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B16DEB11-493B-4CC3-9F7C-ED41717B2147}" type="datetime3">
              <a:rPr lang="en-GB" smtClean="0"/>
              <a:t>2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99167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99A47AF-E204-4DE8-8675-4DB33F4CCD16}" type="datetime3">
              <a:rPr lang="en-GB" smtClean="0"/>
              <a:t>2 September, 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1789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9EFD7AD3-74B2-4CE8-A699-B226B4253601}" type="datetime3">
              <a:rPr lang="en-GB" smtClean="0"/>
              <a:t>2 September, 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259631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E947A-0063-47A9-8D8F-962501075D59}" type="datetime3">
              <a:rPr lang="en-GB" smtClean="0"/>
              <a:t>2 September, 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008407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5A7FE54-85E6-4AF1-84ED-53D322C6514B}" type="datetime3">
              <a:rPr lang="en-GB" smtClean="0"/>
              <a:t>2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893105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56CA1FF-686C-40E2-BE8C-AF5396EF505B}" type="datetime3">
              <a:rPr lang="en-GB" smtClean="0"/>
              <a:t>2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878528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294A323-43D1-4E4D-AC55-139593E9C5B6}" type="datetime3">
              <a:rPr lang="en-GB" smtClean="0"/>
              <a:t>2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747947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A164892-8017-4F4F-85BF-01621B5AC34B}" type="datetime3">
              <a:rPr lang="en-GB" smtClean="0"/>
              <a:t>2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28355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96853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4145705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3811876900"/>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2111847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Solid Colour A">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F693A26-6728-44C2-9A92-C4A4B5BF16BF}"/>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2">
            <a:extLst>
              <a:ext uri="{FF2B5EF4-FFF2-40B4-BE49-F238E27FC236}">
                <a16:creationId xmlns:a16="http://schemas.microsoft.com/office/drawing/2014/main" id="{E123E7A9-22EF-4AB4-A68B-733C1722FD41}"/>
              </a:ext>
            </a:extLst>
          </p:cNvPr>
          <p:cNvSpPr>
            <a:spLocks noGrp="1"/>
          </p:cNvSpPr>
          <p:nvPr>
            <p:ph type="body" sz="quarter" idx="16" hasCustomPrompt="1"/>
          </p:nvPr>
        </p:nvSpPr>
        <p:spPr>
          <a:xfrm>
            <a:off x="1426104" y="3275175"/>
            <a:ext cx="8436983" cy="1577801"/>
          </a:xfrm>
          <a:prstGeom prst="rect">
            <a:avLst/>
          </a:prstGeom>
        </p:spPr>
        <p:txBody>
          <a:bodyPr>
            <a:noAutofit/>
          </a:bodyPr>
          <a:lstStyle>
            <a:lvl1pPr marL="0" indent="0" algn="l">
              <a:spcBef>
                <a:spcPts val="600"/>
              </a:spcBef>
              <a:buFont typeface="Arial" panose="020B0604020202020204" pitchFamily="34" charset="0"/>
              <a:buNone/>
              <a:defRPr sz="2000" b="0">
                <a:solidFill>
                  <a:schemeClr val="bg1"/>
                </a:solidFill>
                <a:latin typeface="Network Rail Sans" panose="02000000040000020004" pitchFamily="50" charset="0"/>
                <a:cs typeface="Arial" panose="020B0604020202020204" pitchFamily="34" charset="0"/>
              </a:defRPr>
            </a:lvl1pPr>
          </a:lstStyle>
          <a:p>
            <a:pPr lvl="0"/>
            <a:r>
              <a:rPr lang="en-GB"/>
              <a:t> Text here</a:t>
            </a:r>
          </a:p>
          <a:p>
            <a:pPr lvl="0"/>
            <a:r>
              <a:rPr lang="en-GB"/>
              <a:t> Text here</a:t>
            </a:r>
          </a:p>
          <a:p>
            <a:pPr lvl="0"/>
            <a:r>
              <a:rPr lang="en-GB"/>
              <a:t> Text here</a:t>
            </a:r>
          </a:p>
        </p:txBody>
      </p:sp>
      <p:sp>
        <p:nvSpPr>
          <p:cNvPr id="16" name="Text Placeholder 2">
            <a:extLst>
              <a:ext uri="{FF2B5EF4-FFF2-40B4-BE49-F238E27FC236}">
                <a16:creationId xmlns:a16="http://schemas.microsoft.com/office/drawing/2014/main" id="{8F5F6AEE-BA55-4EA2-9D67-8698B941391B}"/>
              </a:ext>
            </a:extLst>
          </p:cNvPr>
          <p:cNvSpPr>
            <a:spLocks noGrp="1"/>
          </p:cNvSpPr>
          <p:nvPr>
            <p:ph type="body" sz="quarter" idx="17" hasCustomPrompt="1"/>
          </p:nvPr>
        </p:nvSpPr>
        <p:spPr>
          <a:xfrm>
            <a:off x="1426105" y="2170583"/>
            <a:ext cx="8436984"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1642705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lid Colour B">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5B9C48-47A5-4BEA-B6EC-BA7F9B5736DD}"/>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2490024" y="2956282"/>
            <a:ext cx="7373065"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2784842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Pag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7734755" y="3199408"/>
            <a:ext cx="4022905" cy="545204"/>
          </a:xfrm>
          <a:prstGeom prst="rect">
            <a:avLst/>
          </a:prstGeom>
        </p:spPr>
        <p:txBody>
          <a:bodyPr>
            <a:noAutofit/>
          </a:bodyPr>
          <a:lstStyle>
            <a:lvl1pPr marL="0" indent="0" algn="ctr">
              <a:buNone/>
              <a:defRPr sz="32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505600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1248773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20"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4732895"/>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0" name="Rectangle 9">
            <a:extLst>
              <a:ext uri="{FF2B5EF4-FFF2-40B4-BE49-F238E27FC236}">
                <a16:creationId xmlns:a16="http://schemas.microsoft.com/office/drawing/2014/main" id="{EA357EA4-FAC0-4990-BAD3-3C83CB98D23D}"/>
              </a:ext>
            </a:extLst>
          </p:cNvPr>
          <p:cNvSpPr/>
          <p:nvPr userDrawn="1"/>
        </p:nvSpPr>
        <p:spPr>
          <a:xfrm>
            <a:off x="0" y="6049351"/>
            <a:ext cx="12191999" cy="808648"/>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9">
            <a:extLst>
              <a:ext uri="{FF2B5EF4-FFF2-40B4-BE49-F238E27FC236}">
                <a16:creationId xmlns:a16="http://schemas.microsoft.com/office/drawing/2014/main" id="{F527A68E-AAA8-4930-8924-E08D77DCF907}"/>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pic>
        <p:nvPicPr>
          <p:cNvPr id="9" name="Picture 8" descr="Graphical user interface&#10;&#10;Description automatically generated">
            <a:extLst>
              <a:ext uri="{FF2B5EF4-FFF2-40B4-BE49-F238E27FC236}">
                <a16:creationId xmlns:a16="http://schemas.microsoft.com/office/drawing/2014/main" id="{98F94E87-D4EE-44DD-84F3-A785800B770A}"/>
              </a:ext>
            </a:extLst>
          </p:cNvPr>
          <p:cNvPicPr>
            <a:picLocks noChangeAspect="1"/>
          </p:cNvPicPr>
          <p:nvPr userDrawn="1"/>
        </p:nvPicPr>
        <p:blipFill>
          <a:blip r:embed="rId2"/>
          <a:stretch>
            <a:fillRect/>
          </a:stretch>
        </p:blipFill>
        <p:spPr>
          <a:xfrm>
            <a:off x="175033" y="6118835"/>
            <a:ext cx="1812256" cy="669680"/>
          </a:xfrm>
          <a:prstGeom prst="rect">
            <a:avLst/>
          </a:prstGeom>
        </p:spPr>
      </p:pic>
    </p:spTree>
    <p:extLst>
      <p:ext uri="{BB962C8B-B14F-4D97-AF65-F5344CB8AC3E}">
        <p14:creationId xmlns:p14="http://schemas.microsoft.com/office/powerpoint/2010/main" val="1095441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0904062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4" name="Text Placeholder 2"/>
          <p:cNvSpPr>
            <a:spLocks noGrp="1"/>
          </p:cNvSpPr>
          <p:nvPr>
            <p:ph type="body" sz="quarter" idx="13" hasCustomPrompt="1"/>
          </p:nvPr>
        </p:nvSpPr>
        <p:spPr>
          <a:xfrm>
            <a:off x="1069291"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1069291"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4" name="Text Placeholder 2">
            <a:extLst>
              <a:ext uri="{FF2B5EF4-FFF2-40B4-BE49-F238E27FC236}">
                <a16:creationId xmlns:a16="http://schemas.microsoft.com/office/drawing/2014/main" id="{400FACAB-7041-46DD-A3B8-26091A643238}"/>
              </a:ext>
            </a:extLst>
          </p:cNvPr>
          <p:cNvSpPr>
            <a:spLocks noGrp="1"/>
          </p:cNvSpPr>
          <p:nvPr>
            <p:ph type="body" sz="quarter" idx="21" hasCustomPrompt="1"/>
          </p:nvPr>
        </p:nvSpPr>
        <p:spPr>
          <a:xfrm>
            <a:off x="4771039"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5" name="Text Placeholder 2">
            <a:extLst>
              <a:ext uri="{FF2B5EF4-FFF2-40B4-BE49-F238E27FC236}">
                <a16:creationId xmlns:a16="http://schemas.microsoft.com/office/drawing/2014/main" id="{EEDECBD3-10B5-4BC8-8B40-8470C90E0E9F}"/>
              </a:ext>
            </a:extLst>
          </p:cNvPr>
          <p:cNvSpPr>
            <a:spLocks noGrp="1"/>
          </p:cNvSpPr>
          <p:nvPr>
            <p:ph type="body" sz="quarter" idx="22" hasCustomPrompt="1"/>
          </p:nvPr>
        </p:nvSpPr>
        <p:spPr>
          <a:xfrm>
            <a:off x="4771039"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8" name="Text Placeholder 2">
            <a:extLst>
              <a:ext uri="{FF2B5EF4-FFF2-40B4-BE49-F238E27FC236}">
                <a16:creationId xmlns:a16="http://schemas.microsoft.com/office/drawing/2014/main" id="{9B13D43D-1AA2-40E7-B00E-91051C239D28}"/>
              </a:ext>
            </a:extLst>
          </p:cNvPr>
          <p:cNvSpPr>
            <a:spLocks noGrp="1"/>
          </p:cNvSpPr>
          <p:nvPr>
            <p:ph type="body" sz="quarter" idx="23" hasCustomPrompt="1"/>
          </p:nvPr>
        </p:nvSpPr>
        <p:spPr>
          <a:xfrm>
            <a:off x="8473267"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9" name="Text Placeholder 2">
            <a:extLst>
              <a:ext uri="{FF2B5EF4-FFF2-40B4-BE49-F238E27FC236}">
                <a16:creationId xmlns:a16="http://schemas.microsoft.com/office/drawing/2014/main" id="{F5E75620-5E94-45F3-BF79-40AAEAD8DAA0}"/>
              </a:ext>
            </a:extLst>
          </p:cNvPr>
          <p:cNvSpPr>
            <a:spLocks noGrp="1"/>
          </p:cNvSpPr>
          <p:nvPr>
            <p:ph type="body" sz="quarter" idx="24" hasCustomPrompt="1"/>
          </p:nvPr>
        </p:nvSpPr>
        <p:spPr>
          <a:xfrm>
            <a:off x="8473267"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8" name="Slide Number Placeholder 9">
            <a:extLst>
              <a:ext uri="{FF2B5EF4-FFF2-40B4-BE49-F238E27FC236}">
                <a16:creationId xmlns:a16="http://schemas.microsoft.com/office/drawing/2014/main" id="{28F4B481-5C94-45F5-A403-71F0421C3878}"/>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6111114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0775181"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9"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A20DA99-C477-412B-9681-D256AB6BEA11}"/>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46806779"/>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4147993333"/>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ail Bottom">
    <p:spTree>
      <p:nvGrpSpPr>
        <p:cNvPr id="1" name=""/>
        <p:cNvGrpSpPr/>
        <p:nvPr/>
      </p:nvGrpSpPr>
      <p:grpSpPr>
        <a:xfrm>
          <a:off x="0" y="0"/>
          <a:ext cx="0" cy="0"/>
          <a:chOff x="0" y="0"/>
          <a:chExt cx="0" cy="0"/>
        </a:xfrm>
      </p:grpSpPr>
      <p:sp>
        <p:nvSpPr>
          <p:cNvPr id="26" name="Text Placeholder 19"/>
          <p:cNvSpPr>
            <a:spLocks noGrp="1"/>
          </p:cNvSpPr>
          <p:nvPr>
            <p:ph type="body" sz="quarter" idx="10" hasCustomPrompt="1"/>
          </p:nvPr>
        </p:nvSpPr>
        <p:spPr>
          <a:xfrm>
            <a:off x="342899" y="1774868"/>
            <a:ext cx="11501572" cy="1840004"/>
          </a:xfrm>
          <a:prstGeom prst="rect">
            <a:avLst/>
          </a:prstGeom>
        </p:spPr>
        <p:txBody>
          <a:bodyPr>
            <a:noAutofit/>
          </a:bodyPr>
          <a:lstStyle>
            <a:lvl1pPr marL="0" indent="0" algn="ctr">
              <a:buNone/>
              <a:defRPr sz="6600" b="1" baseline="0">
                <a:solidFill>
                  <a:srgbClr val="60ABB7"/>
                </a:solidFill>
                <a:latin typeface="Network Rail Sans" panose="02000000040000020004" pitchFamily="50" charset="0"/>
                <a:cs typeface="Arial" panose="020B0604020202020204" pitchFamily="34" charset="0"/>
              </a:defRPr>
            </a:lvl1pPr>
          </a:lstStyle>
          <a:p>
            <a:pPr lvl="0"/>
            <a:r>
              <a:rPr lang="en-GB"/>
              <a:t>This is an example</a:t>
            </a:r>
            <a:br>
              <a:rPr lang="en-GB"/>
            </a:br>
            <a:r>
              <a:rPr lang="en-GB"/>
              <a:t>of a headline.</a:t>
            </a:r>
          </a:p>
        </p:txBody>
      </p:sp>
      <p:sp>
        <p:nvSpPr>
          <p:cNvPr id="11" name="Slide Number Placeholder 9">
            <a:extLst>
              <a:ext uri="{FF2B5EF4-FFF2-40B4-BE49-F238E27FC236}">
                <a16:creationId xmlns:a16="http://schemas.microsoft.com/office/drawing/2014/main" id="{22369542-2ACC-4025-9BEF-5C635782EF45}"/>
              </a:ext>
            </a:extLst>
          </p:cNvPr>
          <p:cNvSpPr>
            <a:spLocks noGrp="1"/>
          </p:cNvSpPr>
          <p:nvPr userDrawn="1">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23288602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19"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995849"/>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Slide Number Placeholder 9">
            <a:extLst>
              <a:ext uri="{FF2B5EF4-FFF2-40B4-BE49-F238E27FC236}">
                <a16:creationId xmlns:a16="http://schemas.microsoft.com/office/drawing/2014/main" id="{FE4F7ABE-BC68-4620-B586-C000C26D214C}"/>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37775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1870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B0C725-070A-4E8E-946B-6F0EA338D8D3}" type="datetime3">
              <a:rPr lang="en-GB" smtClean="0"/>
              <a:t>2 September, 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
        <p:nvSpPr>
          <p:cNvPr id="8" name="TextBox 7">
            <a:extLst>
              <a:ext uri="{FF2B5EF4-FFF2-40B4-BE49-F238E27FC236}">
                <a16:creationId xmlns:a16="http://schemas.microsoft.com/office/drawing/2014/main" id="{BE50C29D-AA91-743B-8B50-D81D851527FD}"/>
              </a:ext>
            </a:extLst>
          </p:cNvPr>
          <p:cNvSpPr txBox="1"/>
          <p:nvPr>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255532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3AC302-5B53-485C-8F2E-8A02E46DC732}"/>
              </a:ext>
            </a:extLst>
          </p:cNvPr>
          <p:cNvSpPr txBox="1"/>
          <p:nvPr>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963419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65">
          <p15:clr>
            <a:srgbClr val="F26B43"/>
          </p15:clr>
        </p15:guide>
        <p15:guide id="2" pos="746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networkrail.co.uk/industry-and-commercial/developing-gbrs-charges-and-performance-scheme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mailto:chargesandperformanceschemes@networkrail.co.uk" TargetMode="External"/><Relationship Id="rId7" Type="http://schemas.openxmlformats.org/officeDocument/2006/relationships/diagramColors" Target="../diagrams/colors2.xml"/><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2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60ABB7"/>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78C9C79-920D-7F45-104C-DA930469A250}"/>
              </a:ext>
            </a:extLst>
          </p:cNvPr>
          <p:cNvSpPr txBox="1"/>
          <p:nvPr/>
        </p:nvSpPr>
        <p:spPr>
          <a:xfrm>
            <a:off x="3971544" y="6320703"/>
            <a:ext cx="8220456"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Please note, these slides will be published online and will be available, </a:t>
            </a:r>
            <a:r>
              <a:rPr kumimoji="0" lang="en-GB" sz="2000" b="0" i="0" u="none" strike="noStrike" kern="1200" cap="none" spc="0" normalizeH="0" baseline="0" noProof="0">
                <a:ln>
                  <a:noFill/>
                </a:ln>
                <a:solidFill>
                  <a:srgbClr val="E97132"/>
                </a:solidFill>
                <a:effectLst/>
                <a:uLnTx/>
                <a:uFillTx/>
                <a:latin typeface="Network Rail Sans" panose="02000000040000020004" pitchFamily="2" charset="0"/>
                <a:ea typeface="+mn-ea"/>
                <a:cs typeface="+mn-cs"/>
                <a:hlinkClick r:id="rId3">
                  <a:extLst>
                    <a:ext uri="{A12FA001-AC4F-418D-AE19-62706E023703}">
                      <ahyp:hlinkClr xmlns:ahyp="http://schemas.microsoft.com/office/drawing/2018/hyperlinkcolor" val="tx"/>
                    </a:ext>
                  </a:extLst>
                </a:hlinkClick>
              </a:rPr>
              <a:t>here</a:t>
            </a:r>
            <a:r>
              <a:rPr kumimoji="0" lang="en-GB" sz="2000" b="0"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a:t>
            </a:r>
          </a:p>
        </p:txBody>
      </p:sp>
      <p:sp>
        <p:nvSpPr>
          <p:cNvPr id="7" name="Text Placeholder 1">
            <a:extLst>
              <a:ext uri="{FF2B5EF4-FFF2-40B4-BE49-F238E27FC236}">
                <a16:creationId xmlns:a16="http://schemas.microsoft.com/office/drawing/2014/main" id="{E49BC3C3-3D99-77F9-53CC-3D3BA64049AD}"/>
              </a:ext>
            </a:extLst>
          </p:cNvPr>
          <p:cNvSpPr txBox="1">
            <a:spLocks/>
          </p:cNvSpPr>
          <p:nvPr/>
        </p:nvSpPr>
        <p:spPr>
          <a:xfrm>
            <a:off x="380059" y="4989101"/>
            <a:ext cx="9029163" cy="40011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9 September 2026</a:t>
            </a:r>
          </a:p>
        </p:txBody>
      </p:sp>
      <p:sp>
        <p:nvSpPr>
          <p:cNvPr id="8" name="Slide Number Placeholder 7">
            <a:extLst>
              <a:ext uri="{FF2B5EF4-FFF2-40B4-BE49-F238E27FC236}">
                <a16:creationId xmlns:a16="http://schemas.microsoft.com/office/drawing/2014/main" id="{08E862C7-6828-9378-9B80-1694C105A40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GB"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9" name="Text Placeholder 1">
            <a:extLst>
              <a:ext uri="{FF2B5EF4-FFF2-40B4-BE49-F238E27FC236}">
                <a16:creationId xmlns:a16="http://schemas.microsoft.com/office/drawing/2014/main" id="{0F2FF629-AC66-DD3E-838D-1F0F9098B358}"/>
              </a:ext>
            </a:extLst>
          </p:cNvPr>
          <p:cNvSpPr txBox="1">
            <a:spLocks/>
          </p:cNvSpPr>
          <p:nvPr/>
        </p:nvSpPr>
        <p:spPr>
          <a:xfrm>
            <a:off x="380059" y="2483147"/>
            <a:ext cx="9155727" cy="30557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600"/>
              </a:spcAft>
              <a:buClrTx/>
              <a:buSzTx/>
              <a:buFont typeface="Arial" panose="020B0604020202020204" pitchFamily="34" charset="0"/>
              <a:buNone/>
              <a:tabLst/>
              <a:defRPr/>
            </a:pPr>
            <a:r>
              <a:rPr kumimoji="0" lang="en-GB" sz="4800" b="1" i="0"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Performance Schemes: </a:t>
            </a:r>
            <a:r>
              <a:rPr lang="en-GB" sz="4800" b="1">
                <a:solidFill>
                  <a:prstClr val="white"/>
                </a:solidFill>
                <a:latin typeface="Network Rail Sans" panose="02000000040000020004" pitchFamily="50" charset="0"/>
                <a:cs typeface="Arial" panose="020B0604020202020204" pitchFamily="34" charset="0"/>
              </a:rPr>
              <a:t>expectations and granularity</a:t>
            </a:r>
            <a:endParaRPr kumimoji="0" lang="en-GB" sz="4800" b="1" i="0"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endParaRPr>
          </a:p>
        </p:txBody>
      </p:sp>
    </p:spTree>
    <p:extLst>
      <p:ext uri="{BB962C8B-B14F-4D97-AF65-F5344CB8AC3E}">
        <p14:creationId xmlns:p14="http://schemas.microsoft.com/office/powerpoint/2010/main" val="262941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606E471-5789-4C47-597E-9E3F92088975}"/>
              </a:ext>
            </a:extLst>
          </p:cNvPr>
          <p:cNvSpPr>
            <a:spLocks noGrp="1"/>
          </p:cNvSpPr>
          <p:nvPr>
            <p:ph type="body" sz="quarter" idx="13"/>
          </p:nvPr>
        </p:nvSpPr>
        <p:spPr>
          <a:xfrm>
            <a:off x="0" y="2986241"/>
            <a:ext cx="6420573" cy="885517"/>
          </a:xfrm>
        </p:spPr>
        <p:txBody>
          <a:bodyPr/>
          <a:lstStyle/>
          <a:p>
            <a:pPr algn="r"/>
            <a:r>
              <a:rPr lang="en-GB" sz="4400"/>
              <a:t>Introduction and purpose </a:t>
            </a:r>
          </a:p>
        </p:txBody>
      </p:sp>
      <p:sp>
        <p:nvSpPr>
          <p:cNvPr id="7" name="Text Placeholder 1">
            <a:extLst>
              <a:ext uri="{FF2B5EF4-FFF2-40B4-BE49-F238E27FC236}">
                <a16:creationId xmlns:a16="http://schemas.microsoft.com/office/drawing/2014/main" id="{C83F3D44-D6D6-15FE-FBBF-6E7B1C3A1166}"/>
              </a:ext>
            </a:extLst>
          </p:cNvPr>
          <p:cNvSpPr txBox="1">
            <a:spLocks/>
          </p:cNvSpPr>
          <p:nvPr/>
        </p:nvSpPr>
        <p:spPr>
          <a:xfrm>
            <a:off x="1235440" y="454552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Caitlin Scarlett</a:t>
            </a:r>
          </a:p>
        </p:txBody>
      </p:sp>
    </p:spTree>
    <p:extLst>
      <p:ext uri="{BB962C8B-B14F-4D97-AF65-F5344CB8AC3E}">
        <p14:creationId xmlns:p14="http://schemas.microsoft.com/office/powerpoint/2010/main" val="2567872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D7F49-DC60-36F2-8CB3-21F4696367D3}"/>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24EA9261-9558-758E-02E5-F159C090355D}"/>
              </a:ext>
            </a:extLst>
          </p:cNvPr>
          <p:cNvSpPr txBox="1">
            <a:spLocks/>
          </p:cNvSpPr>
          <p:nvPr/>
        </p:nvSpPr>
        <p:spPr>
          <a:xfrm>
            <a:off x="573316" y="371074"/>
            <a:ext cx="10195088" cy="11220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a:solidFill>
                  <a:srgbClr val="005172"/>
                </a:solidFill>
                <a:latin typeface="Network Rail Sans" panose="02000000040000020004" pitchFamily="50" charset="0"/>
                <a:cs typeface="Arial" panose="020B0604020202020204" pitchFamily="34" charset="0"/>
              </a:rPr>
              <a:t>Workshop purpose</a:t>
            </a:r>
          </a:p>
        </p:txBody>
      </p:sp>
      <p:sp>
        <p:nvSpPr>
          <p:cNvPr id="2" name="Text Placeholder 5">
            <a:extLst>
              <a:ext uri="{FF2B5EF4-FFF2-40B4-BE49-F238E27FC236}">
                <a16:creationId xmlns:a16="http://schemas.microsoft.com/office/drawing/2014/main" id="{21F5A795-893B-7C78-155B-0720C36EA92A}"/>
              </a:ext>
            </a:extLst>
          </p:cNvPr>
          <p:cNvSpPr txBox="1">
            <a:spLocks/>
          </p:cNvSpPr>
          <p:nvPr/>
        </p:nvSpPr>
        <p:spPr>
          <a:xfrm>
            <a:off x="573316" y="1122190"/>
            <a:ext cx="10788458" cy="44368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This workshop is part of our wider programme of work exploring options for GBR’s future performance schemes.</a:t>
            </a:r>
          </a:p>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Our workshop will focus on two distinct topics:</a:t>
            </a:r>
          </a:p>
          <a:p>
            <a:pPr marL="800100" lvl="1" indent="-342900">
              <a:spcBef>
                <a:spcPts val="600"/>
              </a:spcBef>
              <a:spcAft>
                <a:spcPts val="800"/>
              </a:spcAft>
              <a:buFont typeface="+mj-lt"/>
              <a:buAutoNum type="arabicPeriod"/>
            </a:pPr>
            <a:r>
              <a:rPr lang="en-GB" sz="1400">
                <a:latin typeface="Network Rail Sans" panose="02000000040000020004" pitchFamily="2" charset="0"/>
              </a:rPr>
              <a:t>How should performance expectations be set within the performance scheme; and</a:t>
            </a:r>
          </a:p>
          <a:p>
            <a:pPr marL="800100" lvl="1" indent="-342900">
              <a:spcBef>
                <a:spcPts val="600"/>
              </a:spcBef>
              <a:spcAft>
                <a:spcPts val="800"/>
              </a:spcAft>
              <a:buFont typeface="+mj-lt"/>
              <a:buAutoNum type="arabicPeriod"/>
            </a:pPr>
            <a:r>
              <a:rPr lang="en-GB" sz="1400">
                <a:latin typeface="Network Rail Sans" panose="02000000040000020004" pitchFamily="2" charset="0"/>
              </a:rPr>
              <a:t>At what level of granularity should the performance scheme operate. </a:t>
            </a:r>
          </a:p>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During the workshop today, we will:</a:t>
            </a:r>
          </a:p>
          <a:p>
            <a:pPr marL="800100" lvl="2"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Provide an overview of how performance scheme expectations are set in the existing performance schemes for planned and unplanned disruption and confirm the level of granularity at which the schemes are currently set.</a:t>
            </a:r>
          </a:p>
          <a:p>
            <a:pPr marL="800100" lvl="2"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Explore whether the existing methods used to set expectations in the planned and unplanned performance schemes are still fit for purpose, and if there are any issues with these, how we might address them.</a:t>
            </a:r>
          </a:p>
          <a:p>
            <a:pPr marL="800100" lvl="2"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Discuss potential options for setting performance expectations and understanding appetite for change.</a:t>
            </a:r>
          </a:p>
          <a:p>
            <a:pPr marL="800100" lvl="2"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Consider whether the current level of granularity in the scheme is appropriate and discuss whether a more or less granular approach might be superior and why.</a:t>
            </a:r>
          </a:p>
          <a:p>
            <a:pPr marL="800100" lvl="1" indent="-342900">
              <a:spcBef>
                <a:spcPts val="600"/>
              </a:spcBef>
              <a:spcAft>
                <a:spcPts val="800"/>
              </a:spcAft>
              <a:buFont typeface="Wingdings" panose="05000000000000000000" pitchFamily="2" charset="2"/>
              <a:buChar char="Ø"/>
            </a:pPr>
            <a:endParaRPr lang="en-GB" sz="1600">
              <a:latin typeface="Network Rail Sans" panose="02000000040000020004" pitchFamily="2" charset="0"/>
            </a:endParaRPr>
          </a:p>
        </p:txBody>
      </p:sp>
      <p:sp>
        <p:nvSpPr>
          <p:cNvPr id="4" name="Rectangle: Rounded Corners 3">
            <a:extLst>
              <a:ext uri="{FF2B5EF4-FFF2-40B4-BE49-F238E27FC236}">
                <a16:creationId xmlns:a16="http://schemas.microsoft.com/office/drawing/2014/main" id="{1AEBA94A-4240-E18B-B06E-02C317B81994}"/>
              </a:ext>
            </a:extLst>
          </p:cNvPr>
          <p:cNvSpPr/>
          <p:nvPr/>
        </p:nvSpPr>
        <p:spPr>
          <a:xfrm>
            <a:off x="502282" y="5884714"/>
            <a:ext cx="11187436" cy="713937"/>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u="sng">
                <a:solidFill>
                  <a:srgbClr val="FF0000"/>
                </a:solidFill>
                <a:latin typeface="Network Rail Sans" panose="02000000040000020004" pitchFamily="2" charset="0"/>
              </a:rPr>
              <a:t>Important Caveat: </a:t>
            </a:r>
            <a:r>
              <a:rPr lang="en-GB" sz="1600">
                <a:solidFill>
                  <a:srgbClr val="FF0000"/>
                </a:solidFill>
                <a:latin typeface="Network Rail Sans" panose="02000000040000020004" pitchFamily="2" charset="0"/>
              </a:rPr>
              <a:t>All policy options discussed during the workshop carry no legal weight or commitment that they will come into effect. We are seeking industry views to help shape our proposals, ahead of formal consultation.</a:t>
            </a:r>
            <a:r>
              <a:rPr lang="en-GB" sz="1600" b="1" u="sng">
                <a:solidFill>
                  <a:srgbClr val="FF0000"/>
                </a:solidFill>
                <a:latin typeface="Network Rail Sans" panose="02000000040000020004" pitchFamily="2" charset="0"/>
              </a:rPr>
              <a:t> </a:t>
            </a:r>
          </a:p>
        </p:txBody>
      </p:sp>
    </p:spTree>
    <p:extLst>
      <p:ext uri="{BB962C8B-B14F-4D97-AF65-F5344CB8AC3E}">
        <p14:creationId xmlns:p14="http://schemas.microsoft.com/office/powerpoint/2010/main" val="407886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02BF-2FAA-D430-8C0F-38B512444325}"/>
            </a:ext>
          </a:extLst>
        </p:cNvPr>
        <p:cNvGrpSpPr/>
        <p:nvPr/>
      </p:nvGrpSpPr>
      <p:grpSpPr>
        <a:xfrm>
          <a:off x="0" y="0"/>
          <a:ext cx="0" cy="0"/>
          <a:chOff x="0" y="0"/>
          <a:chExt cx="0" cy="0"/>
        </a:xfrm>
      </p:grpSpPr>
      <p:sp>
        <p:nvSpPr>
          <p:cNvPr id="7" name="Text Placeholder 1">
            <a:extLst>
              <a:ext uri="{FF2B5EF4-FFF2-40B4-BE49-F238E27FC236}">
                <a16:creationId xmlns:a16="http://schemas.microsoft.com/office/drawing/2014/main" id="{11F566EB-7BA4-A02A-EB43-DA76F2584B7B}"/>
              </a:ext>
            </a:extLst>
          </p:cNvPr>
          <p:cNvSpPr txBox="1">
            <a:spLocks/>
          </p:cNvSpPr>
          <p:nvPr/>
        </p:nvSpPr>
        <p:spPr>
          <a:xfrm>
            <a:off x="1682392" y="456457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Rachel Grashion</a:t>
            </a:r>
          </a:p>
        </p:txBody>
      </p:sp>
      <p:sp>
        <p:nvSpPr>
          <p:cNvPr id="5" name="Text Placeholder 5">
            <a:extLst>
              <a:ext uri="{FF2B5EF4-FFF2-40B4-BE49-F238E27FC236}">
                <a16:creationId xmlns:a16="http://schemas.microsoft.com/office/drawing/2014/main" id="{735BA452-B1A0-44F7-7AA4-45599F25AEA0}"/>
              </a:ext>
            </a:extLst>
          </p:cNvPr>
          <p:cNvSpPr>
            <a:spLocks noGrp="1"/>
          </p:cNvSpPr>
          <p:nvPr>
            <p:ph type="body" sz="quarter" idx="13"/>
          </p:nvPr>
        </p:nvSpPr>
        <p:spPr>
          <a:xfrm>
            <a:off x="95250" y="2779199"/>
            <a:ext cx="6772275" cy="1466088"/>
          </a:xfrm>
        </p:spPr>
        <p:txBody>
          <a:bodyPr vert="horz" lIns="91440" tIns="45720" rIns="91440" bIns="45720" rtlCol="0" anchor="t">
            <a:noAutofit/>
          </a:bodyPr>
          <a:lstStyle/>
          <a:p>
            <a:pPr algn="r"/>
            <a:r>
              <a:rPr lang="en-GB" sz="4400">
                <a:latin typeface="Network Rail Sans"/>
                <a:cs typeface="Arial"/>
              </a:rPr>
              <a:t>Performance expectations:</a:t>
            </a:r>
          </a:p>
          <a:p>
            <a:pPr algn="r"/>
            <a:r>
              <a:rPr lang="en-GB" sz="4400">
                <a:latin typeface="Network Rail Sans"/>
                <a:cs typeface="Arial"/>
              </a:rPr>
              <a:t> Context and summary</a:t>
            </a:r>
            <a:endParaRPr lang="en-GB" sz="4400"/>
          </a:p>
        </p:txBody>
      </p:sp>
    </p:spTree>
    <p:extLst>
      <p:ext uri="{BB962C8B-B14F-4D97-AF65-F5344CB8AC3E}">
        <p14:creationId xmlns:p14="http://schemas.microsoft.com/office/powerpoint/2010/main" val="174839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A16CD-90B1-D0B9-8F24-B29022615D30}"/>
            </a:ext>
          </a:extLst>
        </p:cNvPr>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1BB5B285-1BF1-3DBD-9B7A-DD0C857C1860}"/>
              </a:ext>
            </a:extLst>
          </p:cNvPr>
          <p:cNvSpPr/>
          <p:nvPr/>
        </p:nvSpPr>
        <p:spPr>
          <a:xfrm>
            <a:off x="397293" y="1266891"/>
            <a:ext cx="11473819" cy="2504548"/>
          </a:xfrm>
          <a:prstGeom prst="roundRect">
            <a:avLst/>
          </a:prstGeom>
          <a:solidFill>
            <a:schemeClr val="bg1">
              <a:alpha val="17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a:p>
        </p:txBody>
      </p:sp>
      <p:sp>
        <p:nvSpPr>
          <p:cNvPr id="5" name="Rectangle 4">
            <a:extLst>
              <a:ext uri="{FF2B5EF4-FFF2-40B4-BE49-F238E27FC236}">
                <a16:creationId xmlns:a16="http://schemas.microsoft.com/office/drawing/2014/main" id="{FD697A4D-D050-745F-F624-2B6A98A719F3}"/>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7AF0A43F-46D8-0EE5-A573-3911D1A36A45}"/>
              </a:ext>
            </a:extLst>
          </p:cNvPr>
          <p:cNvSpPr txBox="1"/>
          <p:nvPr/>
        </p:nvSpPr>
        <p:spPr>
          <a:xfrm>
            <a:off x="715856" y="1604431"/>
            <a:ext cx="11155256" cy="2062103"/>
          </a:xfrm>
          <a:prstGeom prst="rect">
            <a:avLst/>
          </a:prstGeom>
          <a:noFill/>
          <a:ln w="12700">
            <a:noFill/>
          </a:ln>
        </p:spPr>
        <p:txBody>
          <a:bodyPr wrap="square">
            <a:spAutoFit/>
          </a:bodyPr>
          <a:lstStyle/>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Operators pay an Access Charge Supplement (ACS) to Network Rail for planned disruption.</a:t>
            </a:r>
          </a:p>
          <a:p>
            <a:pPr marL="285750" indent="-285750">
              <a:spcBef>
                <a:spcPts val="600"/>
              </a:spcBef>
              <a:spcAft>
                <a:spcPts val="600"/>
              </a:spcAft>
              <a:buFont typeface="Arial" panose="020B0604020202020204" pitchFamily="34" charset="0"/>
              <a:buChar char="•"/>
            </a:pPr>
            <a:r>
              <a:rPr lang="en-GB" altLang="en-US" sz="1400">
                <a:latin typeface="Network Rail Sans" panose="02000000040000020004" pitchFamily="2" charset="0"/>
              </a:rPr>
              <a:t>The ACS is calibrated to cover Network Rail’s expected Schedule 4 costs for the maintenance and renewals work required, and emergency timetables during the control period. </a:t>
            </a:r>
          </a:p>
          <a:p>
            <a:pPr marL="285750" indent="-285750">
              <a:spcBef>
                <a:spcPts val="600"/>
              </a:spcBef>
              <a:spcAft>
                <a:spcPts val="600"/>
              </a:spcAft>
              <a:buFont typeface="Arial" panose="020B0604020202020204" pitchFamily="34" charset="0"/>
              <a:buChar char="•"/>
            </a:pPr>
            <a:r>
              <a:rPr lang="en-GB" altLang="en-US" sz="1400">
                <a:latin typeface="Network Rail Sans" panose="02000000040000020004" pitchFamily="2" charset="0"/>
              </a:rPr>
              <a:t>If Network Rail manages its possessions efficiently and as expected, then the net amount between its Schedule 4 costs and the ACS received should be 0. </a:t>
            </a:r>
          </a:p>
          <a:p>
            <a:pPr marL="285750" indent="-285750">
              <a:spcBef>
                <a:spcPts val="600"/>
              </a:spcBef>
              <a:spcAft>
                <a:spcPts val="600"/>
              </a:spcAft>
              <a:buFont typeface="Arial" panose="020B0604020202020204" pitchFamily="34" charset="0"/>
              <a:buChar char="•"/>
            </a:pPr>
            <a:r>
              <a:rPr lang="en-GB" altLang="en-US" sz="1400">
                <a:latin typeface="Network Rail Sans" panose="02000000040000020004" pitchFamily="2" charset="0"/>
              </a:rPr>
              <a:t>If Network Rail is inefficient or takes more possessions than expected, then its Schedule 4 costs will be higher than the ACS received and vice versa.</a:t>
            </a:r>
          </a:p>
        </p:txBody>
      </p:sp>
      <p:sp>
        <p:nvSpPr>
          <p:cNvPr id="14" name="Text Placeholder 1">
            <a:extLst>
              <a:ext uri="{FF2B5EF4-FFF2-40B4-BE49-F238E27FC236}">
                <a16:creationId xmlns:a16="http://schemas.microsoft.com/office/drawing/2014/main" id="{C0C678EE-6920-9998-FB3B-35A5CE98FEE7}"/>
              </a:ext>
            </a:extLst>
          </p:cNvPr>
          <p:cNvSpPr txBox="1">
            <a:spLocks/>
          </p:cNvSpPr>
          <p:nvPr/>
        </p:nvSpPr>
        <p:spPr>
          <a:xfrm>
            <a:off x="218207" y="244052"/>
            <a:ext cx="11023534"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Overview of performance expectations within current regimes</a:t>
            </a:r>
            <a:endParaRPr lang="en-US" sz="1100">
              <a:solidFill>
                <a:srgbClr val="156082"/>
              </a:solidFill>
            </a:endParaRPr>
          </a:p>
        </p:txBody>
      </p:sp>
      <p:sp>
        <p:nvSpPr>
          <p:cNvPr id="18" name="Rectangle: Rounded Corners 17">
            <a:extLst>
              <a:ext uri="{FF2B5EF4-FFF2-40B4-BE49-F238E27FC236}">
                <a16:creationId xmlns:a16="http://schemas.microsoft.com/office/drawing/2014/main" id="{9648DC07-0C2D-78FD-D67A-09C3954A94E7}"/>
              </a:ext>
            </a:extLst>
          </p:cNvPr>
          <p:cNvSpPr/>
          <p:nvPr/>
        </p:nvSpPr>
        <p:spPr>
          <a:xfrm>
            <a:off x="349668" y="1043958"/>
            <a:ext cx="4720613" cy="486387"/>
          </a:xfrm>
          <a:prstGeom prst="round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Network Rail Sans" panose="02000000040000020004" pitchFamily="2" charset="0"/>
              </a:rPr>
              <a:t>How does the current Schedule 4 regime work?</a:t>
            </a:r>
          </a:p>
        </p:txBody>
      </p:sp>
      <p:sp>
        <p:nvSpPr>
          <p:cNvPr id="22" name="Rectangle: Rounded Corners 21">
            <a:extLst>
              <a:ext uri="{FF2B5EF4-FFF2-40B4-BE49-F238E27FC236}">
                <a16:creationId xmlns:a16="http://schemas.microsoft.com/office/drawing/2014/main" id="{21BD5D89-A578-948A-C524-0B08048EB762}"/>
              </a:ext>
            </a:extLst>
          </p:cNvPr>
          <p:cNvSpPr/>
          <p:nvPr/>
        </p:nvSpPr>
        <p:spPr>
          <a:xfrm>
            <a:off x="386287" y="4358476"/>
            <a:ext cx="11473819" cy="2116512"/>
          </a:xfrm>
          <a:prstGeom prst="roundRect">
            <a:avLst/>
          </a:prstGeom>
          <a:solidFill>
            <a:schemeClr val="bg1">
              <a:alpha val="17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a:p>
        </p:txBody>
      </p:sp>
      <p:sp>
        <p:nvSpPr>
          <p:cNvPr id="24" name="Rectangle: Rounded Corners 23">
            <a:extLst>
              <a:ext uri="{FF2B5EF4-FFF2-40B4-BE49-F238E27FC236}">
                <a16:creationId xmlns:a16="http://schemas.microsoft.com/office/drawing/2014/main" id="{FA453B26-2F32-8A22-A146-F60F16F80A45}"/>
              </a:ext>
            </a:extLst>
          </p:cNvPr>
          <p:cNvSpPr/>
          <p:nvPr/>
        </p:nvSpPr>
        <p:spPr>
          <a:xfrm>
            <a:off x="338662" y="4108979"/>
            <a:ext cx="4720613" cy="467005"/>
          </a:xfrm>
          <a:prstGeom prst="roundRect">
            <a:avLst/>
          </a:prstGeom>
          <a:solidFill>
            <a:schemeClr val="accent4">
              <a:lumMod val="75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Network Rail Sans" panose="02000000040000020004" pitchFamily="2" charset="0"/>
              </a:rPr>
              <a:t>How does the current Schedule 8 regime work?</a:t>
            </a:r>
          </a:p>
        </p:txBody>
      </p:sp>
      <p:sp>
        <p:nvSpPr>
          <p:cNvPr id="20" name="TextBox 19">
            <a:extLst>
              <a:ext uri="{FF2B5EF4-FFF2-40B4-BE49-F238E27FC236}">
                <a16:creationId xmlns:a16="http://schemas.microsoft.com/office/drawing/2014/main" id="{9BA5FDAC-11A9-2396-5507-1E7FD9ACB7BE}"/>
              </a:ext>
            </a:extLst>
          </p:cNvPr>
          <p:cNvSpPr txBox="1"/>
          <p:nvPr/>
        </p:nvSpPr>
        <p:spPr>
          <a:xfrm>
            <a:off x="704850" y="4707338"/>
            <a:ext cx="10776497" cy="1692771"/>
          </a:xfrm>
          <a:prstGeom prst="rect">
            <a:avLst/>
          </a:prstGeom>
          <a:noFill/>
          <a:ln w="12700">
            <a:noFill/>
          </a:ln>
        </p:spPr>
        <p:txBody>
          <a:bodyPr wrap="square">
            <a:spAutoFit/>
          </a:bodyPr>
          <a:lstStyle>
            <a:defPPr>
              <a:defRPr lang="en-US"/>
            </a:defPPr>
            <a:lvl1pPr marL="285750" indent="-285750">
              <a:spcBef>
                <a:spcPts val="600"/>
              </a:spcBef>
              <a:spcAft>
                <a:spcPts val="600"/>
              </a:spcAft>
              <a:buFont typeface="Arial" panose="020B0604020202020204" pitchFamily="34" charset="0"/>
              <a:buChar char="•"/>
              <a:defRPr sz="1400">
                <a:latin typeface="Network Rail Sans" panose="02000000040000020004" pitchFamily="2" charset="0"/>
              </a:defRPr>
            </a:lvl1pPr>
          </a:lstStyle>
          <a:p>
            <a:r>
              <a:rPr lang="en-GB"/>
              <a:t>The regime is benchmarked – payments are made through Schedule 8 when actual performance deviates from benchmark.</a:t>
            </a:r>
          </a:p>
          <a:p>
            <a:r>
              <a:rPr lang="en-GB" altLang="en-US"/>
              <a:t>Operator performance expectations are set based on average historic performance over a chosen time-period.</a:t>
            </a:r>
          </a:p>
          <a:p>
            <a:r>
              <a:rPr lang="en-GB" altLang="en-US"/>
              <a:t>Network Rail performance expectations through the regime are set to align to Network Rail’s scorecard performance target.</a:t>
            </a:r>
          </a:p>
          <a:p>
            <a:pPr marL="742950" lvl="1" indent="-285750">
              <a:spcBef>
                <a:spcPts val="600"/>
              </a:spcBef>
              <a:spcAft>
                <a:spcPts val="600"/>
              </a:spcAft>
              <a:buFont typeface="Arial" panose="020B0604020202020204" pitchFamily="34" charset="0"/>
              <a:buChar char="•"/>
            </a:pPr>
            <a:r>
              <a:rPr lang="en-GB" altLang="en-US" sz="1400">
                <a:latin typeface="Network Rail Sans" panose="02000000040000020004" pitchFamily="2" charset="0"/>
              </a:rPr>
              <a:t>Within Network Rail’s benchmarks there is a TOC-on-TOC element, which is based on historic data in the same way as operator performance expectations are set. </a:t>
            </a:r>
          </a:p>
        </p:txBody>
      </p:sp>
    </p:spTree>
    <p:extLst>
      <p:ext uri="{BB962C8B-B14F-4D97-AF65-F5344CB8AC3E}">
        <p14:creationId xmlns:p14="http://schemas.microsoft.com/office/powerpoint/2010/main" val="1985653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B955E90F-C40C-16C6-E4CC-214B268ACFB7}"/>
              </a:ext>
            </a:extLst>
          </p:cNvPr>
          <p:cNvSpPr/>
          <p:nvPr/>
        </p:nvSpPr>
        <p:spPr>
          <a:xfrm>
            <a:off x="6541741" y="5820486"/>
            <a:ext cx="2533650" cy="793750"/>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Network Rail Sans" panose="02000000040000020004" pitchFamily="2" charset="0"/>
              </a:rPr>
              <a:t>Is the current ACS methodology clear?</a:t>
            </a:r>
          </a:p>
        </p:txBody>
      </p:sp>
      <p:sp>
        <p:nvSpPr>
          <p:cNvPr id="14" name="Rectangle: Rounded Corners 13">
            <a:extLst>
              <a:ext uri="{FF2B5EF4-FFF2-40B4-BE49-F238E27FC236}">
                <a16:creationId xmlns:a16="http://schemas.microsoft.com/office/drawing/2014/main" id="{52F2DCB8-5785-10C9-889E-0A7274260E88}"/>
              </a:ext>
            </a:extLst>
          </p:cNvPr>
          <p:cNvSpPr/>
          <p:nvPr/>
        </p:nvSpPr>
        <p:spPr>
          <a:xfrm>
            <a:off x="2958262" y="5820486"/>
            <a:ext cx="2533650" cy="793750"/>
          </a:xfrm>
          <a:prstGeom prst="round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Network Rail Sans" panose="02000000040000020004" pitchFamily="2" charset="0"/>
              </a:rPr>
              <a:t>Do you think the use of an ACS works well? </a:t>
            </a:r>
          </a:p>
        </p:txBody>
      </p:sp>
      <p:sp>
        <p:nvSpPr>
          <p:cNvPr id="11" name="Text Placeholder 1">
            <a:extLst>
              <a:ext uri="{FF2B5EF4-FFF2-40B4-BE49-F238E27FC236}">
                <a16:creationId xmlns:a16="http://schemas.microsoft.com/office/drawing/2014/main" id="{5D0A49FC-0615-0FE0-5051-7510C83488A2}"/>
              </a:ext>
            </a:extLst>
          </p:cNvPr>
          <p:cNvSpPr txBox="1">
            <a:spLocks/>
          </p:cNvSpPr>
          <p:nvPr/>
        </p:nvSpPr>
        <p:spPr>
          <a:xfrm>
            <a:off x="250088" y="218110"/>
            <a:ext cx="11023534"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Assessment of current Schedule 4 arrangements</a:t>
            </a:r>
            <a:endParaRPr lang="en-US" sz="1100">
              <a:solidFill>
                <a:srgbClr val="156082"/>
              </a:solidFill>
            </a:endParaRPr>
          </a:p>
        </p:txBody>
      </p:sp>
      <p:sp>
        <p:nvSpPr>
          <p:cNvPr id="15" name="Forme libre 3">
            <a:extLst>
              <a:ext uri="{FF2B5EF4-FFF2-40B4-BE49-F238E27FC236}">
                <a16:creationId xmlns:a16="http://schemas.microsoft.com/office/drawing/2014/main" id="{87D4E4AE-53BD-5BA4-2487-99963895AB9B}"/>
              </a:ext>
            </a:extLst>
          </p:cNvPr>
          <p:cNvSpPr/>
          <p:nvPr/>
        </p:nvSpPr>
        <p:spPr>
          <a:xfrm>
            <a:off x="3213747" y="2583496"/>
            <a:ext cx="2615203" cy="2384706"/>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7" name="Forme libre 4">
            <a:extLst>
              <a:ext uri="{FF2B5EF4-FFF2-40B4-BE49-F238E27FC236}">
                <a16:creationId xmlns:a16="http://schemas.microsoft.com/office/drawing/2014/main" id="{EAB26F0C-C162-F2DE-A6BB-8920801E7A0B}"/>
              </a:ext>
            </a:extLst>
          </p:cNvPr>
          <p:cNvSpPr/>
          <p:nvPr/>
        </p:nvSpPr>
        <p:spPr>
          <a:xfrm>
            <a:off x="385501" y="2283730"/>
            <a:ext cx="4795470" cy="3060289"/>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9" name="Forme libre 5">
            <a:extLst>
              <a:ext uri="{FF2B5EF4-FFF2-40B4-BE49-F238E27FC236}">
                <a16:creationId xmlns:a16="http://schemas.microsoft.com/office/drawing/2014/main" id="{7218788B-F48F-8BA8-B6D7-CE8EC9CD9569}"/>
              </a:ext>
            </a:extLst>
          </p:cNvPr>
          <p:cNvSpPr/>
          <p:nvPr/>
        </p:nvSpPr>
        <p:spPr>
          <a:xfrm>
            <a:off x="6204837" y="2573871"/>
            <a:ext cx="2615203" cy="2384706"/>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1" name="Forme libre 6">
            <a:extLst>
              <a:ext uri="{FF2B5EF4-FFF2-40B4-BE49-F238E27FC236}">
                <a16:creationId xmlns:a16="http://schemas.microsoft.com/office/drawing/2014/main" id="{CD008CE8-8789-3F17-58F4-AB24B6471D85}"/>
              </a:ext>
            </a:extLst>
          </p:cNvPr>
          <p:cNvSpPr/>
          <p:nvPr/>
        </p:nvSpPr>
        <p:spPr>
          <a:xfrm>
            <a:off x="6878646" y="2274106"/>
            <a:ext cx="4795470" cy="3060288"/>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3" name="ZoneTexte 19">
            <a:extLst>
              <a:ext uri="{FF2B5EF4-FFF2-40B4-BE49-F238E27FC236}">
                <a16:creationId xmlns:a16="http://schemas.microsoft.com/office/drawing/2014/main" id="{453CBA38-663F-5310-C5FF-417E4A0A9381}"/>
              </a:ext>
            </a:extLst>
          </p:cNvPr>
          <p:cNvSpPr txBox="1"/>
          <p:nvPr/>
        </p:nvSpPr>
        <p:spPr>
          <a:xfrm rot="5400000">
            <a:off x="4855407" y="3919061"/>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25" name="ZoneTexte 20">
            <a:extLst>
              <a:ext uri="{FF2B5EF4-FFF2-40B4-BE49-F238E27FC236}">
                <a16:creationId xmlns:a16="http://schemas.microsoft.com/office/drawing/2014/main" id="{DB46202B-B44D-527A-B4CE-BFE5FB330F04}"/>
              </a:ext>
            </a:extLst>
          </p:cNvPr>
          <p:cNvSpPr txBox="1"/>
          <p:nvPr/>
        </p:nvSpPr>
        <p:spPr>
          <a:xfrm rot="16200000">
            <a:off x="5780796" y="3899964"/>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sp>
        <p:nvSpPr>
          <p:cNvPr id="72" name="Graphique 33" descr="Close avec un remplissage uni">
            <a:extLst>
              <a:ext uri="{FF2B5EF4-FFF2-40B4-BE49-F238E27FC236}">
                <a16:creationId xmlns:a16="http://schemas.microsoft.com/office/drawing/2014/main" id="{3D07DFE0-16EF-EDCF-84F9-CE1B025CD9D5}"/>
              </a:ext>
            </a:extLst>
          </p:cNvPr>
          <p:cNvSpPr/>
          <p:nvPr/>
        </p:nvSpPr>
        <p:spPr>
          <a:xfrm>
            <a:off x="6408766" y="2844376"/>
            <a:ext cx="272382" cy="272382"/>
          </a:xfrm>
          <a:custGeom>
            <a:avLst/>
            <a:gdLst>
              <a:gd name="csX0" fmla="*/ 272382 w 272382"/>
              <a:gd name="csY0" fmla="*/ 32701 h 272382"/>
              <a:gd name="csX1" fmla="*/ 239681 w 272382"/>
              <a:gd name="csY1" fmla="*/ 0 h 272382"/>
              <a:gd name="csX2" fmla="*/ 136191 w 272382"/>
              <a:gd name="csY2" fmla="*/ 103490 h 272382"/>
              <a:gd name="csX3" fmla="*/ 32701 w 272382"/>
              <a:gd name="csY3" fmla="*/ 0 h 272382"/>
              <a:gd name="csX4" fmla="*/ 0 w 272382"/>
              <a:gd name="csY4" fmla="*/ 32701 h 272382"/>
              <a:gd name="csX5" fmla="*/ 103490 w 272382"/>
              <a:gd name="csY5" fmla="*/ 136191 h 272382"/>
              <a:gd name="csX6" fmla="*/ 0 w 272382"/>
              <a:gd name="csY6" fmla="*/ 239681 h 272382"/>
              <a:gd name="csX7" fmla="*/ 32701 w 272382"/>
              <a:gd name="csY7" fmla="*/ 272382 h 272382"/>
              <a:gd name="csX8" fmla="*/ 136191 w 272382"/>
              <a:gd name="csY8" fmla="*/ 168892 h 272382"/>
              <a:gd name="csX9" fmla="*/ 239681 w 272382"/>
              <a:gd name="csY9" fmla="*/ 272382 h 272382"/>
              <a:gd name="csX10" fmla="*/ 272382 w 272382"/>
              <a:gd name="csY10" fmla="*/ 239681 h 272382"/>
              <a:gd name="csX11" fmla="*/ 168892 w 272382"/>
              <a:gd name="csY11" fmla="*/ 136191 h 2723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82" h="272382">
                <a:moveTo>
                  <a:pt x="272382" y="32701"/>
                </a:moveTo>
                <a:lnTo>
                  <a:pt x="239681" y="0"/>
                </a:lnTo>
                <a:lnTo>
                  <a:pt x="136191" y="103490"/>
                </a:lnTo>
                <a:lnTo>
                  <a:pt x="32701" y="0"/>
                </a:lnTo>
                <a:lnTo>
                  <a:pt x="0" y="32701"/>
                </a:lnTo>
                <a:lnTo>
                  <a:pt x="103490" y="136191"/>
                </a:lnTo>
                <a:lnTo>
                  <a:pt x="0" y="239681"/>
                </a:lnTo>
                <a:lnTo>
                  <a:pt x="32701" y="272382"/>
                </a:lnTo>
                <a:lnTo>
                  <a:pt x="136191" y="168892"/>
                </a:lnTo>
                <a:lnTo>
                  <a:pt x="239681" y="272382"/>
                </a:lnTo>
                <a:lnTo>
                  <a:pt x="272382" y="239681"/>
                </a:lnTo>
                <a:lnTo>
                  <a:pt x="168892" y="136191"/>
                </a:lnTo>
                <a:close/>
              </a:path>
            </a:pathLst>
          </a:custGeom>
          <a:solidFill>
            <a:schemeClr val="bg1"/>
          </a:solidFill>
          <a:ln w="3770" cap="flat">
            <a:noFill/>
            <a:prstDash val="solid"/>
            <a:miter/>
          </a:ln>
        </p:spPr>
        <p:txBody>
          <a:bodyPr/>
          <a:lstStyle/>
          <a:p>
            <a:endParaRPr lang="en-GB"/>
          </a:p>
        </p:txBody>
      </p:sp>
      <p:sp>
        <p:nvSpPr>
          <p:cNvPr id="73" name="Graphique 34" descr="Checkmark avec un remplissage uni">
            <a:extLst>
              <a:ext uri="{FF2B5EF4-FFF2-40B4-BE49-F238E27FC236}">
                <a16:creationId xmlns:a16="http://schemas.microsoft.com/office/drawing/2014/main" id="{738D7E29-FAF6-8151-FA07-EFA682DBC620}"/>
              </a:ext>
            </a:extLst>
          </p:cNvPr>
          <p:cNvSpPr/>
          <p:nvPr/>
        </p:nvSpPr>
        <p:spPr>
          <a:xfrm>
            <a:off x="5314171" y="2866312"/>
            <a:ext cx="355482" cy="249683"/>
          </a:xfrm>
          <a:custGeom>
            <a:avLst/>
            <a:gdLst>
              <a:gd name="csX0" fmla="*/ 324320 w 355482"/>
              <a:gd name="csY0" fmla="*/ 0 h 249683"/>
              <a:gd name="csX1" fmla="*/ 127343 w 355482"/>
              <a:gd name="csY1" fmla="*/ 186205 h 249683"/>
              <a:gd name="csX2" fmla="*/ 32701 w 355482"/>
              <a:gd name="csY2" fmla="*/ 89255 h 249683"/>
              <a:gd name="csX3" fmla="*/ 0 w 355482"/>
              <a:gd name="csY3" fmla="*/ 120418 h 249683"/>
              <a:gd name="csX4" fmla="*/ 125804 w 355482"/>
              <a:gd name="csY4" fmla="*/ 249684 h 249683"/>
              <a:gd name="csX5" fmla="*/ 158890 w 355482"/>
              <a:gd name="csY5" fmla="*/ 218906 h 249683"/>
              <a:gd name="csX6" fmla="*/ 355482 w 355482"/>
              <a:gd name="csY6" fmla="*/ 32317 h 2496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5482" h="249683">
                <a:moveTo>
                  <a:pt x="324320" y="0"/>
                </a:moveTo>
                <a:lnTo>
                  <a:pt x="127343" y="186205"/>
                </a:lnTo>
                <a:lnTo>
                  <a:pt x="32701" y="89255"/>
                </a:lnTo>
                <a:lnTo>
                  <a:pt x="0" y="120418"/>
                </a:lnTo>
                <a:lnTo>
                  <a:pt x="125804" y="249684"/>
                </a:lnTo>
                <a:lnTo>
                  <a:pt x="158890" y="218906"/>
                </a:lnTo>
                <a:lnTo>
                  <a:pt x="355482" y="32317"/>
                </a:lnTo>
                <a:close/>
              </a:path>
            </a:pathLst>
          </a:custGeom>
          <a:solidFill>
            <a:schemeClr val="bg1"/>
          </a:solidFill>
          <a:ln w="3770" cap="flat">
            <a:noFill/>
            <a:prstDash val="solid"/>
            <a:miter/>
          </a:ln>
        </p:spPr>
        <p:txBody>
          <a:bodyPr/>
          <a:lstStyle/>
          <a:p>
            <a:endParaRPr lang="en-GB"/>
          </a:p>
        </p:txBody>
      </p:sp>
      <p:sp>
        <p:nvSpPr>
          <p:cNvPr id="31" name="Forme libre 7">
            <a:extLst>
              <a:ext uri="{FF2B5EF4-FFF2-40B4-BE49-F238E27FC236}">
                <a16:creationId xmlns:a16="http://schemas.microsoft.com/office/drawing/2014/main" id="{75EA4161-0FC0-208E-0890-8F63D8D47A2D}"/>
              </a:ext>
            </a:extLst>
          </p:cNvPr>
          <p:cNvSpPr/>
          <p:nvPr/>
        </p:nvSpPr>
        <p:spPr>
          <a:xfrm>
            <a:off x="671216" y="256851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3" name="Forme libre 13">
            <a:extLst>
              <a:ext uri="{FF2B5EF4-FFF2-40B4-BE49-F238E27FC236}">
                <a16:creationId xmlns:a16="http://schemas.microsoft.com/office/drawing/2014/main" id="{5B737882-D2F7-9249-3483-C9086F7C3065}"/>
              </a:ext>
            </a:extLst>
          </p:cNvPr>
          <p:cNvSpPr/>
          <p:nvPr/>
        </p:nvSpPr>
        <p:spPr>
          <a:xfrm>
            <a:off x="7072319" y="2513403"/>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5" name="ZoneTexte 21">
            <a:extLst>
              <a:ext uri="{FF2B5EF4-FFF2-40B4-BE49-F238E27FC236}">
                <a16:creationId xmlns:a16="http://schemas.microsoft.com/office/drawing/2014/main" id="{CE95F158-5832-E1E0-024B-A414BECC66FE}"/>
              </a:ext>
            </a:extLst>
          </p:cNvPr>
          <p:cNvSpPr txBox="1"/>
          <p:nvPr/>
        </p:nvSpPr>
        <p:spPr>
          <a:xfrm>
            <a:off x="688621" y="2618104"/>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7" name="ZoneTexte 27">
            <a:extLst>
              <a:ext uri="{FF2B5EF4-FFF2-40B4-BE49-F238E27FC236}">
                <a16:creationId xmlns:a16="http://schemas.microsoft.com/office/drawing/2014/main" id="{22C1CB94-94BB-7976-4619-307DD60BE9A0}"/>
              </a:ext>
            </a:extLst>
          </p:cNvPr>
          <p:cNvSpPr txBox="1"/>
          <p:nvPr/>
        </p:nvSpPr>
        <p:spPr>
          <a:xfrm>
            <a:off x="7083307" y="2550145"/>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9" name="TextBox 36">
            <a:extLst>
              <a:ext uri="{FF2B5EF4-FFF2-40B4-BE49-F238E27FC236}">
                <a16:creationId xmlns:a16="http://schemas.microsoft.com/office/drawing/2014/main" id="{C7691DF6-7C88-ABC1-CC39-C0EF60641D00}"/>
              </a:ext>
            </a:extLst>
          </p:cNvPr>
          <p:cNvSpPr txBox="1"/>
          <p:nvPr/>
        </p:nvSpPr>
        <p:spPr>
          <a:xfrm>
            <a:off x="7596146" y="2452252"/>
            <a:ext cx="3877907"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Complexity. </a:t>
            </a:r>
            <a:r>
              <a:rPr lang="en-GB" sz="1400">
                <a:latin typeface="Network Rail Sans" panose="02000000040000020004" pitchFamily="2" charset="0"/>
              </a:rPr>
              <a:t>It is complex to calculate the ACS, and the methodology is not well understood by industry.</a:t>
            </a:r>
          </a:p>
        </p:txBody>
      </p:sp>
      <p:sp>
        <p:nvSpPr>
          <p:cNvPr id="41" name="Forme libre 12">
            <a:extLst>
              <a:ext uri="{FF2B5EF4-FFF2-40B4-BE49-F238E27FC236}">
                <a16:creationId xmlns:a16="http://schemas.microsoft.com/office/drawing/2014/main" id="{1AD22E0D-3848-273F-CB35-9958EAAD1A0F}"/>
              </a:ext>
            </a:extLst>
          </p:cNvPr>
          <p:cNvSpPr/>
          <p:nvPr/>
        </p:nvSpPr>
        <p:spPr>
          <a:xfrm>
            <a:off x="658348" y="3587761"/>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3" name="Forme libre 18">
            <a:extLst>
              <a:ext uri="{FF2B5EF4-FFF2-40B4-BE49-F238E27FC236}">
                <a16:creationId xmlns:a16="http://schemas.microsoft.com/office/drawing/2014/main" id="{A1AD1C3A-9E14-59E5-01AD-84264AAE9856}"/>
              </a:ext>
            </a:extLst>
          </p:cNvPr>
          <p:cNvSpPr/>
          <p:nvPr/>
        </p:nvSpPr>
        <p:spPr>
          <a:xfrm>
            <a:off x="7072319" y="3298291"/>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5" name="ZoneTexte 22">
            <a:extLst>
              <a:ext uri="{FF2B5EF4-FFF2-40B4-BE49-F238E27FC236}">
                <a16:creationId xmlns:a16="http://schemas.microsoft.com/office/drawing/2014/main" id="{F9F6370D-11C7-0952-5523-482D28B7CE1B}"/>
              </a:ext>
            </a:extLst>
          </p:cNvPr>
          <p:cNvSpPr txBox="1"/>
          <p:nvPr/>
        </p:nvSpPr>
        <p:spPr>
          <a:xfrm>
            <a:off x="659875" y="3625415"/>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7" name="ZoneTexte 28">
            <a:extLst>
              <a:ext uri="{FF2B5EF4-FFF2-40B4-BE49-F238E27FC236}">
                <a16:creationId xmlns:a16="http://schemas.microsoft.com/office/drawing/2014/main" id="{8867BFD2-78AD-0830-D9C2-D5909A5E1C86}"/>
              </a:ext>
            </a:extLst>
          </p:cNvPr>
          <p:cNvSpPr txBox="1"/>
          <p:nvPr/>
        </p:nvSpPr>
        <p:spPr>
          <a:xfrm>
            <a:off x="7084910" y="3341678"/>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9" name="TextBox 35">
            <a:extLst>
              <a:ext uri="{FF2B5EF4-FFF2-40B4-BE49-F238E27FC236}">
                <a16:creationId xmlns:a16="http://schemas.microsoft.com/office/drawing/2014/main" id="{BFD83F14-7CED-4208-87B6-70E5B20AB5CA}"/>
              </a:ext>
            </a:extLst>
          </p:cNvPr>
          <p:cNvSpPr txBox="1"/>
          <p:nvPr/>
        </p:nvSpPr>
        <p:spPr>
          <a:xfrm>
            <a:off x="1178511" y="3314187"/>
            <a:ext cx="3848067"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Incentives. </a:t>
            </a:r>
            <a:r>
              <a:rPr lang="en-GB" sz="1400">
                <a:latin typeface="Network Rail Sans" panose="02000000040000020004" pitchFamily="2" charset="0"/>
              </a:rPr>
              <a:t>It provides a financial incentive for Network Rail to plan possessions efficiently, considering the cost impact to operators of each possession.</a:t>
            </a:r>
          </a:p>
        </p:txBody>
      </p:sp>
      <p:sp>
        <p:nvSpPr>
          <p:cNvPr id="51" name="Forme libre 11">
            <a:extLst>
              <a:ext uri="{FF2B5EF4-FFF2-40B4-BE49-F238E27FC236}">
                <a16:creationId xmlns:a16="http://schemas.microsoft.com/office/drawing/2014/main" id="{96AB25B8-6ACF-13BD-0CFB-CD7CA8A83635}"/>
              </a:ext>
            </a:extLst>
          </p:cNvPr>
          <p:cNvSpPr/>
          <p:nvPr/>
        </p:nvSpPr>
        <p:spPr>
          <a:xfrm>
            <a:off x="663083" y="4516898"/>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3" name="ZoneTexte 23">
            <a:extLst>
              <a:ext uri="{FF2B5EF4-FFF2-40B4-BE49-F238E27FC236}">
                <a16:creationId xmlns:a16="http://schemas.microsoft.com/office/drawing/2014/main" id="{F1715403-2285-E9A2-D191-BA96CCD489B5}"/>
              </a:ext>
            </a:extLst>
          </p:cNvPr>
          <p:cNvSpPr txBox="1"/>
          <p:nvPr/>
        </p:nvSpPr>
        <p:spPr>
          <a:xfrm>
            <a:off x="668674" y="455125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57" name="TextBox 36">
            <a:extLst>
              <a:ext uri="{FF2B5EF4-FFF2-40B4-BE49-F238E27FC236}">
                <a16:creationId xmlns:a16="http://schemas.microsoft.com/office/drawing/2014/main" id="{77AC9FD1-DB53-A3AB-53AE-8E3FD1D87E2E}"/>
              </a:ext>
            </a:extLst>
          </p:cNvPr>
          <p:cNvSpPr txBox="1"/>
          <p:nvPr/>
        </p:nvSpPr>
        <p:spPr>
          <a:xfrm>
            <a:off x="1176407" y="2415179"/>
            <a:ext cx="392244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Financial certainty.</a:t>
            </a:r>
            <a:r>
              <a:rPr lang="en-GB" sz="1400" noProof="1">
                <a:latin typeface="Network Rail Sans" panose="02000000040000020004" pitchFamily="2" charset="0"/>
              </a:rPr>
              <a:t> Once the ACS is paid, operators receive compensation for all planned disruption, providing certainty over the financial impact.</a:t>
            </a:r>
          </a:p>
        </p:txBody>
      </p:sp>
      <p:sp>
        <p:nvSpPr>
          <p:cNvPr id="59" name="TextBox 35">
            <a:extLst>
              <a:ext uri="{FF2B5EF4-FFF2-40B4-BE49-F238E27FC236}">
                <a16:creationId xmlns:a16="http://schemas.microsoft.com/office/drawing/2014/main" id="{80B636B8-48CA-23F1-19A7-06E84DFD1839}"/>
              </a:ext>
            </a:extLst>
          </p:cNvPr>
          <p:cNvSpPr txBox="1"/>
          <p:nvPr/>
        </p:nvSpPr>
        <p:spPr>
          <a:xfrm>
            <a:off x="1151183" y="4396837"/>
            <a:ext cx="3848067"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Cost reflectivity. </a:t>
            </a:r>
            <a:r>
              <a:rPr lang="en-GB" sz="1400">
                <a:latin typeface="Network Rail Sans" panose="02000000040000020004" pitchFamily="2" charset="0"/>
              </a:rPr>
              <a:t>In providing compensation for all planned disruption, it recognises that costs / losses occur for each incident of disruption.</a:t>
            </a:r>
          </a:p>
        </p:txBody>
      </p:sp>
      <p:sp>
        <p:nvSpPr>
          <p:cNvPr id="65" name="TextBox 36">
            <a:extLst>
              <a:ext uri="{FF2B5EF4-FFF2-40B4-BE49-F238E27FC236}">
                <a16:creationId xmlns:a16="http://schemas.microsoft.com/office/drawing/2014/main" id="{756EB160-7868-EB34-213F-F6AB6D1D30F4}"/>
              </a:ext>
            </a:extLst>
          </p:cNvPr>
          <p:cNvSpPr txBox="1"/>
          <p:nvPr/>
        </p:nvSpPr>
        <p:spPr>
          <a:xfrm>
            <a:off x="7604219" y="3148335"/>
            <a:ext cx="3877907"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High upfront cost. </a:t>
            </a:r>
            <a:r>
              <a:rPr lang="en-GB" sz="1400">
                <a:latin typeface="Network Rail Sans" panose="02000000040000020004" pitchFamily="2" charset="0"/>
              </a:rPr>
              <a:t>The payment of an ACS represents a high upfront cost to operators of the regime.</a:t>
            </a:r>
          </a:p>
        </p:txBody>
      </p:sp>
      <p:sp>
        <p:nvSpPr>
          <p:cNvPr id="75" name="TextBox 36">
            <a:extLst>
              <a:ext uri="{FF2B5EF4-FFF2-40B4-BE49-F238E27FC236}">
                <a16:creationId xmlns:a16="http://schemas.microsoft.com/office/drawing/2014/main" id="{351BB1A0-4740-07A1-96DB-48835B95012E}"/>
              </a:ext>
            </a:extLst>
          </p:cNvPr>
          <p:cNvSpPr txBox="1"/>
          <p:nvPr/>
        </p:nvSpPr>
        <p:spPr>
          <a:xfrm>
            <a:off x="7596146" y="3990655"/>
            <a:ext cx="3877907" cy="116955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Rigid approach. </a:t>
            </a:r>
            <a:r>
              <a:rPr lang="en-GB" sz="1400">
                <a:latin typeface="Network Rail Sans" panose="02000000040000020004" pitchFamily="2" charset="0"/>
              </a:rPr>
              <a:t>The ACS is calculated prior to the start of the control period. There is no mechanism to amend the ACS for changes to traffic levels, or shifting M&amp;R expectations. It is difficult to calculate for new entrants.</a:t>
            </a:r>
          </a:p>
        </p:txBody>
      </p:sp>
      <p:sp>
        <p:nvSpPr>
          <p:cNvPr id="77" name="Forme libre 18">
            <a:extLst>
              <a:ext uri="{FF2B5EF4-FFF2-40B4-BE49-F238E27FC236}">
                <a16:creationId xmlns:a16="http://schemas.microsoft.com/office/drawing/2014/main" id="{47D431DF-8317-8E11-49B6-84812123D5AF}"/>
              </a:ext>
            </a:extLst>
          </p:cNvPr>
          <p:cNvSpPr/>
          <p:nvPr/>
        </p:nvSpPr>
        <p:spPr>
          <a:xfrm>
            <a:off x="7089439" y="4368368"/>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79" name="ZoneTexte 28">
            <a:extLst>
              <a:ext uri="{FF2B5EF4-FFF2-40B4-BE49-F238E27FC236}">
                <a16:creationId xmlns:a16="http://schemas.microsoft.com/office/drawing/2014/main" id="{FD892A03-228E-6EC3-D42B-82D9B51985D8}"/>
              </a:ext>
            </a:extLst>
          </p:cNvPr>
          <p:cNvSpPr txBox="1"/>
          <p:nvPr/>
        </p:nvSpPr>
        <p:spPr>
          <a:xfrm>
            <a:off x="7100426" y="4411755"/>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81" name="Text Placeholder 5">
            <a:extLst>
              <a:ext uri="{FF2B5EF4-FFF2-40B4-BE49-F238E27FC236}">
                <a16:creationId xmlns:a16="http://schemas.microsoft.com/office/drawing/2014/main" id="{51705FC2-6A9F-16AF-A365-9EA53EFC77C1}"/>
              </a:ext>
            </a:extLst>
          </p:cNvPr>
          <p:cNvSpPr txBox="1">
            <a:spLocks/>
          </p:cNvSpPr>
          <p:nvPr/>
        </p:nvSpPr>
        <p:spPr>
          <a:xfrm>
            <a:off x="149217" y="729004"/>
            <a:ext cx="11524899" cy="145677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We support retaining a reasonable expectation of planned disruption for which no compensation is payable (or where the net outcome is £0). This recognises the Infrastructure Manager’s need to access the network to maintain, renew and enhance it (or to deal with emergencies) while ensuring operators are compensated for unreasonable levels of planned disruption and that the IM remains incentivised to minimise it. </a:t>
            </a:r>
          </a:p>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However, ACS may not be the best mechanism for achieving these objectives: the current methodology is complex, opaque and imposes significant up-front costs on operators. We therefore propose exploring simpler and more transparent alternatives that preserve these underlying principles.</a:t>
            </a:r>
          </a:p>
        </p:txBody>
      </p:sp>
    </p:spTree>
    <p:extLst>
      <p:ext uri="{BB962C8B-B14F-4D97-AF65-F5344CB8AC3E}">
        <p14:creationId xmlns:p14="http://schemas.microsoft.com/office/powerpoint/2010/main" val="4224582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4D95C-5F3D-76CC-D51E-2B9E7749AD5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EAF3A3-2F7E-1EDF-B640-A26C030F724E}"/>
              </a:ext>
            </a:extLst>
          </p:cNvPr>
          <p:cNvSpPr>
            <a:spLocks noGrp="1"/>
          </p:cNvSpPr>
          <p:nvPr>
            <p:ph type="sldNum" sz="quarter" idx="4"/>
          </p:nvPr>
        </p:nvSpPr>
        <p:spPr>
          <a:xfrm>
            <a:off x="11011663" y="4875850"/>
            <a:ext cx="850268" cy="184192"/>
          </a:xfrm>
        </p:spPr>
        <p:txBody>
          <a:bodyPr/>
          <a:lstStyle/>
          <a:p>
            <a:fld id="{229EAAAC-928A-40C1-AC39-D34FD1799CA9}" type="slidenum">
              <a:rPr lang="en-GB" smtClean="0"/>
              <a:pPr/>
              <a:t>7</a:t>
            </a:fld>
            <a:endParaRPr lang="en-GB"/>
          </a:p>
        </p:txBody>
      </p:sp>
      <p:sp>
        <p:nvSpPr>
          <p:cNvPr id="12" name="Rectangle: Rounded Corners 11">
            <a:extLst>
              <a:ext uri="{FF2B5EF4-FFF2-40B4-BE49-F238E27FC236}">
                <a16:creationId xmlns:a16="http://schemas.microsoft.com/office/drawing/2014/main" id="{1EABD5A8-D4C3-2032-2039-37A203BA5756}"/>
              </a:ext>
            </a:extLst>
          </p:cNvPr>
          <p:cNvSpPr/>
          <p:nvPr/>
        </p:nvSpPr>
        <p:spPr>
          <a:xfrm>
            <a:off x="6729556" y="5900989"/>
            <a:ext cx="2533650" cy="793750"/>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Network Rail Sans" panose="02000000040000020004" pitchFamily="2" charset="0"/>
              </a:rPr>
              <a:t>Is there a better way to measure reasonable or expected performance?</a:t>
            </a:r>
          </a:p>
        </p:txBody>
      </p:sp>
      <p:sp>
        <p:nvSpPr>
          <p:cNvPr id="14" name="Rectangle: Rounded Corners 13">
            <a:extLst>
              <a:ext uri="{FF2B5EF4-FFF2-40B4-BE49-F238E27FC236}">
                <a16:creationId xmlns:a16="http://schemas.microsoft.com/office/drawing/2014/main" id="{10C810BE-2486-F33A-4107-51D1DF933111}"/>
              </a:ext>
            </a:extLst>
          </p:cNvPr>
          <p:cNvSpPr/>
          <p:nvPr/>
        </p:nvSpPr>
        <p:spPr>
          <a:xfrm>
            <a:off x="3146077" y="5900989"/>
            <a:ext cx="2533650" cy="793750"/>
          </a:xfrm>
          <a:prstGeom prst="round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Network Rail Sans" panose="02000000040000020004" pitchFamily="2" charset="0"/>
              </a:rPr>
              <a:t>Do you think the use of benchmarks in the scheme works well? </a:t>
            </a:r>
          </a:p>
        </p:txBody>
      </p:sp>
      <p:sp>
        <p:nvSpPr>
          <p:cNvPr id="4" name="Forme libre 3">
            <a:extLst>
              <a:ext uri="{FF2B5EF4-FFF2-40B4-BE49-F238E27FC236}">
                <a16:creationId xmlns:a16="http://schemas.microsoft.com/office/drawing/2014/main" id="{3B3CD670-4A3E-DCFC-4338-F8D727E62B3C}"/>
              </a:ext>
            </a:extLst>
          </p:cNvPr>
          <p:cNvSpPr/>
          <p:nvPr/>
        </p:nvSpPr>
        <p:spPr>
          <a:xfrm>
            <a:off x="3401562" y="2398645"/>
            <a:ext cx="2615203" cy="2475273"/>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1" name="Forme libre 4">
            <a:extLst>
              <a:ext uri="{FF2B5EF4-FFF2-40B4-BE49-F238E27FC236}">
                <a16:creationId xmlns:a16="http://schemas.microsoft.com/office/drawing/2014/main" id="{ABDC7325-D10D-7EB9-C90C-44B7D2070C16}"/>
              </a:ext>
            </a:extLst>
          </p:cNvPr>
          <p:cNvSpPr/>
          <p:nvPr/>
        </p:nvSpPr>
        <p:spPr>
          <a:xfrm>
            <a:off x="573316" y="2098880"/>
            <a:ext cx="4795470" cy="3501820"/>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5" name="Forme libre 5">
            <a:extLst>
              <a:ext uri="{FF2B5EF4-FFF2-40B4-BE49-F238E27FC236}">
                <a16:creationId xmlns:a16="http://schemas.microsoft.com/office/drawing/2014/main" id="{F95B3EA8-7E5B-BE61-A2B5-DBB8E0B90BA6}"/>
              </a:ext>
            </a:extLst>
          </p:cNvPr>
          <p:cNvSpPr/>
          <p:nvPr/>
        </p:nvSpPr>
        <p:spPr>
          <a:xfrm>
            <a:off x="6392652" y="2389020"/>
            <a:ext cx="2615203" cy="2475273"/>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7" name="Forme libre 6">
            <a:extLst>
              <a:ext uri="{FF2B5EF4-FFF2-40B4-BE49-F238E27FC236}">
                <a16:creationId xmlns:a16="http://schemas.microsoft.com/office/drawing/2014/main" id="{03544927-C931-AC69-9A51-B2CF4F2AA5F2}"/>
              </a:ext>
            </a:extLst>
          </p:cNvPr>
          <p:cNvSpPr/>
          <p:nvPr/>
        </p:nvSpPr>
        <p:spPr>
          <a:xfrm>
            <a:off x="7066461" y="2089255"/>
            <a:ext cx="4795470" cy="3501819"/>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9" name="ZoneTexte 19">
            <a:extLst>
              <a:ext uri="{FF2B5EF4-FFF2-40B4-BE49-F238E27FC236}">
                <a16:creationId xmlns:a16="http://schemas.microsoft.com/office/drawing/2014/main" id="{843B4A88-E3C9-A818-475B-2DE57937F9EE}"/>
              </a:ext>
            </a:extLst>
          </p:cNvPr>
          <p:cNvSpPr txBox="1"/>
          <p:nvPr/>
        </p:nvSpPr>
        <p:spPr>
          <a:xfrm rot="5400000">
            <a:off x="5043222" y="3800886"/>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21" name="ZoneTexte 20">
            <a:extLst>
              <a:ext uri="{FF2B5EF4-FFF2-40B4-BE49-F238E27FC236}">
                <a16:creationId xmlns:a16="http://schemas.microsoft.com/office/drawing/2014/main" id="{DE1B9747-19D9-3D32-AB8B-2DB1944664BF}"/>
              </a:ext>
            </a:extLst>
          </p:cNvPr>
          <p:cNvSpPr txBox="1"/>
          <p:nvPr/>
        </p:nvSpPr>
        <p:spPr>
          <a:xfrm rot="16200000">
            <a:off x="5968611" y="3781789"/>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sp>
        <p:nvSpPr>
          <p:cNvPr id="23" name="Graphique 33" descr="Close avec un remplissage uni">
            <a:extLst>
              <a:ext uri="{FF2B5EF4-FFF2-40B4-BE49-F238E27FC236}">
                <a16:creationId xmlns:a16="http://schemas.microsoft.com/office/drawing/2014/main" id="{34B225E9-4027-C53A-F9EC-C6FE905CF76F}"/>
              </a:ext>
            </a:extLst>
          </p:cNvPr>
          <p:cNvSpPr/>
          <p:nvPr/>
        </p:nvSpPr>
        <p:spPr>
          <a:xfrm>
            <a:off x="6596581" y="2659526"/>
            <a:ext cx="272382" cy="272382"/>
          </a:xfrm>
          <a:custGeom>
            <a:avLst/>
            <a:gdLst>
              <a:gd name="csX0" fmla="*/ 272382 w 272382"/>
              <a:gd name="csY0" fmla="*/ 32701 h 272382"/>
              <a:gd name="csX1" fmla="*/ 239681 w 272382"/>
              <a:gd name="csY1" fmla="*/ 0 h 272382"/>
              <a:gd name="csX2" fmla="*/ 136191 w 272382"/>
              <a:gd name="csY2" fmla="*/ 103490 h 272382"/>
              <a:gd name="csX3" fmla="*/ 32701 w 272382"/>
              <a:gd name="csY3" fmla="*/ 0 h 272382"/>
              <a:gd name="csX4" fmla="*/ 0 w 272382"/>
              <a:gd name="csY4" fmla="*/ 32701 h 272382"/>
              <a:gd name="csX5" fmla="*/ 103490 w 272382"/>
              <a:gd name="csY5" fmla="*/ 136191 h 272382"/>
              <a:gd name="csX6" fmla="*/ 0 w 272382"/>
              <a:gd name="csY6" fmla="*/ 239681 h 272382"/>
              <a:gd name="csX7" fmla="*/ 32701 w 272382"/>
              <a:gd name="csY7" fmla="*/ 272382 h 272382"/>
              <a:gd name="csX8" fmla="*/ 136191 w 272382"/>
              <a:gd name="csY8" fmla="*/ 168892 h 272382"/>
              <a:gd name="csX9" fmla="*/ 239681 w 272382"/>
              <a:gd name="csY9" fmla="*/ 272382 h 272382"/>
              <a:gd name="csX10" fmla="*/ 272382 w 272382"/>
              <a:gd name="csY10" fmla="*/ 239681 h 272382"/>
              <a:gd name="csX11" fmla="*/ 168892 w 272382"/>
              <a:gd name="csY11" fmla="*/ 136191 h 2723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82" h="272382">
                <a:moveTo>
                  <a:pt x="272382" y="32701"/>
                </a:moveTo>
                <a:lnTo>
                  <a:pt x="239681" y="0"/>
                </a:lnTo>
                <a:lnTo>
                  <a:pt x="136191" y="103490"/>
                </a:lnTo>
                <a:lnTo>
                  <a:pt x="32701" y="0"/>
                </a:lnTo>
                <a:lnTo>
                  <a:pt x="0" y="32701"/>
                </a:lnTo>
                <a:lnTo>
                  <a:pt x="103490" y="136191"/>
                </a:lnTo>
                <a:lnTo>
                  <a:pt x="0" y="239681"/>
                </a:lnTo>
                <a:lnTo>
                  <a:pt x="32701" y="272382"/>
                </a:lnTo>
                <a:lnTo>
                  <a:pt x="136191" y="168892"/>
                </a:lnTo>
                <a:lnTo>
                  <a:pt x="239681" y="272382"/>
                </a:lnTo>
                <a:lnTo>
                  <a:pt x="272382" y="239681"/>
                </a:lnTo>
                <a:lnTo>
                  <a:pt x="168892" y="136191"/>
                </a:lnTo>
                <a:close/>
              </a:path>
            </a:pathLst>
          </a:custGeom>
          <a:solidFill>
            <a:schemeClr val="bg1"/>
          </a:solidFill>
          <a:ln w="3770" cap="flat">
            <a:noFill/>
            <a:prstDash val="solid"/>
            <a:miter/>
          </a:ln>
        </p:spPr>
        <p:txBody>
          <a:bodyPr/>
          <a:lstStyle/>
          <a:p>
            <a:endParaRPr lang="en-GB"/>
          </a:p>
        </p:txBody>
      </p:sp>
      <p:sp>
        <p:nvSpPr>
          <p:cNvPr id="25" name="Graphique 34" descr="Checkmark avec un remplissage uni">
            <a:extLst>
              <a:ext uri="{FF2B5EF4-FFF2-40B4-BE49-F238E27FC236}">
                <a16:creationId xmlns:a16="http://schemas.microsoft.com/office/drawing/2014/main" id="{0182B89F-02D8-4E31-4445-8EF974EFD91B}"/>
              </a:ext>
            </a:extLst>
          </p:cNvPr>
          <p:cNvSpPr/>
          <p:nvPr/>
        </p:nvSpPr>
        <p:spPr>
          <a:xfrm>
            <a:off x="5501986" y="2681462"/>
            <a:ext cx="355482" cy="249683"/>
          </a:xfrm>
          <a:custGeom>
            <a:avLst/>
            <a:gdLst>
              <a:gd name="csX0" fmla="*/ 324320 w 355482"/>
              <a:gd name="csY0" fmla="*/ 0 h 249683"/>
              <a:gd name="csX1" fmla="*/ 127343 w 355482"/>
              <a:gd name="csY1" fmla="*/ 186205 h 249683"/>
              <a:gd name="csX2" fmla="*/ 32701 w 355482"/>
              <a:gd name="csY2" fmla="*/ 89255 h 249683"/>
              <a:gd name="csX3" fmla="*/ 0 w 355482"/>
              <a:gd name="csY3" fmla="*/ 120418 h 249683"/>
              <a:gd name="csX4" fmla="*/ 125804 w 355482"/>
              <a:gd name="csY4" fmla="*/ 249684 h 249683"/>
              <a:gd name="csX5" fmla="*/ 158890 w 355482"/>
              <a:gd name="csY5" fmla="*/ 218906 h 249683"/>
              <a:gd name="csX6" fmla="*/ 355482 w 355482"/>
              <a:gd name="csY6" fmla="*/ 32317 h 2496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5482" h="249683">
                <a:moveTo>
                  <a:pt x="324320" y="0"/>
                </a:moveTo>
                <a:lnTo>
                  <a:pt x="127343" y="186205"/>
                </a:lnTo>
                <a:lnTo>
                  <a:pt x="32701" y="89255"/>
                </a:lnTo>
                <a:lnTo>
                  <a:pt x="0" y="120418"/>
                </a:lnTo>
                <a:lnTo>
                  <a:pt x="125804" y="249684"/>
                </a:lnTo>
                <a:lnTo>
                  <a:pt x="158890" y="218906"/>
                </a:lnTo>
                <a:lnTo>
                  <a:pt x="355482" y="32317"/>
                </a:lnTo>
                <a:close/>
              </a:path>
            </a:pathLst>
          </a:custGeom>
          <a:solidFill>
            <a:schemeClr val="bg1"/>
          </a:solidFill>
          <a:ln w="3770" cap="flat">
            <a:noFill/>
            <a:prstDash val="solid"/>
            <a:miter/>
          </a:ln>
        </p:spPr>
        <p:txBody>
          <a:bodyPr/>
          <a:lstStyle/>
          <a:p>
            <a:endParaRPr lang="en-GB"/>
          </a:p>
        </p:txBody>
      </p:sp>
      <p:sp>
        <p:nvSpPr>
          <p:cNvPr id="27" name="Forme libre 7">
            <a:extLst>
              <a:ext uri="{FF2B5EF4-FFF2-40B4-BE49-F238E27FC236}">
                <a16:creationId xmlns:a16="http://schemas.microsoft.com/office/drawing/2014/main" id="{5CF66B8F-EA46-B6E3-844E-0BB78750EF26}"/>
              </a:ext>
            </a:extLst>
          </p:cNvPr>
          <p:cNvSpPr/>
          <p:nvPr/>
        </p:nvSpPr>
        <p:spPr>
          <a:xfrm>
            <a:off x="800395" y="2387505"/>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9" name="Forme libre 13">
            <a:extLst>
              <a:ext uri="{FF2B5EF4-FFF2-40B4-BE49-F238E27FC236}">
                <a16:creationId xmlns:a16="http://schemas.microsoft.com/office/drawing/2014/main" id="{2B6FDB49-EE9D-A4D6-1187-AD75ED958F7D}"/>
              </a:ext>
            </a:extLst>
          </p:cNvPr>
          <p:cNvSpPr/>
          <p:nvPr/>
        </p:nvSpPr>
        <p:spPr>
          <a:xfrm>
            <a:off x="7256323" y="2590984"/>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1" name="ZoneTexte 21">
            <a:extLst>
              <a:ext uri="{FF2B5EF4-FFF2-40B4-BE49-F238E27FC236}">
                <a16:creationId xmlns:a16="http://schemas.microsoft.com/office/drawing/2014/main" id="{6390996A-89B1-5D63-B8FC-550BEA09ED46}"/>
              </a:ext>
            </a:extLst>
          </p:cNvPr>
          <p:cNvSpPr txBox="1"/>
          <p:nvPr/>
        </p:nvSpPr>
        <p:spPr>
          <a:xfrm>
            <a:off x="817800" y="2437095"/>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3" name="ZoneTexte 27">
            <a:extLst>
              <a:ext uri="{FF2B5EF4-FFF2-40B4-BE49-F238E27FC236}">
                <a16:creationId xmlns:a16="http://schemas.microsoft.com/office/drawing/2014/main" id="{02B56A6A-E597-7B0A-2D80-978CEE78ED55}"/>
              </a:ext>
            </a:extLst>
          </p:cNvPr>
          <p:cNvSpPr txBox="1"/>
          <p:nvPr/>
        </p:nvSpPr>
        <p:spPr>
          <a:xfrm>
            <a:off x="7267311" y="262772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5" name="TextBox 36">
            <a:extLst>
              <a:ext uri="{FF2B5EF4-FFF2-40B4-BE49-F238E27FC236}">
                <a16:creationId xmlns:a16="http://schemas.microsoft.com/office/drawing/2014/main" id="{A90D37BE-B4C6-2413-88BA-A6274C88BC7C}"/>
              </a:ext>
            </a:extLst>
          </p:cNvPr>
          <p:cNvSpPr txBox="1"/>
          <p:nvPr/>
        </p:nvSpPr>
        <p:spPr>
          <a:xfrm>
            <a:off x="7783961" y="2190419"/>
            <a:ext cx="3877907" cy="116955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Complexity. </a:t>
            </a:r>
            <a:r>
              <a:rPr lang="en-GB" sz="1400">
                <a:latin typeface="Network Rail Sans" panose="02000000040000020004" pitchFamily="2" charset="0"/>
              </a:rPr>
              <a:t>The process to link NR benchmarks to the scorecard target is complicated and often requires making numerous assumptions throughout, particularly if the performance scheme and scorecard metrics are measured very differently.</a:t>
            </a:r>
          </a:p>
        </p:txBody>
      </p:sp>
      <p:sp>
        <p:nvSpPr>
          <p:cNvPr id="37" name="Forme libre 12">
            <a:extLst>
              <a:ext uri="{FF2B5EF4-FFF2-40B4-BE49-F238E27FC236}">
                <a16:creationId xmlns:a16="http://schemas.microsoft.com/office/drawing/2014/main" id="{95487AF6-58DC-36C6-2037-2B909D3BFB34}"/>
              </a:ext>
            </a:extLst>
          </p:cNvPr>
          <p:cNvSpPr/>
          <p:nvPr/>
        </p:nvSpPr>
        <p:spPr>
          <a:xfrm>
            <a:off x="791543" y="3247259"/>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9" name="Forme libre 18">
            <a:extLst>
              <a:ext uri="{FF2B5EF4-FFF2-40B4-BE49-F238E27FC236}">
                <a16:creationId xmlns:a16="http://schemas.microsoft.com/office/drawing/2014/main" id="{F9922BA5-E990-357B-0117-45B78B0E0F96}"/>
              </a:ext>
            </a:extLst>
          </p:cNvPr>
          <p:cNvSpPr/>
          <p:nvPr/>
        </p:nvSpPr>
        <p:spPr>
          <a:xfrm>
            <a:off x="7267590" y="3885462"/>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1" name="ZoneTexte 22">
            <a:extLst>
              <a:ext uri="{FF2B5EF4-FFF2-40B4-BE49-F238E27FC236}">
                <a16:creationId xmlns:a16="http://schemas.microsoft.com/office/drawing/2014/main" id="{C0E82D94-DB12-A8F9-8972-9063055BFE82}"/>
              </a:ext>
            </a:extLst>
          </p:cNvPr>
          <p:cNvSpPr txBox="1"/>
          <p:nvPr/>
        </p:nvSpPr>
        <p:spPr>
          <a:xfrm>
            <a:off x="793070" y="3284913"/>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3" name="ZoneTexte 28">
            <a:extLst>
              <a:ext uri="{FF2B5EF4-FFF2-40B4-BE49-F238E27FC236}">
                <a16:creationId xmlns:a16="http://schemas.microsoft.com/office/drawing/2014/main" id="{FC149DF6-F303-BD13-DD9E-05C71E43B217}"/>
              </a:ext>
            </a:extLst>
          </p:cNvPr>
          <p:cNvSpPr txBox="1"/>
          <p:nvPr/>
        </p:nvSpPr>
        <p:spPr>
          <a:xfrm>
            <a:off x="7280181" y="3928849"/>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5" name="TextBox 35">
            <a:extLst>
              <a:ext uri="{FF2B5EF4-FFF2-40B4-BE49-F238E27FC236}">
                <a16:creationId xmlns:a16="http://schemas.microsoft.com/office/drawing/2014/main" id="{EC2CE076-D2A4-05EC-8811-E86C0A6AB785}"/>
              </a:ext>
            </a:extLst>
          </p:cNvPr>
          <p:cNvSpPr txBox="1"/>
          <p:nvPr/>
        </p:nvSpPr>
        <p:spPr>
          <a:xfrm>
            <a:off x="1350207" y="2974760"/>
            <a:ext cx="3848067"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Incentives. </a:t>
            </a:r>
            <a:r>
              <a:rPr lang="en-GB" sz="1400">
                <a:latin typeface="Network Rail Sans" panose="02000000040000020004" pitchFamily="2" charset="0"/>
              </a:rPr>
              <a:t>It creates an incentive for all parties to minimise disruption. These incentives are symmetrical, as there is equal reward / penalties from outperformance / underperformance. </a:t>
            </a:r>
          </a:p>
        </p:txBody>
      </p:sp>
      <p:sp>
        <p:nvSpPr>
          <p:cNvPr id="47" name="Forme libre 11">
            <a:extLst>
              <a:ext uri="{FF2B5EF4-FFF2-40B4-BE49-F238E27FC236}">
                <a16:creationId xmlns:a16="http://schemas.microsoft.com/office/drawing/2014/main" id="{2526D9EF-A058-FB0E-570A-0452DCDB8253}"/>
              </a:ext>
            </a:extLst>
          </p:cNvPr>
          <p:cNvSpPr/>
          <p:nvPr/>
        </p:nvSpPr>
        <p:spPr>
          <a:xfrm>
            <a:off x="800395" y="4098645"/>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9" name="ZoneTexte 23">
            <a:extLst>
              <a:ext uri="{FF2B5EF4-FFF2-40B4-BE49-F238E27FC236}">
                <a16:creationId xmlns:a16="http://schemas.microsoft.com/office/drawing/2014/main" id="{31CFED42-A938-8712-8C01-D90052BA4226}"/>
              </a:ext>
            </a:extLst>
          </p:cNvPr>
          <p:cNvSpPr txBox="1"/>
          <p:nvPr/>
        </p:nvSpPr>
        <p:spPr>
          <a:xfrm>
            <a:off x="805986" y="4133003"/>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51" name="TextBox 36">
            <a:extLst>
              <a:ext uri="{FF2B5EF4-FFF2-40B4-BE49-F238E27FC236}">
                <a16:creationId xmlns:a16="http://schemas.microsoft.com/office/drawing/2014/main" id="{598234C7-8577-1A3E-D680-136A5343F672}"/>
              </a:ext>
            </a:extLst>
          </p:cNvPr>
          <p:cNvSpPr txBox="1"/>
          <p:nvPr/>
        </p:nvSpPr>
        <p:spPr>
          <a:xfrm>
            <a:off x="1364222" y="2338051"/>
            <a:ext cx="3922443"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Simplicity.</a:t>
            </a:r>
            <a:r>
              <a:rPr lang="en-GB" sz="1400" noProof="1">
                <a:latin typeface="Network Rail Sans" panose="02000000040000020004" pitchFamily="2" charset="0"/>
              </a:rPr>
              <a:t> Benchmarks based on historic data are uncomplicated and relatively easy to understand.</a:t>
            </a:r>
          </a:p>
        </p:txBody>
      </p:sp>
      <p:sp>
        <p:nvSpPr>
          <p:cNvPr id="53" name="TextBox 35">
            <a:extLst>
              <a:ext uri="{FF2B5EF4-FFF2-40B4-BE49-F238E27FC236}">
                <a16:creationId xmlns:a16="http://schemas.microsoft.com/office/drawing/2014/main" id="{FFC6898C-DC9C-B187-8821-74D2F6428845}"/>
              </a:ext>
            </a:extLst>
          </p:cNvPr>
          <p:cNvSpPr txBox="1"/>
          <p:nvPr/>
        </p:nvSpPr>
        <p:spPr>
          <a:xfrm>
            <a:off x="1327621" y="4042356"/>
            <a:ext cx="3848067"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Alignment. </a:t>
            </a:r>
            <a:r>
              <a:rPr lang="en-GB" sz="1400">
                <a:latin typeface="Network Rail Sans" panose="02000000040000020004" pitchFamily="2" charset="0"/>
              </a:rPr>
              <a:t>For the IM, it reflects funded performance outcomes.</a:t>
            </a:r>
          </a:p>
        </p:txBody>
      </p:sp>
      <p:sp>
        <p:nvSpPr>
          <p:cNvPr id="55" name="TextBox 36">
            <a:extLst>
              <a:ext uri="{FF2B5EF4-FFF2-40B4-BE49-F238E27FC236}">
                <a16:creationId xmlns:a16="http://schemas.microsoft.com/office/drawing/2014/main" id="{51924F2D-09BD-7EBD-BCAA-F32280CB4558}"/>
              </a:ext>
            </a:extLst>
          </p:cNvPr>
          <p:cNvSpPr txBox="1"/>
          <p:nvPr/>
        </p:nvSpPr>
        <p:spPr>
          <a:xfrm>
            <a:off x="7783960" y="3528036"/>
            <a:ext cx="3877907" cy="116955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Longevity. </a:t>
            </a:r>
            <a:r>
              <a:rPr lang="en-GB" sz="1400">
                <a:latin typeface="Network Rail Sans" panose="02000000040000020004" pitchFamily="2" charset="0"/>
              </a:rPr>
              <a:t>Using past performance to set benchmarks resets expectations at each Funding Period. This may remove the long-term financial benefits of improved performance and embed exceptional one-off events in future expectations.</a:t>
            </a:r>
          </a:p>
        </p:txBody>
      </p:sp>
      <p:sp>
        <p:nvSpPr>
          <p:cNvPr id="57" name="TextBox 36">
            <a:extLst>
              <a:ext uri="{FF2B5EF4-FFF2-40B4-BE49-F238E27FC236}">
                <a16:creationId xmlns:a16="http://schemas.microsoft.com/office/drawing/2014/main" id="{19EF41B2-0E99-5C95-88A2-834A2E179CBD}"/>
              </a:ext>
            </a:extLst>
          </p:cNvPr>
          <p:cNvSpPr txBox="1"/>
          <p:nvPr/>
        </p:nvSpPr>
        <p:spPr>
          <a:xfrm>
            <a:off x="7783959" y="4940416"/>
            <a:ext cx="3877907"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Reflectivity. </a:t>
            </a:r>
            <a:r>
              <a:rPr lang="en-GB" sz="1400">
                <a:latin typeface="Network Rail Sans" panose="02000000040000020004" pitchFamily="2" charset="0"/>
              </a:rPr>
              <a:t>Past performance of operators is not always indicative of what could happen in future.</a:t>
            </a:r>
          </a:p>
        </p:txBody>
      </p:sp>
      <p:sp>
        <p:nvSpPr>
          <p:cNvPr id="59" name="Forme libre 18">
            <a:extLst>
              <a:ext uri="{FF2B5EF4-FFF2-40B4-BE49-F238E27FC236}">
                <a16:creationId xmlns:a16="http://schemas.microsoft.com/office/drawing/2014/main" id="{39003C03-CC41-9F95-7824-E0DF4363F2D2}"/>
              </a:ext>
            </a:extLst>
          </p:cNvPr>
          <p:cNvSpPr/>
          <p:nvPr/>
        </p:nvSpPr>
        <p:spPr>
          <a:xfrm>
            <a:off x="7277254" y="5001271"/>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1" name="ZoneTexte 28">
            <a:extLst>
              <a:ext uri="{FF2B5EF4-FFF2-40B4-BE49-F238E27FC236}">
                <a16:creationId xmlns:a16="http://schemas.microsoft.com/office/drawing/2014/main" id="{2D4373C1-01F6-0585-261F-2002341A6695}"/>
              </a:ext>
            </a:extLst>
          </p:cNvPr>
          <p:cNvSpPr txBox="1"/>
          <p:nvPr/>
        </p:nvSpPr>
        <p:spPr>
          <a:xfrm>
            <a:off x="7288241" y="5044658"/>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63" name="TextBox 62">
            <a:extLst>
              <a:ext uri="{FF2B5EF4-FFF2-40B4-BE49-F238E27FC236}">
                <a16:creationId xmlns:a16="http://schemas.microsoft.com/office/drawing/2014/main" id="{526EA7D8-4D7B-A907-D542-A09A8917829F}"/>
              </a:ext>
            </a:extLst>
          </p:cNvPr>
          <p:cNvSpPr txBox="1"/>
          <p:nvPr/>
        </p:nvSpPr>
        <p:spPr>
          <a:xfrm>
            <a:off x="1327621" y="4674482"/>
            <a:ext cx="3848067" cy="738664"/>
          </a:xfrm>
          <a:prstGeom prst="rect">
            <a:avLst/>
          </a:prstGeom>
          <a:noFill/>
        </p:spPr>
        <p:txBody>
          <a:bodyPr wrap="square" lIns="0" rIns="0" rtlCol="0" anchor="ctr">
            <a:spAutoFit/>
          </a:bodyPr>
          <a:lstStyle>
            <a:defPPr>
              <a:defRPr lang="en-US"/>
            </a:defPPr>
            <a:lvl1pPr>
              <a:defRPr sz="1400" b="1">
                <a:latin typeface="Network Rail Sans" panose="02000000040000020004" pitchFamily="2" charset="0"/>
              </a:defRPr>
            </a:lvl1pPr>
          </a:lstStyle>
          <a:p>
            <a:r>
              <a:rPr lang="en-GB" noProof="1"/>
              <a:t>Predictability. </a:t>
            </a:r>
            <a:r>
              <a:rPr lang="en-GB" b="0" noProof="1"/>
              <a:t>Performance expectations are known upfront (prior to the start of the Control / Funding Period), which supports financial forecasting.</a:t>
            </a:r>
          </a:p>
        </p:txBody>
      </p:sp>
      <p:sp>
        <p:nvSpPr>
          <p:cNvPr id="65" name="Forme libre 12">
            <a:extLst>
              <a:ext uri="{FF2B5EF4-FFF2-40B4-BE49-F238E27FC236}">
                <a16:creationId xmlns:a16="http://schemas.microsoft.com/office/drawing/2014/main" id="{BAF99953-8789-5369-7BE2-7178659ADB6E}"/>
              </a:ext>
            </a:extLst>
          </p:cNvPr>
          <p:cNvSpPr/>
          <p:nvPr/>
        </p:nvSpPr>
        <p:spPr>
          <a:xfrm>
            <a:off x="800395" y="4836265"/>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7" name="ZoneTexte 22">
            <a:extLst>
              <a:ext uri="{FF2B5EF4-FFF2-40B4-BE49-F238E27FC236}">
                <a16:creationId xmlns:a16="http://schemas.microsoft.com/office/drawing/2014/main" id="{5E5755ED-0D6E-8BB6-B7B8-57834B7FBB79}"/>
              </a:ext>
            </a:extLst>
          </p:cNvPr>
          <p:cNvSpPr txBox="1"/>
          <p:nvPr/>
        </p:nvSpPr>
        <p:spPr>
          <a:xfrm>
            <a:off x="801922" y="4873919"/>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04</a:t>
            </a:r>
          </a:p>
        </p:txBody>
      </p:sp>
      <p:sp>
        <p:nvSpPr>
          <p:cNvPr id="69" name="Text Placeholder 5">
            <a:extLst>
              <a:ext uri="{FF2B5EF4-FFF2-40B4-BE49-F238E27FC236}">
                <a16:creationId xmlns:a16="http://schemas.microsoft.com/office/drawing/2014/main" id="{19CB3B0F-1C30-271C-83DD-F58B491A11E2}"/>
              </a:ext>
            </a:extLst>
          </p:cNvPr>
          <p:cNvSpPr txBox="1">
            <a:spLocks/>
          </p:cNvSpPr>
          <p:nvPr/>
        </p:nvSpPr>
        <p:spPr>
          <a:xfrm>
            <a:off x="573316" y="957011"/>
            <a:ext cx="10788458" cy="117096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We consider that the use of benchmarks within Schedule 8 provides a clear basis for measuring performance and calculating payments.</a:t>
            </a:r>
          </a:p>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While the methodology for setting benchmarks could be refined, we see value in retaining benchmarks within the scheme to provide transparency and predictability for all parties.</a:t>
            </a:r>
          </a:p>
          <a:p>
            <a:pPr marL="457200" lvl="1" indent="0">
              <a:spcBef>
                <a:spcPts val="600"/>
              </a:spcBef>
              <a:spcAft>
                <a:spcPts val="800"/>
              </a:spcAft>
              <a:buNone/>
            </a:pPr>
            <a:endParaRPr lang="en-GB" sz="1400">
              <a:latin typeface="Network Rail Sans" panose="02000000040000020004" pitchFamily="2" charset="0"/>
            </a:endParaRPr>
          </a:p>
        </p:txBody>
      </p:sp>
      <p:sp>
        <p:nvSpPr>
          <p:cNvPr id="75" name="Text Placeholder 1">
            <a:extLst>
              <a:ext uri="{FF2B5EF4-FFF2-40B4-BE49-F238E27FC236}">
                <a16:creationId xmlns:a16="http://schemas.microsoft.com/office/drawing/2014/main" id="{F93CFAE8-5F6D-D314-FD23-DB203DC48CBC}"/>
              </a:ext>
            </a:extLst>
          </p:cNvPr>
          <p:cNvSpPr txBox="1">
            <a:spLocks/>
          </p:cNvSpPr>
          <p:nvPr/>
        </p:nvSpPr>
        <p:spPr>
          <a:xfrm>
            <a:off x="218207" y="334081"/>
            <a:ext cx="11685926"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Assessment of current Schedule 8 arrangements</a:t>
            </a:r>
            <a:endParaRPr lang="en-US" sz="1100">
              <a:solidFill>
                <a:srgbClr val="156082"/>
              </a:solidFill>
            </a:endParaRPr>
          </a:p>
        </p:txBody>
      </p:sp>
    </p:spTree>
    <p:extLst>
      <p:ext uri="{BB962C8B-B14F-4D97-AF65-F5344CB8AC3E}">
        <p14:creationId xmlns:p14="http://schemas.microsoft.com/office/powerpoint/2010/main" val="4008908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21BE6-4C0A-4378-0F6E-31F6437AA9E4}"/>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D04964D-41E7-D3C5-EC12-40DDD3E24248}"/>
              </a:ext>
            </a:extLst>
          </p:cNvPr>
          <p:cNvSpPr>
            <a:spLocks noGrp="1"/>
          </p:cNvSpPr>
          <p:nvPr>
            <p:ph type="body" sz="quarter" idx="13"/>
          </p:nvPr>
        </p:nvSpPr>
        <p:spPr>
          <a:xfrm>
            <a:off x="66675" y="2172309"/>
            <a:ext cx="6820623" cy="1246033"/>
          </a:xfrm>
        </p:spPr>
        <p:txBody>
          <a:bodyPr/>
          <a:lstStyle/>
          <a:p>
            <a:pPr algn="r"/>
            <a:r>
              <a:rPr lang="en-GB" sz="4400"/>
              <a:t>Options for setting performance expectations:</a:t>
            </a:r>
          </a:p>
          <a:p>
            <a:pPr algn="r"/>
            <a:r>
              <a:rPr lang="en-GB" sz="4400"/>
              <a:t>Planned disruption</a:t>
            </a:r>
          </a:p>
        </p:txBody>
      </p:sp>
      <p:sp>
        <p:nvSpPr>
          <p:cNvPr id="7" name="Text Placeholder 1">
            <a:extLst>
              <a:ext uri="{FF2B5EF4-FFF2-40B4-BE49-F238E27FC236}">
                <a16:creationId xmlns:a16="http://schemas.microsoft.com/office/drawing/2014/main" id="{B4790FA6-6CD8-2918-988E-E22C9F55F595}"/>
              </a:ext>
            </a:extLst>
          </p:cNvPr>
          <p:cNvSpPr txBox="1">
            <a:spLocks/>
          </p:cNvSpPr>
          <p:nvPr/>
        </p:nvSpPr>
        <p:spPr>
          <a:xfrm>
            <a:off x="1702165" y="460267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Rachel Grashion</a:t>
            </a:r>
          </a:p>
        </p:txBody>
      </p:sp>
    </p:spTree>
    <p:extLst>
      <p:ext uri="{BB962C8B-B14F-4D97-AF65-F5344CB8AC3E}">
        <p14:creationId xmlns:p14="http://schemas.microsoft.com/office/powerpoint/2010/main" val="4291894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F2A538B-B201-2AF8-1739-D41F636F2DD3}"/>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BBB7DCB2-B03E-302C-C1FF-3F5212EAE45B}"/>
              </a:ext>
            </a:extLst>
          </p:cNvPr>
          <p:cNvSpPr txBox="1"/>
          <p:nvPr/>
        </p:nvSpPr>
        <p:spPr>
          <a:xfrm>
            <a:off x="291331" y="342760"/>
            <a:ext cx="6332141" cy="461665"/>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stStyle>
          <a:p>
            <a:r>
              <a:rPr lang="en-GB"/>
              <a:t>Exploring alternative options</a:t>
            </a:r>
          </a:p>
        </p:txBody>
      </p:sp>
      <p:sp>
        <p:nvSpPr>
          <p:cNvPr id="18" name="TextBox 17">
            <a:extLst>
              <a:ext uri="{FF2B5EF4-FFF2-40B4-BE49-F238E27FC236}">
                <a16:creationId xmlns:a16="http://schemas.microsoft.com/office/drawing/2014/main" id="{C79A2EE3-AF99-FD94-C5D7-EA83DFAC1B96}"/>
              </a:ext>
            </a:extLst>
          </p:cNvPr>
          <p:cNvSpPr txBox="1"/>
          <p:nvPr/>
        </p:nvSpPr>
        <p:spPr>
          <a:xfrm>
            <a:off x="427091" y="901723"/>
            <a:ext cx="11164024" cy="1918166"/>
          </a:xfrm>
          <a:prstGeom prst="rect">
            <a:avLst/>
          </a:prstGeom>
        </p:spPr>
        <p:txBody>
          <a:bodyPr lIns="91440" tIns="45720" rIns="91440" bIns="45720" anchor="t"/>
          <a:lstStyle>
            <a:defPPr>
              <a:defRPr lang="en-US"/>
            </a:defPPr>
            <a:lvl1pPr marL="342900" indent="-342900">
              <a:lnSpc>
                <a:spcPct val="90000"/>
              </a:lnSpc>
              <a:spcBef>
                <a:spcPts val="600"/>
              </a:spcBef>
              <a:spcAft>
                <a:spcPts val="800"/>
              </a:spcAft>
              <a:buFont typeface="Wingdings" panose="05000000000000000000" pitchFamily="2" charset="2"/>
              <a:buChar char="Ø"/>
              <a:defRPr sz="1400">
                <a:latin typeface="Network Rail Sans" panose="02000000040000020004" pitchFamily="2" charset="0"/>
              </a:defRPr>
            </a:lvl1pPr>
            <a:lvl2pPr lvl="1" indent="0">
              <a:lnSpc>
                <a:spcPct val="90000"/>
              </a:lnSpc>
              <a:spcBef>
                <a:spcPts val="600"/>
              </a:spcBef>
              <a:spcAft>
                <a:spcPts val="800"/>
              </a:spcAft>
              <a:buFont typeface="Arial" panose="020B0604020202020204" pitchFamily="34" charset="0"/>
              <a:buNone/>
              <a:defRPr sz="1400">
                <a:latin typeface="Network Rail Sans" panose="02000000040000020004" pitchFamily="2" charset="0"/>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10000"/>
              </a:lnSpc>
            </a:pPr>
            <a:r>
              <a:rPr lang="en-GB" sz="1600"/>
              <a:t>We want to explore alternative options for setting performance expectations. This doesn’t necessarily mean that we will change the approach – but we want to understand the industry appetite for change, if there are any shortcomings in the current approach that we can rectify, or if an alternative approach might result in better outcomes.</a:t>
            </a:r>
          </a:p>
          <a:p>
            <a:pPr>
              <a:lnSpc>
                <a:spcPct val="110000"/>
              </a:lnSpc>
            </a:pPr>
            <a:r>
              <a:rPr lang="en-GB" sz="1600"/>
              <a:t>The alternative options being considered for planned disruption are set out below at a high-level and discussed in turn on the slides that follow.</a:t>
            </a:r>
          </a:p>
          <a:p>
            <a:pPr>
              <a:lnSpc>
                <a:spcPct val="110000"/>
              </a:lnSpc>
            </a:pPr>
            <a:r>
              <a:rPr lang="en-GB" sz="1600"/>
              <a:t>For clarity: the existing approach of calculating an ACS remains an option.</a:t>
            </a:r>
          </a:p>
        </p:txBody>
      </p:sp>
      <p:sp>
        <p:nvSpPr>
          <p:cNvPr id="19" name="Option 1 body"/>
          <p:cNvSpPr/>
          <p:nvPr/>
        </p:nvSpPr>
        <p:spPr>
          <a:xfrm>
            <a:off x="457200" y="3959240"/>
            <a:ext cx="2647950" cy="2761488"/>
          </a:xfrm>
          <a:prstGeom prst="rect">
            <a:avLst/>
          </a:prstGeom>
          <a:solidFill>
            <a:schemeClr val="accent2">
              <a:lumMod val="20000"/>
              <a:lumOff val="80000"/>
              <a:alpha val="90000"/>
            </a:schemeClr>
          </a:solidFill>
          <a:ln w="19050">
            <a:solidFill>
              <a:schemeClr val="accent2">
                <a:lumMod val="20000"/>
                <a:lumOff val="80000"/>
                <a:alpha val="90000"/>
              </a:schemeClr>
            </a:solidFill>
          </a:ln>
        </p:spPr>
        <p:style>
          <a:lnRef idx="1">
            <a:schemeClr val="accent1"/>
          </a:lnRef>
          <a:fillRef idx="3">
            <a:schemeClr val="accent1"/>
          </a:fillRef>
          <a:effectRef idx="2">
            <a:schemeClr val="accent1"/>
          </a:effectRef>
          <a:fontRef idx="minor">
            <a:schemeClr val="lt1"/>
          </a:fontRef>
        </p:style>
        <p:txBody>
          <a:bodyPr wrap="square" lIns="76200" tIns="76200" rIns="101600" bIns="38100" rtlCol="0" anchor="t"/>
          <a:lstStyle/>
          <a:p>
            <a:pPr marL="114300" indent="-114300" algn="l">
              <a:lnSpc>
                <a:spcPct val="100000"/>
              </a:lnSpc>
              <a:spcBef>
                <a:spcPts val="200"/>
              </a:spcBef>
              <a:spcAft>
                <a:spcPts val="200"/>
              </a:spcAft>
              <a:buChar char="•"/>
            </a:pPr>
            <a:r>
              <a:rPr lang="en-GB" sz="1400" b="0">
                <a:solidFill>
                  <a:schemeClr val="tx1"/>
                </a:solidFill>
                <a:latin typeface="Network Rail Sans"/>
              </a:rPr>
              <a:t>Set a disruption allowance (e.g. no. of incidents, trains affected, hours or value).</a:t>
            </a:r>
          </a:p>
          <a:p>
            <a:pPr marL="114300" indent="-114300" algn="l">
              <a:lnSpc>
                <a:spcPct val="100000"/>
              </a:lnSpc>
              <a:spcBef>
                <a:spcPts val="200"/>
              </a:spcBef>
              <a:spcAft>
                <a:spcPts val="200"/>
              </a:spcAft>
              <a:buChar char="•"/>
            </a:pPr>
            <a:r>
              <a:rPr lang="en-GB" sz="1400" b="0">
                <a:solidFill>
                  <a:schemeClr val="tx1"/>
                </a:solidFill>
                <a:latin typeface="Network Rail Sans"/>
              </a:rPr>
              <a:t>Compensation applies only to disruption above this </a:t>
            </a:r>
            <a:r>
              <a:rPr lang="en-GB" sz="1400">
                <a:solidFill>
                  <a:schemeClr val="tx1"/>
                </a:solidFill>
                <a:latin typeface="Network Rail Sans"/>
              </a:rPr>
              <a:t>allowance.</a:t>
            </a:r>
          </a:p>
          <a:p>
            <a:pPr marL="114300" indent="-114300" algn="l">
              <a:lnSpc>
                <a:spcPct val="100000"/>
              </a:lnSpc>
              <a:spcBef>
                <a:spcPts val="200"/>
              </a:spcBef>
              <a:spcAft>
                <a:spcPts val="200"/>
              </a:spcAft>
              <a:buChar char="•"/>
            </a:pPr>
            <a:r>
              <a:rPr lang="en-GB" sz="1400" b="0">
                <a:solidFill>
                  <a:schemeClr val="tx1"/>
                </a:solidFill>
                <a:latin typeface="Network Rail Sans"/>
              </a:rPr>
              <a:t>Below the allowance, no money changes hands.</a:t>
            </a:r>
          </a:p>
        </p:txBody>
      </p:sp>
      <p:sp>
        <p:nvSpPr>
          <p:cNvPr id="20" name="Option 1 header"/>
          <p:cNvSpPr/>
          <p:nvPr/>
        </p:nvSpPr>
        <p:spPr>
          <a:xfrm>
            <a:off x="457200" y="3033725"/>
            <a:ext cx="2647950" cy="925514"/>
          </a:xfrm>
          <a:prstGeom prst="rect">
            <a:avLst/>
          </a:prstGeom>
          <a:solidFill>
            <a:schemeClr val="accent2"/>
          </a:solidFill>
          <a:ln w="19050">
            <a:solidFill>
              <a:schemeClr val="accent2"/>
            </a:solidFill>
          </a:ln>
        </p:spPr>
        <p:style>
          <a:lnRef idx="1">
            <a:schemeClr val="accent1"/>
          </a:lnRef>
          <a:fillRef idx="3">
            <a:schemeClr val="accent1"/>
          </a:fillRef>
          <a:effectRef idx="2">
            <a:schemeClr val="accent1"/>
          </a:effectRef>
          <a:fontRef idx="minor">
            <a:schemeClr val="lt1"/>
          </a:fontRef>
        </p:style>
        <p:txBody>
          <a:bodyPr wrap="square" lIns="139700" tIns="76200" rIns="139700" bIns="76200" rtlCol="0" anchor="ctr"/>
          <a:lstStyle/>
          <a:p>
            <a:pPr algn="ctr">
              <a:lnSpc>
                <a:spcPct val="90000"/>
              </a:lnSpc>
            </a:pPr>
            <a:r>
              <a:rPr lang="en-GB" sz="1900" b="1">
                <a:solidFill>
                  <a:schemeClr val="bg1"/>
                </a:solidFill>
                <a:latin typeface="Network Rail Sans"/>
              </a:rPr>
              <a:t>(1) Free possessions
allowance</a:t>
            </a:r>
          </a:p>
        </p:txBody>
      </p:sp>
      <p:sp>
        <p:nvSpPr>
          <p:cNvPr id="21" name="Option 2 body"/>
          <p:cNvSpPr/>
          <p:nvPr/>
        </p:nvSpPr>
        <p:spPr>
          <a:xfrm>
            <a:off x="3333750" y="3959240"/>
            <a:ext cx="2647950" cy="2761488"/>
          </a:xfrm>
          <a:prstGeom prst="rect">
            <a:avLst/>
          </a:prstGeom>
          <a:solidFill>
            <a:schemeClr val="accent3">
              <a:lumMod val="20000"/>
              <a:lumOff val="80000"/>
              <a:alpha val="90000"/>
            </a:schemeClr>
          </a:solidFill>
          <a:ln w="19050">
            <a:solidFill>
              <a:schemeClr val="accent3">
                <a:lumMod val="20000"/>
                <a:lumOff val="80000"/>
                <a:alpha val="90000"/>
              </a:schemeClr>
            </a:solidFill>
          </a:ln>
        </p:spPr>
        <p:style>
          <a:lnRef idx="1">
            <a:schemeClr val="accent1"/>
          </a:lnRef>
          <a:fillRef idx="3">
            <a:schemeClr val="accent1"/>
          </a:fillRef>
          <a:effectRef idx="2">
            <a:schemeClr val="accent1"/>
          </a:effectRef>
          <a:fontRef idx="minor">
            <a:schemeClr val="lt1"/>
          </a:fontRef>
        </p:style>
        <p:txBody>
          <a:bodyPr wrap="square" lIns="76200" tIns="76200" rIns="101600" bIns="38100" rtlCol="0" anchor="t"/>
          <a:lstStyle/>
          <a:p>
            <a:pPr marL="114300" indent="-114300">
              <a:spcBef>
                <a:spcPts val="200"/>
              </a:spcBef>
              <a:spcAft>
                <a:spcPts val="200"/>
              </a:spcAft>
              <a:buChar char="•"/>
            </a:pPr>
            <a:r>
              <a:rPr lang="en-GB" sz="1400">
                <a:solidFill>
                  <a:schemeClr val="tx1"/>
                </a:solidFill>
                <a:latin typeface="Network Rail Sans"/>
              </a:rPr>
              <a:t>Set a disruption benchmark (e.g. no. of incidents, trains affected, hours or value).</a:t>
            </a:r>
          </a:p>
          <a:p>
            <a:pPr marL="114300" indent="-114300">
              <a:spcBef>
                <a:spcPts val="200"/>
              </a:spcBef>
              <a:spcAft>
                <a:spcPts val="200"/>
              </a:spcAft>
              <a:buChar char="•"/>
            </a:pPr>
            <a:r>
              <a:rPr lang="en-GB" sz="1400">
                <a:solidFill>
                  <a:schemeClr val="tx1"/>
                </a:solidFill>
                <a:latin typeface="Network Rail Sans"/>
              </a:rPr>
              <a:t>Compensation applies where disruption is worse than benchmark.</a:t>
            </a:r>
          </a:p>
          <a:p>
            <a:pPr marL="114300" indent="-114300">
              <a:spcBef>
                <a:spcPts val="200"/>
              </a:spcBef>
              <a:spcAft>
                <a:spcPts val="200"/>
              </a:spcAft>
              <a:buChar char="•"/>
            </a:pPr>
            <a:r>
              <a:rPr lang="en-GB" sz="1400">
                <a:solidFill>
                  <a:schemeClr val="tx1"/>
                </a:solidFill>
                <a:latin typeface="Network Rail Sans"/>
              </a:rPr>
              <a:t>GBR receives a payment where disruption is better than the benchmark.</a:t>
            </a:r>
          </a:p>
        </p:txBody>
      </p:sp>
      <p:sp>
        <p:nvSpPr>
          <p:cNvPr id="22" name="Option 2 header"/>
          <p:cNvSpPr/>
          <p:nvPr/>
        </p:nvSpPr>
        <p:spPr>
          <a:xfrm>
            <a:off x="3333750" y="3033725"/>
            <a:ext cx="2647950" cy="925514"/>
          </a:xfrm>
          <a:prstGeom prst="rect">
            <a:avLst/>
          </a:prstGeom>
          <a:solidFill>
            <a:schemeClr val="accent3"/>
          </a:solid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wrap="square" lIns="139700" tIns="76200" rIns="139700" bIns="76200" rtlCol="0" anchor="ctr"/>
          <a:lstStyle/>
          <a:p>
            <a:pPr algn="ctr">
              <a:lnSpc>
                <a:spcPct val="90000"/>
              </a:lnSpc>
            </a:pPr>
            <a:r>
              <a:rPr sz="1900" b="1">
                <a:solidFill>
                  <a:schemeClr val="bg1"/>
                </a:solidFill>
                <a:latin typeface="Network Rail Sans"/>
              </a:rPr>
              <a:t>(2) </a:t>
            </a:r>
            <a:r>
              <a:rPr lang="en-GB" sz="1900" b="1">
                <a:solidFill>
                  <a:schemeClr val="bg1"/>
                </a:solidFill>
                <a:latin typeface="Network Rail Sans"/>
              </a:rPr>
              <a:t>Benchmark approach</a:t>
            </a:r>
            <a:endParaRPr sz="1900" b="1">
              <a:solidFill>
                <a:schemeClr val="bg1"/>
              </a:solidFill>
              <a:latin typeface="Network Rail Sans"/>
            </a:endParaRPr>
          </a:p>
        </p:txBody>
      </p:sp>
      <p:sp>
        <p:nvSpPr>
          <p:cNvPr id="23" name="Option 3 body"/>
          <p:cNvSpPr/>
          <p:nvPr/>
        </p:nvSpPr>
        <p:spPr>
          <a:xfrm>
            <a:off x="6210300" y="3959240"/>
            <a:ext cx="2647950" cy="2761488"/>
          </a:xfrm>
          <a:prstGeom prst="rect">
            <a:avLst/>
          </a:prstGeom>
          <a:solidFill>
            <a:schemeClr val="accent4">
              <a:lumMod val="20000"/>
              <a:lumOff val="80000"/>
              <a:alpha val="90000"/>
            </a:schemeClr>
          </a:solidFill>
          <a:ln w="19050">
            <a:solidFill>
              <a:schemeClr val="accent4">
                <a:lumMod val="20000"/>
                <a:lumOff val="80000"/>
                <a:alpha val="90000"/>
              </a:schemeClr>
            </a:solidFill>
          </a:ln>
        </p:spPr>
        <p:style>
          <a:lnRef idx="1">
            <a:schemeClr val="accent1"/>
          </a:lnRef>
          <a:fillRef idx="3">
            <a:schemeClr val="accent1"/>
          </a:fillRef>
          <a:effectRef idx="2">
            <a:schemeClr val="accent1"/>
          </a:effectRef>
          <a:fontRef idx="minor">
            <a:schemeClr val="lt1"/>
          </a:fontRef>
        </p:style>
        <p:txBody>
          <a:bodyPr wrap="square" lIns="76200" tIns="76200" rIns="101600" bIns="38100" rtlCol="0" anchor="t"/>
          <a:lstStyle/>
          <a:p>
            <a:pPr marL="114300" indent="-114300">
              <a:spcBef>
                <a:spcPts val="200"/>
              </a:spcBef>
              <a:spcAft>
                <a:spcPts val="200"/>
              </a:spcAft>
              <a:buChar char="•"/>
            </a:pPr>
            <a:r>
              <a:rPr lang="en-GB" sz="1400">
                <a:solidFill>
                  <a:schemeClr val="tx1"/>
                </a:solidFill>
                <a:latin typeface="Network Rail Sans"/>
              </a:rPr>
              <a:t>Set a benchmark “impact score”.</a:t>
            </a:r>
          </a:p>
          <a:p>
            <a:pPr marL="114300" indent="-114300">
              <a:spcBef>
                <a:spcPts val="200"/>
              </a:spcBef>
              <a:spcAft>
                <a:spcPts val="200"/>
              </a:spcAft>
              <a:buChar char="•"/>
            </a:pPr>
            <a:r>
              <a:rPr lang="en-GB" sz="1400">
                <a:solidFill>
                  <a:schemeClr val="tx1"/>
                </a:solidFill>
                <a:latin typeface="Network Rail Sans"/>
              </a:rPr>
              <a:t>Every incident of planned disruption is assigned a ‘score’, based on trains disrupted, passengers affected, notice period, timing and severity, expected compensation cost…</a:t>
            </a:r>
          </a:p>
          <a:p>
            <a:pPr marL="114300" indent="-114300">
              <a:spcBef>
                <a:spcPts val="200"/>
              </a:spcBef>
              <a:spcAft>
                <a:spcPts val="200"/>
              </a:spcAft>
              <a:buChar char="•"/>
            </a:pPr>
            <a:r>
              <a:rPr lang="en-GB" sz="1400">
                <a:solidFill>
                  <a:schemeClr val="tx1"/>
                </a:solidFill>
                <a:latin typeface="Network Rail Sans"/>
              </a:rPr>
              <a:t>Aggregate these scores, with compensation applying only to the impact above the benchmark.</a:t>
            </a:r>
          </a:p>
        </p:txBody>
      </p:sp>
      <p:sp>
        <p:nvSpPr>
          <p:cNvPr id="24" name="Option 3 header"/>
          <p:cNvSpPr/>
          <p:nvPr/>
        </p:nvSpPr>
        <p:spPr>
          <a:xfrm>
            <a:off x="6210300" y="3033725"/>
            <a:ext cx="2647950" cy="925514"/>
          </a:xfrm>
          <a:prstGeom prst="rect">
            <a:avLst/>
          </a:prstGeom>
          <a:solidFill>
            <a:schemeClr val="accent4"/>
          </a:solidFill>
          <a:ln w="19050">
            <a:solidFill>
              <a:schemeClr val="accent4"/>
            </a:solidFill>
          </a:ln>
        </p:spPr>
        <p:style>
          <a:lnRef idx="1">
            <a:schemeClr val="accent1"/>
          </a:lnRef>
          <a:fillRef idx="3">
            <a:schemeClr val="accent1"/>
          </a:fillRef>
          <a:effectRef idx="2">
            <a:schemeClr val="accent1"/>
          </a:effectRef>
          <a:fontRef idx="minor">
            <a:schemeClr val="lt1"/>
          </a:fontRef>
        </p:style>
        <p:txBody>
          <a:bodyPr wrap="square" lIns="139700" tIns="76200" rIns="139700" bIns="76200" rtlCol="0" anchor="ctr"/>
          <a:lstStyle/>
          <a:p>
            <a:pPr algn="ctr">
              <a:lnSpc>
                <a:spcPct val="90000"/>
              </a:lnSpc>
            </a:pPr>
            <a:r>
              <a:rPr lang="en-GB" sz="1900" b="1">
                <a:solidFill>
                  <a:schemeClr val="bg1"/>
                </a:solidFill>
                <a:latin typeface="Network Rail Sans"/>
              </a:rPr>
              <a:t>(3) Impact-weighted
benchmark</a:t>
            </a:r>
          </a:p>
        </p:txBody>
      </p:sp>
      <p:sp>
        <p:nvSpPr>
          <p:cNvPr id="25" name="Option 4 body"/>
          <p:cNvSpPr/>
          <p:nvPr/>
        </p:nvSpPr>
        <p:spPr>
          <a:xfrm>
            <a:off x="9086850" y="3959240"/>
            <a:ext cx="2647950" cy="2761488"/>
          </a:xfrm>
          <a:prstGeom prst="rect">
            <a:avLst/>
          </a:prstGeom>
          <a:solidFill>
            <a:schemeClr val="accent5">
              <a:lumMod val="20000"/>
              <a:lumOff val="80000"/>
              <a:alpha val="90000"/>
            </a:schemeClr>
          </a:solidFill>
          <a:ln w="19050">
            <a:solidFill>
              <a:schemeClr val="accent5">
                <a:lumMod val="20000"/>
                <a:lumOff val="80000"/>
                <a:alpha val="90000"/>
              </a:schemeClr>
            </a:solidFill>
          </a:ln>
        </p:spPr>
        <p:style>
          <a:lnRef idx="1">
            <a:schemeClr val="accent1"/>
          </a:lnRef>
          <a:fillRef idx="3">
            <a:schemeClr val="accent1"/>
          </a:fillRef>
          <a:effectRef idx="2">
            <a:schemeClr val="accent1"/>
          </a:effectRef>
          <a:fontRef idx="minor">
            <a:schemeClr val="lt1"/>
          </a:fontRef>
        </p:style>
        <p:txBody>
          <a:bodyPr wrap="square" lIns="76200" tIns="76200" rIns="101600" bIns="38100" rtlCol="0" anchor="t"/>
          <a:lstStyle/>
          <a:p>
            <a:pPr marL="114300" indent="-114300">
              <a:spcBef>
                <a:spcPts val="200"/>
              </a:spcBef>
              <a:spcAft>
                <a:spcPts val="200"/>
              </a:spcAft>
              <a:buChar char="•"/>
            </a:pPr>
            <a:r>
              <a:rPr lang="en-GB" sz="1400">
                <a:solidFill>
                  <a:schemeClr val="tx1"/>
                </a:solidFill>
                <a:latin typeface="Network Rail Sans"/>
              </a:rPr>
              <a:t>Per options 2 or 3 then apply a deadband and tiers around this:</a:t>
            </a:r>
          </a:p>
          <a:p>
            <a:pPr marL="114300" indent="-114300">
              <a:spcBef>
                <a:spcPts val="200"/>
              </a:spcBef>
              <a:spcAft>
                <a:spcPts val="200"/>
              </a:spcAft>
              <a:buChar char="•"/>
            </a:pPr>
            <a:r>
              <a:rPr lang="en-GB" sz="1400">
                <a:solidFill>
                  <a:schemeClr val="tx1"/>
                </a:solidFill>
                <a:latin typeface="Network Rail Sans"/>
              </a:rPr>
              <a:t>Deadband: no compensation is paid while disruption stays within an agreed range around the benchmark.</a:t>
            </a:r>
          </a:p>
          <a:p>
            <a:pPr marL="114300" indent="-114300">
              <a:spcBef>
                <a:spcPts val="200"/>
              </a:spcBef>
              <a:spcAft>
                <a:spcPts val="200"/>
              </a:spcAft>
              <a:buChar char="•"/>
            </a:pPr>
            <a:r>
              <a:rPr lang="en-GB" sz="1400">
                <a:solidFill>
                  <a:schemeClr val="tx1"/>
                </a:solidFill>
                <a:latin typeface="Network Rail Sans"/>
              </a:rPr>
              <a:t>Tiers: once disruption exceeds that range, compensation increases in steps as disruption becomes more severe.</a:t>
            </a:r>
          </a:p>
        </p:txBody>
      </p:sp>
      <p:sp>
        <p:nvSpPr>
          <p:cNvPr id="26" name="Option 4 header"/>
          <p:cNvSpPr/>
          <p:nvPr/>
        </p:nvSpPr>
        <p:spPr>
          <a:xfrm>
            <a:off x="9086850" y="3033725"/>
            <a:ext cx="2647950" cy="925514"/>
          </a:xfrm>
          <a:prstGeom prst="rect">
            <a:avLst/>
          </a:prstGeom>
          <a:solidFill>
            <a:schemeClr val="accent5"/>
          </a:solidFill>
          <a:ln w="19050">
            <a:solidFill>
              <a:schemeClr val="accent5"/>
            </a:solidFill>
          </a:ln>
        </p:spPr>
        <p:style>
          <a:lnRef idx="1">
            <a:schemeClr val="accent1"/>
          </a:lnRef>
          <a:fillRef idx="3">
            <a:schemeClr val="accent1"/>
          </a:fillRef>
          <a:effectRef idx="2">
            <a:schemeClr val="accent1"/>
          </a:effectRef>
          <a:fontRef idx="minor">
            <a:schemeClr val="lt1"/>
          </a:fontRef>
        </p:style>
        <p:txBody>
          <a:bodyPr wrap="square" lIns="139700" tIns="76200" rIns="139700" bIns="76200" rtlCol="0" anchor="ctr"/>
          <a:lstStyle/>
          <a:p>
            <a:pPr algn="ctr">
              <a:lnSpc>
                <a:spcPct val="90000"/>
              </a:lnSpc>
            </a:pPr>
            <a:r>
              <a:rPr lang="en-GB" b="1">
                <a:solidFill>
                  <a:schemeClr val="bg1"/>
                </a:solidFill>
                <a:latin typeface="Network Rail Sans"/>
              </a:rPr>
              <a:t>(4) Hybrid deadband + tiers</a:t>
            </a:r>
          </a:p>
        </p:txBody>
      </p:sp>
    </p:spTree>
    <p:extLst>
      <p:ext uri="{BB962C8B-B14F-4D97-AF65-F5344CB8AC3E}">
        <p14:creationId xmlns:p14="http://schemas.microsoft.com/office/powerpoint/2010/main" val="1509571177"/>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C183D7F6-B498-43B3-948B-1728B52AA6E4}">
                <adec:decorative xmlns:adec="http://schemas.microsoft.com/office/drawing/2017/decorative" val="1"/>
              </a:ext>
            </a:extLst>
          </p:cNvPr>
          <p:cNvSpPr/>
          <p:nvPr/>
        </p:nvSpPr>
        <p:spPr>
          <a:xfrm>
            <a:off x="9271602" y="5779008"/>
            <a:ext cx="2834640" cy="107899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292608" y="274320"/>
            <a:ext cx="11064240" cy="420624"/>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stStyle>
          <a:p>
            <a:r>
              <a:t>Planned disruption: option 1 — Free possessions allowance</a:t>
            </a:r>
          </a:p>
        </p:txBody>
      </p:sp>
      <p:sp>
        <p:nvSpPr>
          <p:cNvPr id="5" name="Rounded Rectangle 4"/>
          <p:cNvSpPr/>
          <p:nvPr/>
        </p:nvSpPr>
        <p:spPr>
          <a:xfrm>
            <a:off x="292608" y="1151001"/>
            <a:ext cx="11368504" cy="1402842"/>
          </a:xfrm>
          <a:prstGeom prst="roundRect">
            <a:avLst/>
          </a:prstGeom>
          <a:solidFill>
            <a:srgbClr val="FFFFFF"/>
          </a:solidFill>
          <a:ln w="16510">
            <a:solidFill>
              <a:schemeClr val="accent2"/>
            </a:solidFill>
          </a:ln>
        </p:spPr>
        <p:style>
          <a:lnRef idx="1">
            <a:schemeClr val="accent1"/>
          </a:lnRef>
          <a:fillRef idx="3">
            <a:schemeClr val="accent1"/>
          </a:fillRef>
          <a:effectRef idx="2">
            <a:schemeClr val="accent1"/>
          </a:effectRef>
          <a:fontRef idx="minor">
            <a:schemeClr val="lt1"/>
          </a:fontRef>
        </p:style>
        <p:txBody>
          <a:bodyPr wrap="square" lIns="201168" tIns="137160" rIns="164592" bIns="73152" rtlCol="0" anchor="t"/>
          <a:lstStyle/>
          <a:p>
            <a:pPr>
              <a:spcBef>
                <a:spcPts val="300"/>
              </a:spcBef>
              <a:spcAft>
                <a:spcPts val="300"/>
              </a:spcAft>
            </a:pPr>
            <a:r>
              <a:rPr lang="en-GB" sz="1400" b="1">
                <a:solidFill>
                  <a:schemeClr val="tx1"/>
                </a:solidFill>
                <a:latin typeface="Network Rail Sans"/>
              </a:rPr>
              <a:t>How it works: </a:t>
            </a:r>
            <a:r>
              <a:rPr lang="en-GB" sz="1400">
                <a:solidFill>
                  <a:schemeClr val="tx1"/>
                </a:solidFill>
                <a:latin typeface="Network Rail Sans"/>
              </a:rPr>
              <a:t>Set an allowance—for example a number of incidents of planned disruption, disrupted trains, disruption hours or expected compensation value. GBR can plan disruption up to that allowance without paying; compensation applies only to disruption above it. </a:t>
            </a:r>
          </a:p>
          <a:p>
            <a:pPr>
              <a:spcBef>
                <a:spcPts val="300"/>
              </a:spcBef>
              <a:spcAft>
                <a:spcPts val="300"/>
              </a:spcAft>
            </a:pPr>
            <a:r>
              <a:rPr sz="1400" b="1">
                <a:solidFill>
                  <a:schemeClr val="tx1"/>
                </a:solidFill>
                <a:latin typeface="Network Rail Sans"/>
              </a:rPr>
              <a:t>Aim: </a:t>
            </a:r>
            <a:r>
              <a:rPr sz="1400" b="0">
                <a:solidFill>
                  <a:schemeClr val="tx1"/>
                </a:solidFill>
                <a:latin typeface="Network Rail Sans"/>
              </a:rPr>
              <a:t>Define when planned disruption becomes “unreasonable”, so compensation only starts above an agreed level.</a:t>
            </a:r>
          </a:p>
          <a:p>
            <a:pPr>
              <a:spcBef>
                <a:spcPts val="300"/>
              </a:spcBef>
              <a:spcAft>
                <a:spcPts val="300"/>
              </a:spcAft>
            </a:pPr>
            <a:r>
              <a:rPr lang="en-GB" sz="1400" b="1">
                <a:solidFill>
                  <a:schemeClr val="tx1"/>
                </a:solidFill>
                <a:latin typeface="Network Rail Sans"/>
              </a:rPr>
              <a:t>Financial Mechanism</a:t>
            </a:r>
            <a:r>
              <a:rPr sz="1400" b="1">
                <a:solidFill>
                  <a:schemeClr val="tx1"/>
                </a:solidFill>
                <a:latin typeface="Network Rail Sans"/>
              </a:rPr>
              <a:t>: </a:t>
            </a:r>
            <a:r>
              <a:rPr sz="1400" b="0">
                <a:solidFill>
                  <a:schemeClr val="tx1"/>
                </a:solidFill>
                <a:latin typeface="Network Rail Sans"/>
              </a:rPr>
              <a:t>Actual disruption exceeds the agreed allowance → compensation applies.</a:t>
            </a:r>
          </a:p>
        </p:txBody>
      </p:sp>
      <p:sp>
        <p:nvSpPr>
          <p:cNvPr id="6" name="Rounded Rectangle 5"/>
          <p:cNvSpPr/>
          <p:nvPr/>
        </p:nvSpPr>
        <p:spPr>
          <a:xfrm>
            <a:off x="237744" y="853821"/>
            <a:ext cx="3346704" cy="448056"/>
          </a:xfrm>
          <a:prstGeom prst="roundRect">
            <a:avLst/>
          </a:prstGeom>
          <a:solidFill>
            <a:schemeClr val="accent2"/>
          </a:solidFill>
          <a:ln w="12700">
            <a:solidFill>
              <a:schemeClr val="accent2"/>
            </a:solidFill>
          </a:ln>
        </p:spPr>
        <p:style>
          <a:lnRef idx="1">
            <a:schemeClr val="accent1"/>
          </a:lnRef>
          <a:fillRef idx="3">
            <a:schemeClr val="accent1"/>
          </a:fillRef>
          <a:effectRef idx="2">
            <a:schemeClr val="accent1"/>
          </a:effectRef>
          <a:fontRef idx="minor">
            <a:schemeClr val="lt1"/>
          </a:fontRef>
        </p:style>
        <p:txBody>
          <a:bodyPr wrap="square" lIns="164592" tIns="18288" rIns="109728" bIns="18288" rtlCol="0" anchor="ctr"/>
          <a:lstStyle/>
          <a:p>
            <a:pPr algn="l">
              <a:spcAft>
                <a:spcPts val="0"/>
              </a:spcAft>
            </a:pPr>
            <a:r>
              <a:rPr b="1">
                <a:solidFill>
                  <a:srgbClr val="FFFFFF"/>
                </a:solidFill>
                <a:latin typeface="Network Rail Sans"/>
              </a:rPr>
              <a:t>Free possessions allowance</a:t>
            </a:r>
          </a:p>
        </p:txBody>
      </p:sp>
      <p:sp>
        <p:nvSpPr>
          <p:cNvPr id="7" name="Rounded Rectangle 6"/>
          <p:cNvSpPr/>
          <p:nvPr/>
        </p:nvSpPr>
        <p:spPr>
          <a:xfrm>
            <a:off x="393192" y="2992754"/>
            <a:ext cx="5440680" cy="2342007"/>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44768" y="2992755"/>
            <a:ext cx="5440680" cy="2342007"/>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30352" y="2755011"/>
            <a:ext cx="1828800" cy="219456"/>
          </a:xfrm>
          <a:prstGeom prst="rect">
            <a:avLst/>
          </a:prstGeom>
          <a:noFill/>
        </p:spPr>
        <p:txBody>
          <a:bodyPr wrap="square" lIns="0" tIns="0" rIns="0" bIns="0" anchor="t">
            <a:spAutoFit/>
          </a:bodyPr>
          <a:lstStyle/>
          <a:p>
            <a:pPr algn="l">
              <a:spcAft>
                <a:spcPts val="0"/>
              </a:spcAft>
            </a:pPr>
            <a:r>
              <a:rPr sz="1400" b="1">
                <a:solidFill>
                  <a:srgbClr val="00B050"/>
                </a:solidFill>
                <a:latin typeface="Network Rail Sans"/>
              </a:rPr>
              <a:t>BENEFITS</a:t>
            </a:r>
          </a:p>
        </p:txBody>
      </p:sp>
      <p:sp>
        <p:nvSpPr>
          <p:cNvPr id="10" name="TextBox 9"/>
          <p:cNvSpPr txBox="1"/>
          <p:nvPr/>
        </p:nvSpPr>
        <p:spPr>
          <a:xfrm>
            <a:off x="6281928" y="2755011"/>
            <a:ext cx="1828800" cy="219456"/>
          </a:xfrm>
          <a:prstGeom prst="rect">
            <a:avLst/>
          </a:prstGeom>
          <a:noFill/>
        </p:spPr>
        <p:txBody>
          <a:bodyPr wrap="square" lIns="0" tIns="0" rIns="0" bIns="0" anchor="t">
            <a:spAutoFit/>
          </a:bodyPr>
          <a:lstStyle/>
          <a:p>
            <a:pPr algn="l">
              <a:spcAft>
                <a:spcPts val="0"/>
              </a:spcAft>
            </a:pPr>
            <a:r>
              <a:rPr sz="1400" b="1">
                <a:solidFill>
                  <a:srgbClr val="FF0000"/>
                </a:solidFill>
                <a:latin typeface="Network Rail Sans"/>
              </a:rPr>
              <a:t>DRAWBACKS</a:t>
            </a:r>
          </a:p>
        </p:txBody>
      </p:sp>
      <p:sp>
        <p:nvSpPr>
          <p:cNvPr id="11" name="Oval 10"/>
          <p:cNvSpPr/>
          <p:nvPr/>
        </p:nvSpPr>
        <p:spPr>
          <a:xfrm>
            <a:off x="640080" y="3184779"/>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2" name="TextBox 11"/>
          <p:cNvSpPr txBox="1"/>
          <p:nvPr/>
        </p:nvSpPr>
        <p:spPr>
          <a:xfrm>
            <a:off x="1060704" y="3157347"/>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Simple and transparent. </a:t>
            </a:r>
            <a:r>
              <a:rPr sz="1400" b="0">
                <a:solidFill>
                  <a:srgbClr val="142330"/>
                </a:solidFill>
                <a:latin typeface="Network Rail Sans"/>
              </a:rPr>
              <a:t>The threshold is easy to explain and understand.</a:t>
            </a:r>
          </a:p>
        </p:txBody>
      </p:sp>
      <p:sp>
        <p:nvSpPr>
          <p:cNvPr id="13" name="Oval 12"/>
          <p:cNvSpPr/>
          <p:nvPr/>
        </p:nvSpPr>
        <p:spPr>
          <a:xfrm>
            <a:off x="640080" y="3907155"/>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14" name="TextBox 13"/>
          <p:cNvSpPr txBox="1"/>
          <p:nvPr/>
        </p:nvSpPr>
        <p:spPr>
          <a:xfrm>
            <a:off x="1060704" y="3879723"/>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Flexible measure. </a:t>
            </a:r>
            <a:r>
              <a:rPr sz="1400" b="0">
                <a:solidFill>
                  <a:srgbClr val="142330"/>
                </a:solidFill>
                <a:latin typeface="Network Rail Sans"/>
              </a:rPr>
              <a:t>The allowance can be based on volume, disruption, hours or expected cost.</a:t>
            </a:r>
          </a:p>
        </p:txBody>
      </p:sp>
      <p:sp>
        <p:nvSpPr>
          <p:cNvPr id="15" name="Oval 14"/>
          <p:cNvSpPr/>
          <p:nvPr/>
        </p:nvSpPr>
        <p:spPr>
          <a:xfrm>
            <a:off x="640080" y="4629531"/>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16" name="TextBox 15"/>
          <p:cNvSpPr txBox="1"/>
          <p:nvPr/>
        </p:nvSpPr>
        <p:spPr>
          <a:xfrm>
            <a:off x="1060704" y="4602099"/>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Straightforward trigger. </a:t>
            </a:r>
            <a:r>
              <a:rPr sz="1400" b="0">
                <a:solidFill>
                  <a:srgbClr val="142330"/>
                </a:solidFill>
                <a:latin typeface="Network Rail Sans"/>
              </a:rPr>
              <a:t>Payments apply </a:t>
            </a:r>
            <a:r>
              <a:rPr lang="en-GB" sz="1400" b="0">
                <a:solidFill>
                  <a:srgbClr val="142330"/>
                </a:solidFill>
                <a:latin typeface="Network Rail Sans"/>
              </a:rPr>
              <a:t>around a set trigger point.</a:t>
            </a:r>
            <a:endParaRPr sz="1400" b="0">
              <a:solidFill>
                <a:srgbClr val="142330"/>
              </a:solidFill>
              <a:latin typeface="Network Rail Sans"/>
            </a:endParaRPr>
          </a:p>
        </p:txBody>
      </p:sp>
      <p:sp>
        <p:nvSpPr>
          <p:cNvPr id="17" name="Oval 16"/>
          <p:cNvSpPr/>
          <p:nvPr/>
        </p:nvSpPr>
        <p:spPr>
          <a:xfrm>
            <a:off x="6391656" y="3184779"/>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8" name="TextBox 17"/>
          <p:cNvSpPr txBox="1"/>
          <p:nvPr/>
        </p:nvSpPr>
        <p:spPr>
          <a:xfrm>
            <a:off x="6812280" y="3157347"/>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Cliff-edge risk. </a:t>
            </a:r>
            <a:r>
              <a:rPr sz="1400" b="0">
                <a:solidFill>
                  <a:srgbClr val="142330"/>
                </a:solidFill>
                <a:latin typeface="Network Rail Sans"/>
              </a:rPr>
              <a:t>Small changes around the threshold can create very different outcomes.</a:t>
            </a:r>
          </a:p>
        </p:txBody>
      </p:sp>
      <p:sp>
        <p:nvSpPr>
          <p:cNvPr id="19" name="Oval 18"/>
          <p:cNvSpPr/>
          <p:nvPr/>
        </p:nvSpPr>
        <p:spPr>
          <a:xfrm>
            <a:off x="6391656" y="3845511"/>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20" name="TextBox 19"/>
          <p:cNvSpPr txBox="1"/>
          <p:nvPr/>
        </p:nvSpPr>
        <p:spPr>
          <a:xfrm>
            <a:off x="6810479" y="3673389"/>
            <a:ext cx="4517136" cy="1077218"/>
          </a:xfrm>
          <a:prstGeom prst="rect">
            <a:avLst/>
          </a:prstGeom>
          <a:noFill/>
        </p:spPr>
        <p:txBody>
          <a:bodyPr wrap="square" lIns="0" tIns="0" rIns="0" bIns="0" anchor="t">
            <a:spAutoFit/>
          </a:bodyPr>
          <a:lstStyle/>
          <a:p>
            <a:pPr algn="l">
              <a:spcAft>
                <a:spcPts val="0"/>
              </a:spcAft>
            </a:pPr>
            <a:r>
              <a:rPr lang="en-GB" sz="1400" b="1">
                <a:solidFill>
                  <a:srgbClr val="142330"/>
                </a:solidFill>
                <a:latin typeface="Network Rail Sans"/>
              </a:rPr>
              <a:t>Metric sensitivity. </a:t>
            </a:r>
            <a:r>
              <a:rPr lang="en-GB" sz="1400">
                <a:solidFill>
                  <a:srgbClr val="142330"/>
                </a:solidFill>
                <a:latin typeface="Network Rail Sans"/>
              </a:rPr>
              <a:t>Measuring the allowance in terms of total number of possessions allowed treats all events as equally significant, even though their effects can vary considerably. A single major possession may affect more passengers and impose greater operator costs than several minor incidents.</a:t>
            </a:r>
            <a:endParaRPr sz="1400">
              <a:solidFill>
                <a:srgbClr val="142330"/>
              </a:solidFill>
              <a:latin typeface="Network Rail Sans"/>
            </a:endParaRPr>
          </a:p>
        </p:txBody>
      </p:sp>
      <p:sp>
        <p:nvSpPr>
          <p:cNvPr id="21" name="Oval 20"/>
          <p:cNvSpPr/>
          <p:nvPr/>
        </p:nvSpPr>
        <p:spPr>
          <a:xfrm>
            <a:off x="6391656" y="4877538"/>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22" name="TextBox 21"/>
          <p:cNvSpPr txBox="1"/>
          <p:nvPr/>
        </p:nvSpPr>
        <p:spPr>
          <a:xfrm>
            <a:off x="6810479" y="4860369"/>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Calibration challenge. </a:t>
            </a:r>
            <a:r>
              <a:rPr lang="en-GB" sz="1400" b="0">
                <a:solidFill>
                  <a:srgbClr val="142330"/>
                </a:solidFill>
                <a:latin typeface="Network Rail Sans"/>
              </a:rPr>
              <a:t>The level and update cycle could materially affect incentives and exposure.</a:t>
            </a:r>
            <a:endParaRPr sz="1400" b="0">
              <a:solidFill>
                <a:srgbClr val="142330"/>
              </a:solidFill>
              <a:latin typeface="Network Rail Sans"/>
            </a:endParaRPr>
          </a:p>
        </p:txBody>
      </p:sp>
      <p:sp>
        <p:nvSpPr>
          <p:cNvPr id="23" name="TextBox 22"/>
          <p:cNvSpPr txBox="1"/>
          <p:nvPr/>
        </p:nvSpPr>
        <p:spPr>
          <a:xfrm>
            <a:off x="393192" y="5460873"/>
            <a:ext cx="2286000" cy="228600"/>
          </a:xfrm>
          <a:prstGeom prst="rect">
            <a:avLst/>
          </a:prstGeom>
          <a:noFill/>
        </p:spPr>
        <p:txBody>
          <a:bodyPr wrap="square" lIns="0" tIns="0" rIns="0" bIns="0" anchor="t">
            <a:spAutoFit/>
          </a:bodyPr>
          <a:lstStyle/>
          <a:p>
            <a:pPr algn="l">
              <a:spcAft>
                <a:spcPts val="0"/>
              </a:spcAft>
            </a:pPr>
            <a:r>
              <a:rPr sz="1400" b="1">
                <a:solidFill>
                  <a:srgbClr val="0E6082"/>
                </a:solidFill>
                <a:latin typeface="Network Rail Sans"/>
              </a:rPr>
              <a:t>Discussion questions</a:t>
            </a:r>
          </a:p>
        </p:txBody>
      </p:sp>
      <p:sp>
        <p:nvSpPr>
          <p:cNvPr id="24" name="Rounded Rectangle 23"/>
          <p:cNvSpPr/>
          <p:nvPr/>
        </p:nvSpPr>
        <p:spPr>
          <a:xfrm>
            <a:off x="557784" y="5716905"/>
            <a:ext cx="5413248"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lang="en-GB" sz="1400" b="0">
                <a:solidFill>
                  <a:srgbClr val="142330"/>
                </a:solidFill>
                <a:latin typeface="Network Rail Sans"/>
              </a:rPr>
              <a:t>Would a free possessions allowance work better than an ACS? What are the challenges you see with this approach?</a:t>
            </a:r>
            <a:endParaRPr sz="1400" b="0">
              <a:solidFill>
                <a:srgbClr val="142330"/>
              </a:solidFill>
              <a:latin typeface="Network Rail Sans"/>
            </a:endParaRPr>
          </a:p>
        </p:txBody>
      </p:sp>
      <p:sp>
        <p:nvSpPr>
          <p:cNvPr id="25" name="Oval 24"/>
          <p:cNvSpPr/>
          <p:nvPr/>
        </p:nvSpPr>
        <p:spPr>
          <a:xfrm>
            <a:off x="393192" y="5890641"/>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6" name="Rounded Rectangle 25"/>
          <p:cNvSpPr/>
          <p:nvPr/>
        </p:nvSpPr>
        <p:spPr>
          <a:xfrm>
            <a:off x="6364224" y="5716905"/>
            <a:ext cx="5221224"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lang="en-GB" sz="1400" b="0">
                <a:solidFill>
                  <a:srgbClr val="142330"/>
                </a:solidFill>
                <a:latin typeface="Network Rail Sans"/>
              </a:rPr>
              <a:t>How should the allowance be calibrated, updated and treated when disruption sits close to the threshold?</a:t>
            </a:r>
          </a:p>
        </p:txBody>
      </p:sp>
      <p:sp>
        <p:nvSpPr>
          <p:cNvPr id="27" name="Oval 26"/>
          <p:cNvSpPr/>
          <p:nvPr/>
        </p:nvSpPr>
        <p:spPr>
          <a:xfrm>
            <a:off x="6199632" y="5890641"/>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197953" y="46100"/>
            <a:ext cx="2834640" cy="9326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Rectangle 2">
            <a:extLst>
              <a:ext uri="{C183D7F6-B498-43B3-948B-1728B52AA6E4}">
                <adec:decorative xmlns:adec="http://schemas.microsoft.com/office/drawing/2017/decorative" val="1"/>
              </a:ext>
            </a:extLst>
          </p:cNvPr>
          <p:cNvSpPr/>
          <p:nvPr/>
        </p:nvSpPr>
        <p:spPr>
          <a:xfrm>
            <a:off x="9235440" y="5650992"/>
            <a:ext cx="2834640" cy="107899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45720" y="202487"/>
            <a:ext cx="11064240" cy="420624"/>
          </a:xfrm>
          <a:prstGeom prst="rect">
            <a:avLst/>
          </a:prstGeom>
        </p:spPr>
        <p:txBody>
          <a:bodyPr vert="horz" wrap="square" lIns="91440" tIns="45720" rIns="91440" bIns="45720" rtlCol="0" anchor="t">
            <a:noAutofit/>
          </a:bodyPr>
          <a:lstStyle>
            <a:defPPr>
              <a:defRPr lang="en-US"/>
            </a:defPPr>
            <a:lvl1pPr>
              <a:defRPr sz="2400">
                <a:solidFill>
                  <a:srgbClr val="156082"/>
                </a:solidFill>
                <a:latin typeface="Network Rail Sans"/>
                <a:cs typeface="Arial"/>
              </a:defRPr>
            </a:lvl1pPr>
          </a:lstStyle>
          <a:p>
            <a:r>
              <a:t>Planned disruption: option 2 — Benchmark approach</a:t>
            </a:r>
          </a:p>
        </p:txBody>
      </p:sp>
      <p:sp>
        <p:nvSpPr>
          <p:cNvPr id="5" name="Rounded Rectangle 4"/>
          <p:cNvSpPr/>
          <p:nvPr/>
        </p:nvSpPr>
        <p:spPr>
          <a:xfrm>
            <a:off x="257556" y="1013549"/>
            <a:ext cx="11676888" cy="1369402"/>
          </a:xfrm>
          <a:prstGeom prst="roundRect">
            <a:avLst/>
          </a:prstGeom>
          <a:solidFill>
            <a:srgbClr val="FFFFFF"/>
          </a:solidFill>
          <a:ln w="16510">
            <a:solidFill>
              <a:schemeClr val="accent3"/>
            </a:solidFill>
          </a:ln>
        </p:spPr>
        <p:style>
          <a:lnRef idx="1">
            <a:schemeClr val="accent1"/>
          </a:lnRef>
          <a:fillRef idx="3">
            <a:schemeClr val="accent1"/>
          </a:fillRef>
          <a:effectRef idx="2">
            <a:schemeClr val="accent1"/>
          </a:effectRef>
          <a:fontRef idx="minor">
            <a:schemeClr val="lt1"/>
          </a:fontRef>
        </p:style>
        <p:txBody>
          <a:bodyPr wrap="square" lIns="201168" tIns="137160" rIns="164592" bIns="73152" rtlCol="0" anchor="t"/>
          <a:lstStyle/>
          <a:p>
            <a:pPr>
              <a:spcBef>
                <a:spcPts val="300"/>
              </a:spcBef>
              <a:spcAft>
                <a:spcPts val="300"/>
              </a:spcAft>
            </a:pPr>
            <a:r>
              <a:rPr lang="en-GB" sz="1400" b="1">
                <a:solidFill>
                  <a:schemeClr val="tx1"/>
                </a:solidFill>
                <a:latin typeface="Network Rail Sans"/>
              </a:rPr>
              <a:t>How it works: </a:t>
            </a:r>
            <a:r>
              <a:rPr lang="en-GB" sz="1400">
                <a:solidFill>
                  <a:schemeClr val="tx1"/>
                </a:solidFill>
                <a:latin typeface="Network Rail Sans"/>
              </a:rPr>
              <a:t>Set an agreed disruption benchmark—for example, number of incidents, trains affected, disruption hours or expected compensation value. Compensation applies where actual disruption is worse than the benchmark; GBR receives an incentive payment where disruption is better.</a:t>
            </a:r>
          </a:p>
          <a:p>
            <a:pPr>
              <a:spcBef>
                <a:spcPts val="300"/>
              </a:spcBef>
              <a:spcAft>
                <a:spcPts val="300"/>
              </a:spcAft>
            </a:pPr>
            <a:r>
              <a:rPr sz="1400" b="1">
                <a:solidFill>
                  <a:schemeClr val="tx1"/>
                </a:solidFill>
                <a:latin typeface="Network Rail Sans"/>
              </a:rPr>
              <a:t>Aim: </a:t>
            </a:r>
            <a:r>
              <a:rPr sz="1400" b="0">
                <a:solidFill>
                  <a:schemeClr val="tx1"/>
                </a:solidFill>
                <a:latin typeface="Network Rail Sans"/>
              </a:rPr>
              <a:t>Maintain a clear expectation of p</a:t>
            </a:r>
            <a:r>
              <a:rPr lang="en-GB" sz="1400" b="0" err="1">
                <a:solidFill>
                  <a:schemeClr val="tx1"/>
                </a:solidFill>
                <a:latin typeface="Network Rail Sans"/>
              </a:rPr>
              <a:t>lanned</a:t>
            </a:r>
            <a:r>
              <a:rPr lang="en-GB" sz="1400" b="0">
                <a:solidFill>
                  <a:schemeClr val="tx1"/>
                </a:solidFill>
                <a:latin typeface="Network Rail Sans"/>
              </a:rPr>
              <a:t> disruption levels</a:t>
            </a:r>
            <a:r>
              <a:rPr sz="1400" b="0">
                <a:solidFill>
                  <a:schemeClr val="tx1"/>
                </a:solidFill>
                <a:latin typeface="Network Rail Sans"/>
              </a:rPr>
              <a:t> while creating symmetrical incentives around the agreed benchmark.</a:t>
            </a:r>
          </a:p>
          <a:p>
            <a:pPr>
              <a:spcBef>
                <a:spcPts val="300"/>
              </a:spcBef>
              <a:spcAft>
                <a:spcPts val="300"/>
              </a:spcAft>
            </a:pPr>
            <a:r>
              <a:rPr lang="en-GB" sz="1400" b="1">
                <a:solidFill>
                  <a:schemeClr val="tx1"/>
                </a:solidFill>
                <a:latin typeface="Network Rail Sans"/>
              </a:rPr>
              <a:t>Financial Mechanism</a:t>
            </a:r>
            <a:r>
              <a:rPr sz="1400" b="1">
                <a:solidFill>
                  <a:schemeClr val="tx1"/>
                </a:solidFill>
                <a:latin typeface="Network Rail Sans"/>
              </a:rPr>
              <a:t>: </a:t>
            </a:r>
            <a:r>
              <a:rPr sz="1400" b="0">
                <a:solidFill>
                  <a:schemeClr val="tx1"/>
                </a:solidFill>
                <a:latin typeface="Network Rail Sans"/>
              </a:rPr>
              <a:t>Actual disruption above the benchmark → compensation applies. Below the benchmark → GBR </a:t>
            </a:r>
            <a:r>
              <a:rPr lang="en-GB" sz="1400">
                <a:solidFill>
                  <a:schemeClr val="tx1"/>
                </a:solidFill>
                <a:latin typeface="Network Rail Sans"/>
              </a:rPr>
              <a:t>incentive</a:t>
            </a:r>
            <a:r>
              <a:rPr sz="1400" b="0">
                <a:solidFill>
                  <a:schemeClr val="tx1"/>
                </a:solidFill>
                <a:latin typeface="Network Rail Sans"/>
              </a:rPr>
              <a:t> payment.</a:t>
            </a:r>
          </a:p>
        </p:txBody>
      </p:sp>
      <p:sp>
        <p:nvSpPr>
          <p:cNvPr id="6" name="Rounded Rectangle 5"/>
          <p:cNvSpPr/>
          <p:nvPr/>
        </p:nvSpPr>
        <p:spPr>
          <a:xfrm>
            <a:off x="156972" y="720941"/>
            <a:ext cx="3268980" cy="438912"/>
          </a:xfrm>
          <a:prstGeom prst="roundRect">
            <a:avLst/>
          </a:prstGeom>
          <a:solidFill>
            <a:schemeClr val="accent3"/>
          </a:solidFill>
          <a:ln w="12700">
            <a:solidFill>
              <a:schemeClr val="accent3"/>
            </a:solidFill>
          </a:ln>
        </p:spPr>
        <p:style>
          <a:lnRef idx="1">
            <a:schemeClr val="accent1"/>
          </a:lnRef>
          <a:fillRef idx="3">
            <a:schemeClr val="accent1"/>
          </a:fillRef>
          <a:effectRef idx="2">
            <a:schemeClr val="accent1"/>
          </a:effectRef>
          <a:fontRef idx="minor">
            <a:schemeClr val="lt1"/>
          </a:fontRef>
        </p:style>
        <p:txBody>
          <a:bodyPr wrap="square" lIns="164592" tIns="18288" rIns="109728" bIns="18288" rtlCol="0" anchor="ctr"/>
          <a:lstStyle/>
          <a:p>
            <a:pPr algn="l">
              <a:spcAft>
                <a:spcPts val="0"/>
              </a:spcAft>
            </a:pPr>
            <a:r>
              <a:rPr b="1">
                <a:solidFill>
                  <a:srgbClr val="FFFFFF"/>
                </a:solidFill>
                <a:latin typeface="Network Rail Sans"/>
              </a:rPr>
              <a:t>Benchmark approach</a:t>
            </a:r>
          </a:p>
        </p:txBody>
      </p:sp>
      <p:sp>
        <p:nvSpPr>
          <p:cNvPr id="7" name="Rounded Rectangle 6"/>
          <p:cNvSpPr/>
          <p:nvPr/>
        </p:nvSpPr>
        <p:spPr>
          <a:xfrm>
            <a:off x="420624" y="3129444"/>
            <a:ext cx="5440680" cy="2221992"/>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72200" y="3129444"/>
            <a:ext cx="5440680" cy="2221992"/>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63129" y="2794431"/>
            <a:ext cx="1828800" cy="219456"/>
          </a:xfrm>
          <a:prstGeom prst="rect">
            <a:avLst/>
          </a:prstGeom>
          <a:noFill/>
        </p:spPr>
        <p:txBody>
          <a:bodyPr wrap="square" lIns="0" tIns="0" rIns="0" bIns="0" anchor="t">
            <a:spAutoFit/>
          </a:bodyPr>
          <a:lstStyle/>
          <a:p>
            <a:pPr algn="l">
              <a:spcAft>
                <a:spcPts val="0"/>
              </a:spcAft>
            </a:pPr>
            <a:r>
              <a:rPr sz="1400" b="1">
                <a:solidFill>
                  <a:srgbClr val="00B050"/>
                </a:solidFill>
                <a:latin typeface="Network Rail Sans"/>
              </a:rPr>
              <a:t>BENEFITS</a:t>
            </a:r>
          </a:p>
        </p:txBody>
      </p:sp>
      <p:sp>
        <p:nvSpPr>
          <p:cNvPr id="10" name="TextBox 9"/>
          <p:cNvSpPr txBox="1"/>
          <p:nvPr/>
        </p:nvSpPr>
        <p:spPr>
          <a:xfrm>
            <a:off x="6214705" y="2794431"/>
            <a:ext cx="1828800" cy="219456"/>
          </a:xfrm>
          <a:prstGeom prst="rect">
            <a:avLst/>
          </a:prstGeom>
          <a:noFill/>
        </p:spPr>
        <p:txBody>
          <a:bodyPr wrap="square" lIns="0" tIns="0" rIns="0" bIns="0" anchor="t">
            <a:spAutoFit/>
          </a:bodyPr>
          <a:lstStyle/>
          <a:p>
            <a:pPr algn="l">
              <a:spcAft>
                <a:spcPts val="0"/>
              </a:spcAft>
            </a:pPr>
            <a:r>
              <a:rPr sz="1400" b="1">
                <a:solidFill>
                  <a:srgbClr val="FF0000"/>
                </a:solidFill>
                <a:latin typeface="Network Rail Sans"/>
              </a:rPr>
              <a:t>DRAWBACKS</a:t>
            </a:r>
          </a:p>
        </p:txBody>
      </p:sp>
      <p:sp>
        <p:nvSpPr>
          <p:cNvPr id="11" name="Oval 10"/>
          <p:cNvSpPr/>
          <p:nvPr/>
        </p:nvSpPr>
        <p:spPr>
          <a:xfrm>
            <a:off x="667512" y="3321468"/>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2" name="TextBox 11"/>
          <p:cNvSpPr txBox="1"/>
          <p:nvPr/>
        </p:nvSpPr>
        <p:spPr>
          <a:xfrm>
            <a:off x="1088136" y="3294036"/>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Balanced incentives. </a:t>
            </a:r>
            <a:r>
              <a:rPr sz="1400" b="0">
                <a:solidFill>
                  <a:srgbClr val="142330"/>
                </a:solidFill>
                <a:latin typeface="Network Rail Sans"/>
              </a:rPr>
              <a:t>Rewards better-than-expected performance as well as compensating worse outcomes.</a:t>
            </a:r>
          </a:p>
        </p:txBody>
      </p:sp>
      <p:sp>
        <p:nvSpPr>
          <p:cNvPr id="13" name="Oval 12"/>
          <p:cNvSpPr/>
          <p:nvPr/>
        </p:nvSpPr>
        <p:spPr>
          <a:xfrm>
            <a:off x="667512" y="4043844"/>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14" name="TextBox 13"/>
          <p:cNvSpPr txBox="1"/>
          <p:nvPr/>
        </p:nvSpPr>
        <p:spPr>
          <a:xfrm>
            <a:off x="1088136" y="4016412"/>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Clear reference point. </a:t>
            </a:r>
            <a:r>
              <a:rPr sz="1400" b="0">
                <a:solidFill>
                  <a:srgbClr val="142330"/>
                </a:solidFill>
                <a:latin typeface="Network Rail Sans"/>
              </a:rPr>
              <a:t>Compares actual disruption with one agreed expected level.</a:t>
            </a:r>
          </a:p>
        </p:txBody>
      </p:sp>
      <p:sp>
        <p:nvSpPr>
          <p:cNvPr id="15" name="Oval 14"/>
          <p:cNvSpPr/>
          <p:nvPr/>
        </p:nvSpPr>
        <p:spPr>
          <a:xfrm>
            <a:off x="667512" y="4766220"/>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16" name="TextBox 15"/>
          <p:cNvSpPr txBox="1"/>
          <p:nvPr/>
        </p:nvSpPr>
        <p:spPr>
          <a:xfrm>
            <a:off x="1088136" y="4738788"/>
            <a:ext cx="4517136" cy="430887"/>
          </a:xfrm>
          <a:prstGeom prst="rect">
            <a:avLst/>
          </a:prstGeom>
          <a:noFill/>
        </p:spPr>
        <p:txBody>
          <a:bodyPr wrap="square" lIns="0" tIns="0" rIns="0" bIns="0" anchor="t">
            <a:spAutoFit/>
          </a:bodyPr>
          <a:lstStyle/>
          <a:p>
            <a:pPr algn="l">
              <a:spcAft>
                <a:spcPts val="0"/>
              </a:spcAft>
            </a:pPr>
            <a:r>
              <a:rPr lang="en-GB" sz="1400" b="1">
                <a:solidFill>
                  <a:srgbClr val="142330"/>
                </a:solidFill>
                <a:latin typeface="Network Rail Sans"/>
              </a:rPr>
              <a:t>Flexible measure. </a:t>
            </a:r>
            <a:r>
              <a:rPr sz="1400">
                <a:solidFill>
                  <a:srgbClr val="142330"/>
                </a:solidFill>
                <a:latin typeface="Network Rail Sans"/>
              </a:rPr>
              <a:t>The benchmark can use incidents, trains affected, hours or expected cost.</a:t>
            </a:r>
          </a:p>
        </p:txBody>
      </p:sp>
      <p:sp>
        <p:nvSpPr>
          <p:cNvPr id="17" name="Oval 16"/>
          <p:cNvSpPr/>
          <p:nvPr/>
        </p:nvSpPr>
        <p:spPr>
          <a:xfrm>
            <a:off x="6419088" y="3321468"/>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8" name="TextBox 17"/>
          <p:cNvSpPr txBox="1"/>
          <p:nvPr/>
        </p:nvSpPr>
        <p:spPr>
          <a:xfrm>
            <a:off x="6839712" y="3294036"/>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Calibration sensitivity. </a:t>
            </a:r>
            <a:r>
              <a:rPr sz="1400" b="0">
                <a:solidFill>
                  <a:srgbClr val="142330"/>
                </a:solidFill>
                <a:latin typeface="Network Rail Sans"/>
              </a:rPr>
              <a:t>Payment outcomes depend heavily on where the benchmark is set.</a:t>
            </a:r>
          </a:p>
        </p:txBody>
      </p:sp>
      <p:sp>
        <p:nvSpPr>
          <p:cNvPr id="19" name="Oval 18"/>
          <p:cNvSpPr/>
          <p:nvPr/>
        </p:nvSpPr>
        <p:spPr>
          <a:xfrm>
            <a:off x="6419088" y="4043844"/>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20" name="TextBox 19"/>
          <p:cNvSpPr txBox="1"/>
          <p:nvPr/>
        </p:nvSpPr>
        <p:spPr>
          <a:xfrm>
            <a:off x="6839712" y="4016412"/>
            <a:ext cx="4517136" cy="430887"/>
          </a:xfrm>
          <a:prstGeom prst="rect">
            <a:avLst/>
          </a:prstGeom>
          <a:noFill/>
        </p:spPr>
        <p:txBody>
          <a:bodyPr wrap="square" lIns="0" tIns="0" rIns="0" bIns="0" anchor="t">
            <a:spAutoFit/>
          </a:bodyPr>
          <a:lstStyle/>
          <a:p>
            <a:pPr lvl="0"/>
            <a:r>
              <a:rPr lang="en-GB" sz="1400" b="1">
                <a:latin typeface="Network Rail Sans" panose="02000000040000020004" pitchFamily="2" charset="0"/>
              </a:rPr>
              <a:t>Payment volatility.</a:t>
            </a:r>
            <a:r>
              <a:rPr lang="en-GB" sz="1400">
                <a:latin typeface="Network Rail Sans" panose="02000000040000020004" pitchFamily="2" charset="0"/>
              </a:rPr>
              <a:t> Small differences from the benchmark could produce disproportionately large payments.</a:t>
            </a:r>
          </a:p>
        </p:txBody>
      </p:sp>
      <p:sp>
        <p:nvSpPr>
          <p:cNvPr id="21" name="Oval 20"/>
          <p:cNvSpPr/>
          <p:nvPr/>
        </p:nvSpPr>
        <p:spPr>
          <a:xfrm>
            <a:off x="6419088" y="4766220"/>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22" name="TextBox 21"/>
          <p:cNvSpPr txBox="1"/>
          <p:nvPr/>
        </p:nvSpPr>
        <p:spPr>
          <a:xfrm>
            <a:off x="6839712" y="4738788"/>
            <a:ext cx="4517136" cy="430887"/>
          </a:xfrm>
          <a:prstGeom prst="rect">
            <a:avLst/>
          </a:prstGeom>
          <a:noFill/>
        </p:spPr>
        <p:txBody>
          <a:bodyPr wrap="square" lIns="0" tIns="0" rIns="0" bIns="0" anchor="t">
            <a:spAutoFit/>
          </a:bodyPr>
          <a:lstStyle/>
          <a:p>
            <a:pPr lvl="0"/>
            <a:r>
              <a:rPr lang="en-GB" sz="1400" b="1">
                <a:latin typeface="Network Rail Sans" panose="02000000040000020004" pitchFamily="2" charset="0"/>
              </a:rPr>
              <a:t>Administrative burden.</a:t>
            </a:r>
            <a:r>
              <a:rPr lang="en-GB" sz="1400">
                <a:latin typeface="Network Rail Sans" panose="02000000040000020004" pitchFamily="2" charset="0"/>
              </a:rPr>
              <a:t> Setting and regularly updating benchmarks requires substantial data and governance.</a:t>
            </a:r>
          </a:p>
        </p:txBody>
      </p:sp>
      <p:sp>
        <p:nvSpPr>
          <p:cNvPr id="23" name="TextBox 22"/>
          <p:cNvSpPr txBox="1"/>
          <p:nvPr/>
        </p:nvSpPr>
        <p:spPr>
          <a:xfrm>
            <a:off x="393192" y="5524095"/>
            <a:ext cx="2286000" cy="228600"/>
          </a:xfrm>
          <a:prstGeom prst="rect">
            <a:avLst/>
          </a:prstGeom>
          <a:noFill/>
        </p:spPr>
        <p:txBody>
          <a:bodyPr wrap="square" lIns="0" tIns="0" rIns="0" bIns="0" anchor="t">
            <a:spAutoFit/>
          </a:bodyPr>
          <a:lstStyle/>
          <a:p>
            <a:pPr algn="l">
              <a:spcAft>
                <a:spcPts val="0"/>
              </a:spcAft>
            </a:pPr>
            <a:r>
              <a:rPr sz="1400" b="1">
                <a:solidFill>
                  <a:srgbClr val="0E6082"/>
                </a:solidFill>
                <a:latin typeface="Network Rail Sans"/>
              </a:rPr>
              <a:t>Discussion questions</a:t>
            </a:r>
          </a:p>
        </p:txBody>
      </p:sp>
      <p:sp>
        <p:nvSpPr>
          <p:cNvPr id="24" name="Rounded Rectangle 23"/>
          <p:cNvSpPr/>
          <p:nvPr/>
        </p:nvSpPr>
        <p:spPr>
          <a:xfrm>
            <a:off x="557784" y="5780127"/>
            <a:ext cx="5413248"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lang="en-GB" sz="1400" b="0">
                <a:solidFill>
                  <a:srgbClr val="142330"/>
                </a:solidFill>
                <a:latin typeface="Network Rail Sans"/>
              </a:rPr>
              <a:t>Would a disruption benchmark work in practice? How might we measure planned disruption in order to set a benchmark?</a:t>
            </a:r>
            <a:endParaRPr sz="1400" b="0">
              <a:solidFill>
                <a:srgbClr val="142330"/>
              </a:solidFill>
              <a:latin typeface="Network Rail Sans"/>
            </a:endParaRPr>
          </a:p>
        </p:txBody>
      </p:sp>
      <p:sp>
        <p:nvSpPr>
          <p:cNvPr id="25" name="Oval 24"/>
          <p:cNvSpPr/>
          <p:nvPr/>
        </p:nvSpPr>
        <p:spPr>
          <a:xfrm>
            <a:off x="393192" y="5953863"/>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6" name="Rounded Rectangle 25"/>
          <p:cNvSpPr/>
          <p:nvPr/>
        </p:nvSpPr>
        <p:spPr>
          <a:xfrm>
            <a:off x="6364224" y="5780127"/>
            <a:ext cx="5221224"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lang="en-GB" sz="1400" b="0">
                <a:solidFill>
                  <a:srgbClr val="142330"/>
                </a:solidFill>
                <a:latin typeface="Network Rail Sans"/>
              </a:rPr>
              <a:t>Should payments be symmetrical, capped or subject to a tolerance range?</a:t>
            </a:r>
            <a:endParaRPr sz="1400" b="0">
              <a:solidFill>
                <a:srgbClr val="142330"/>
              </a:solidFill>
              <a:latin typeface="Network Rail Sans"/>
            </a:endParaRPr>
          </a:p>
        </p:txBody>
      </p:sp>
      <p:sp>
        <p:nvSpPr>
          <p:cNvPr id="27" name="Oval 26"/>
          <p:cNvSpPr/>
          <p:nvPr/>
        </p:nvSpPr>
        <p:spPr>
          <a:xfrm>
            <a:off x="6199632" y="5953863"/>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197953" y="46100"/>
            <a:ext cx="2834640" cy="9326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Rectangle 2">
            <a:extLst>
              <a:ext uri="{C183D7F6-B498-43B3-948B-1728B52AA6E4}">
                <adec:decorative xmlns:adec="http://schemas.microsoft.com/office/drawing/2017/decorative" val="1"/>
              </a:ext>
            </a:extLst>
          </p:cNvPr>
          <p:cNvSpPr/>
          <p:nvPr/>
        </p:nvSpPr>
        <p:spPr>
          <a:xfrm>
            <a:off x="9235440" y="5650992"/>
            <a:ext cx="2834640" cy="107899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45720" y="202487"/>
            <a:ext cx="11064240" cy="420624"/>
          </a:xfrm>
          <a:prstGeom prst="rect">
            <a:avLst/>
          </a:prstGeom>
        </p:spPr>
        <p:txBody>
          <a:bodyPr vert="horz" wrap="square" lIns="91440" tIns="45720" rIns="91440" bIns="45720" rtlCol="0" anchor="t">
            <a:noAutofit/>
          </a:bodyPr>
          <a:lstStyle>
            <a:defPPr>
              <a:defRPr lang="en-US"/>
            </a:defPPr>
            <a:lvl1pPr>
              <a:defRPr sz="2400">
                <a:solidFill>
                  <a:srgbClr val="156082"/>
                </a:solidFill>
                <a:latin typeface="Network Rail Sans"/>
                <a:cs typeface="Arial"/>
              </a:defRPr>
            </a:lvl1pPr>
          </a:lstStyle>
          <a:p>
            <a:r>
              <a:t>Planned disruption: option </a:t>
            </a:r>
            <a:r>
              <a:rPr lang="en-GB"/>
              <a:t>3</a:t>
            </a:r>
            <a:r>
              <a:t> — Impact-weighted benchmark</a:t>
            </a:r>
          </a:p>
        </p:txBody>
      </p:sp>
      <p:sp>
        <p:nvSpPr>
          <p:cNvPr id="5" name="Rounded Rectangle 4"/>
          <p:cNvSpPr/>
          <p:nvPr/>
        </p:nvSpPr>
        <p:spPr>
          <a:xfrm>
            <a:off x="257556" y="1013549"/>
            <a:ext cx="11676888" cy="2059292"/>
          </a:xfrm>
          <a:prstGeom prst="roundRect">
            <a:avLst/>
          </a:prstGeom>
          <a:solidFill>
            <a:srgbClr val="FFFFFF"/>
          </a:solidFill>
          <a:ln w="16510">
            <a:solidFill>
              <a:schemeClr val="accent4"/>
            </a:solidFill>
          </a:ln>
        </p:spPr>
        <p:style>
          <a:lnRef idx="1">
            <a:schemeClr val="accent1"/>
          </a:lnRef>
          <a:fillRef idx="3">
            <a:schemeClr val="accent1"/>
          </a:fillRef>
          <a:effectRef idx="2">
            <a:schemeClr val="accent1"/>
          </a:effectRef>
          <a:fontRef idx="minor">
            <a:schemeClr val="lt1"/>
          </a:fontRef>
        </p:style>
        <p:txBody>
          <a:bodyPr wrap="square" lIns="201168" tIns="137160" rIns="164592" bIns="73152" rtlCol="0" anchor="t"/>
          <a:lstStyle/>
          <a:p>
            <a:pPr>
              <a:spcBef>
                <a:spcPts val="300"/>
              </a:spcBef>
              <a:spcAft>
                <a:spcPts val="300"/>
              </a:spcAft>
            </a:pPr>
            <a:r>
              <a:rPr lang="en-GB" sz="1400" b="1">
                <a:solidFill>
                  <a:schemeClr val="tx1"/>
                </a:solidFill>
                <a:latin typeface="Network Rail Sans"/>
              </a:rPr>
              <a:t>How it works: </a:t>
            </a:r>
            <a:r>
              <a:rPr lang="en-GB" sz="1400">
                <a:solidFill>
                  <a:schemeClr val="tx1"/>
                </a:solidFill>
                <a:latin typeface="Network Rail Sans"/>
              </a:rPr>
              <a:t>Set a benchmark “planned disruption impact score”. Score each incident of planned disruption using factors such as trains disrupted, passengers affected, notice period, timing / severity and expected compensation cost. Add the scores; compensation applies only to an actual impact score above the benchmark. Could have GBR incentive payments where disruption is below the impact score.</a:t>
            </a:r>
          </a:p>
          <a:p>
            <a:pPr>
              <a:spcBef>
                <a:spcPts val="300"/>
              </a:spcBef>
              <a:spcAft>
                <a:spcPts val="300"/>
              </a:spcAft>
            </a:pPr>
            <a:r>
              <a:rPr sz="1400" b="1">
                <a:solidFill>
                  <a:schemeClr val="tx1"/>
                </a:solidFill>
                <a:latin typeface="Network Rail Sans"/>
              </a:rPr>
              <a:t>Aim: </a:t>
            </a:r>
            <a:r>
              <a:rPr sz="1400">
                <a:solidFill>
                  <a:schemeClr val="tx1"/>
                </a:solidFill>
                <a:latin typeface="Network Rail Sans"/>
              </a:rPr>
              <a:t>Define when</a:t>
            </a:r>
            <a:r>
              <a:rPr lang="en-GB" sz="1400">
                <a:solidFill>
                  <a:schemeClr val="tx1"/>
                </a:solidFill>
                <a:latin typeface="Network Rail Sans"/>
              </a:rPr>
              <a:t> the planned disruption impact</a:t>
            </a:r>
            <a:r>
              <a:rPr sz="1400">
                <a:solidFill>
                  <a:schemeClr val="tx1"/>
                </a:solidFill>
                <a:latin typeface="Network Rail Sans"/>
              </a:rPr>
              <a:t> becomes “unreasonable”,</a:t>
            </a:r>
            <a:r>
              <a:rPr lang="en-GB" sz="1400">
                <a:solidFill>
                  <a:schemeClr val="tx1"/>
                </a:solidFill>
                <a:latin typeface="Network Rail Sans"/>
              </a:rPr>
              <a:t> with  payments made around this level depending on outturn levels of planned disruption.</a:t>
            </a:r>
          </a:p>
          <a:p>
            <a:pPr>
              <a:spcBef>
                <a:spcPts val="300"/>
              </a:spcBef>
              <a:spcAft>
                <a:spcPts val="300"/>
              </a:spcAft>
            </a:pPr>
            <a:r>
              <a:rPr lang="en-GB" sz="1400" b="1">
                <a:solidFill>
                  <a:schemeClr val="tx1"/>
                </a:solidFill>
                <a:latin typeface="Network Rail Sans"/>
              </a:rPr>
              <a:t>Financial Mechanism</a:t>
            </a:r>
            <a:r>
              <a:rPr sz="1400" b="1">
                <a:solidFill>
                  <a:schemeClr val="tx1"/>
                </a:solidFill>
                <a:latin typeface="Network Rail Sans"/>
              </a:rPr>
              <a:t>: </a:t>
            </a:r>
            <a:r>
              <a:rPr sz="1400">
                <a:solidFill>
                  <a:schemeClr val="tx1"/>
                </a:solidFill>
                <a:latin typeface="Network Rail Sans"/>
              </a:rPr>
              <a:t>Actual </a:t>
            </a:r>
            <a:r>
              <a:rPr lang="en-GB" sz="1400">
                <a:solidFill>
                  <a:schemeClr val="tx1"/>
                </a:solidFill>
                <a:latin typeface="Network Rail Sans"/>
              </a:rPr>
              <a:t>impact</a:t>
            </a:r>
            <a:r>
              <a:rPr sz="1400">
                <a:solidFill>
                  <a:schemeClr val="tx1"/>
                </a:solidFill>
                <a:latin typeface="Network Rail Sans"/>
              </a:rPr>
              <a:t> exceeds the agreed </a:t>
            </a:r>
            <a:r>
              <a:rPr lang="en-GB" sz="1400">
                <a:solidFill>
                  <a:schemeClr val="tx1"/>
                </a:solidFill>
                <a:latin typeface="Network Rail Sans"/>
              </a:rPr>
              <a:t>planned disruption impact score </a:t>
            </a:r>
            <a:r>
              <a:rPr sz="1400">
                <a:solidFill>
                  <a:schemeClr val="tx1"/>
                </a:solidFill>
                <a:latin typeface="Network Rail Sans"/>
              </a:rPr>
              <a:t>→ compensation applies.</a:t>
            </a:r>
            <a:r>
              <a:rPr lang="en-GB" sz="1400">
                <a:solidFill>
                  <a:schemeClr val="tx1"/>
                </a:solidFill>
                <a:latin typeface="Network Rail Sans"/>
              </a:rPr>
              <a:t> Actual impact below agreed planned disruption impact score → GBR receives payment.</a:t>
            </a:r>
            <a:endParaRPr sz="1400">
              <a:solidFill>
                <a:schemeClr val="tx1"/>
              </a:solidFill>
              <a:latin typeface="Network Rail Sans"/>
            </a:endParaRPr>
          </a:p>
        </p:txBody>
      </p:sp>
      <p:sp>
        <p:nvSpPr>
          <p:cNvPr id="6" name="Rounded Rectangle 5"/>
          <p:cNvSpPr/>
          <p:nvPr/>
        </p:nvSpPr>
        <p:spPr>
          <a:xfrm>
            <a:off x="156972" y="720941"/>
            <a:ext cx="3268980" cy="438912"/>
          </a:xfrm>
          <a:prstGeom prst="roundRect">
            <a:avLst/>
          </a:prstGeom>
          <a:solidFill>
            <a:schemeClr val="accent4"/>
          </a:solidFill>
          <a:ln w="12700">
            <a:solidFill>
              <a:schemeClr val="accent4"/>
            </a:solidFill>
          </a:ln>
        </p:spPr>
        <p:style>
          <a:lnRef idx="1">
            <a:schemeClr val="accent1"/>
          </a:lnRef>
          <a:fillRef idx="3">
            <a:schemeClr val="accent1"/>
          </a:fillRef>
          <a:effectRef idx="2">
            <a:schemeClr val="accent1"/>
          </a:effectRef>
          <a:fontRef idx="minor">
            <a:schemeClr val="lt1"/>
          </a:fontRef>
        </p:style>
        <p:txBody>
          <a:bodyPr wrap="square" lIns="164592" tIns="18288" rIns="109728" bIns="18288" rtlCol="0" anchor="ctr"/>
          <a:lstStyle/>
          <a:p>
            <a:r>
              <a:rPr b="1">
                <a:solidFill>
                  <a:srgbClr val="FFFFFF"/>
                </a:solidFill>
                <a:latin typeface="Network Rail Sans"/>
              </a:rPr>
              <a:t>Impact-weighted benchmark</a:t>
            </a:r>
            <a:endParaRPr lang="en-GB" b="1">
              <a:solidFill>
                <a:srgbClr val="FFFFFF"/>
              </a:solidFill>
              <a:latin typeface="Network Rail Sans"/>
            </a:endParaRPr>
          </a:p>
        </p:txBody>
      </p:sp>
      <p:sp>
        <p:nvSpPr>
          <p:cNvPr id="7" name="Rounded Rectangle 6"/>
          <p:cNvSpPr/>
          <p:nvPr/>
        </p:nvSpPr>
        <p:spPr>
          <a:xfrm>
            <a:off x="420624" y="3499312"/>
            <a:ext cx="5440680" cy="1939647"/>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72200" y="3499312"/>
            <a:ext cx="5440680" cy="1939647"/>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63129" y="3164299"/>
            <a:ext cx="1828800" cy="219456"/>
          </a:xfrm>
          <a:prstGeom prst="rect">
            <a:avLst/>
          </a:prstGeom>
          <a:noFill/>
        </p:spPr>
        <p:txBody>
          <a:bodyPr wrap="square" lIns="0" tIns="0" rIns="0" bIns="0" anchor="t">
            <a:spAutoFit/>
          </a:bodyPr>
          <a:lstStyle/>
          <a:p>
            <a:pPr algn="l">
              <a:spcAft>
                <a:spcPts val="0"/>
              </a:spcAft>
            </a:pPr>
            <a:r>
              <a:rPr sz="1400" b="1">
                <a:solidFill>
                  <a:srgbClr val="00B050"/>
                </a:solidFill>
                <a:latin typeface="Network Rail Sans"/>
              </a:rPr>
              <a:t>BENEFITS</a:t>
            </a:r>
          </a:p>
        </p:txBody>
      </p:sp>
      <p:sp>
        <p:nvSpPr>
          <p:cNvPr id="10" name="TextBox 9"/>
          <p:cNvSpPr txBox="1"/>
          <p:nvPr/>
        </p:nvSpPr>
        <p:spPr>
          <a:xfrm>
            <a:off x="6214705" y="3164299"/>
            <a:ext cx="1828800" cy="219456"/>
          </a:xfrm>
          <a:prstGeom prst="rect">
            <a:avLst/>
          </a:prstGeom>
          <a:noFill/>
        </p:spPr>
        <p:txBody>
          <a:bodyPr wrap="square" lIns="0" tIns="0" rIns="0" bIns="0" anchor="t">
            <a:spAutoFit/>
          </a:bodyPr>
          <a:lstStyle/>
          <a:p>
            <a:pPr algn="l">
              <a:spcAft>
                <a:spcPts val="0"/>
              </a:spcAft>
            </a:pPr>
            <a:r>
              <a:rPr sz="1400" b="1">
                <a:solidFill>
                  <a:srgbClr val="FF0000"/>
                </a:solidFill>
                <a:latin typeface="Network Rail Sans"/>
              </a:rPr>
              <a:t>DRAWBACKS</a:t>
            </a:r>
          </a:p>
        </p:txBody>
      </p:sp>
      <p:sp>
        <p:nvSpPr>
          <p:cNvPr id="11" name="Oval 10"/>
          <p:cNvSpPr/>
          <p:nvPr/>
        </p:nvSpPr>
        <p:spPr>
          <a:xfrm>
            <a:off x="667512" y="3691336"/>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2" name="TextBox 11"/>
          <p:cNvSpPr txBox="1"/>
          <p:nvPr/>
        </p:nvSpPr>
        <p:spPr>
          <a:xfrm>
            <a:off x="1088136" y="3663904"/>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Better targeted. </a:t>
            </a:r>
            <a:r>
              <a:rPr sz="1400" b="0">
                <a:solidFill>
                  <a:srgbClr val="142330"/>
                </a:solidFill>
                <a:latin typeface="Network Rail Sans"/>
              </a:rPr>
              <a:t>Focuses compensation</a:t>
            </a:r>
            <a:r>
              <a:rPr lang="en-GB" sz="1400" b="0">
                <a:solidFill>
                  <a:srgbClr val="142330"/>
                </a:solidFill>
                <a:latin typeface="Network Rail Sans"/>
              </a:rPr>
              <a:t> (and incentives)</a:t>
            </a:r>
            <a:r>
              <a:rPr sz="1400" b="0">
                <a:solidFill>
                  <a:srgbClr val="142330"/>
                </a:solidFill>
                <a:latin typeface="Network Rail Sans"/>
              </a:rPr>
              <a:t> on unreasonable passenger and operator impact.</a:t>
            </a:r>
          </a:p>
        </p:txBody>
      </p:sp>
      <p:sp>
        <p:nvSpPr>
          <p:cNvPr id="13" name="Oval 12"/>
          <p:cNvSpPr/>
          <p:nvPr/>
        </p:nvSpPr>
        <p:spPr>
          <a:xfrm>
            <a:off x="667512" y="4290424"/>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14" name="TextBox 13"/>
          <p:cNvSpPr txBox="1"/>
          <p:nvPr/>
        </p:nvSpPr>
        <p:spPr>
          <a:xfrm>
            <a:off x="1088136" y="4262992"/>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Multi-factor view. </a:t>
            </a:r>
            <a:r>
              <a:rPr sz="1400" b="0">
                <a:solidFill>
                  <a:srgbClr val="142330"/>
                </a:solidFill>
                <a:latin typeface="Network Rail Sans"/>
              </a:rPr>
              <a:t>Combines scale, timing, notice and expected financial effect.</a:t>
            </a:r>
          </a:p>
        </p:txBody>
      </p:sp>
      <p:sp>
        <p:nvSpPr>
          <p:cNvPr id="15" name="Oval 14"/>
          <p:cNvSpPr/>
          <p:nvPr/>
        </p:nvSpPr>
        <p:spPr>
          <a:xfrm>
            <a:off x="667512" y="4889512"/>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16" name="TextBox 15"/>
          <p:cNvSpPr txBox="1"/>
          <p:nvPr/>
        </p:nvSpPr>
        <p:spPr>
          <a:xfrm>
            <a:off x="1088136" y="4862080"/>
            <a:ext cx="4517136" cy="430887"/>
          </a:xfrm>
          <a:prstGeom prst="rect">
            <a:avLst/>
          </a:prstGeom>
          <a:noFill/>
        </p:spPr>
        <p:txBody>
          <a:bodyPr wrap="square" lIns="0" tIns="0" rIns="0" bIns="0" anchor="t">
            <a:spAutoFit/>
          </a:bodyPr>
          <a:lstStyle/>
          <a:p>
            <a:pPr algn="l">
              <a:spcAft>
                <a:spcPts val="0"/>
              </a:spcAft>
            </a:pPr>
            <a:r>
              <a:rPr lang="en-GB" sz="1400" b="1">
                <a:solidFill>
                  <a:srgbClr val="142330"/>
                </a:solidFill>
                <a:latin typeface="Network Rail Sans"/>
              </a:rPr>
              <a:t>Granular calibration</a:t>
            </a:r>
            <a:r>
              <a:rPr sz="1400" b="1">
                <a:solidFill>
                  <a:srgbClr val="142330"/>
                </a:solidFill>
                <a:latin typeface="Network Rail Sans"/>
              </a:rPr>
              <a:t>. </a:t>
            </a:r>
            <a:r>
              <a:rPr lang="en-GB" sz="1400" b="0">
                <a:solidFill>
                  <a:srgbClr val="142330"/>
                </a:solidFill>
                <a:latin typeface="Network Rail Sans"/>
              </a:rPr>
              <a:t>Can be set by operator or service group where appropriate</a:t>
            </a:r>
            <a:r>
              <a:rPr sz="1400" b="0">
                <a:solidFill>
                  <a:srgbClr val="142330"/>
                </a:solidFill>
                <a:latin typeface="Network Rail Sans"/>
              </a:rPr>
              <a:t>.</a:t>
            </a:r>
          </a:p>
        </p:txBody>
      </p:sp>
      <p:sp>
        <p:nvSpPr>
          <p:cNvPr id="17" name="Oval 16"/>
          <p:cNvSpPr/>
          <p:nvPr/>
        </p:nvSpPr>
        <p:spPr>
          <a:xfrm>
            <a:off x="6419088" y="3691336"/>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8" name="TextBox 17"/>
          <p:cNvSpPr txBox="1"/>
          <p:nvPr/>
        </p:nvSpPr>
        <p:spPr>
          <a:xfrm>
            <a:off x="6839712" y="3663904"/>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Data-heavy. </a:t>
            </a:r>
            <a:r>
              <a:rPr sz="1400" b="0">
                <a:solidFill>
                  <a:srgbClr val="142330"/>
                </a:solidFill>
                <a:latin typeface="Network Rail Sans"/>
              </a:rPr>
              <a:t>Requires consistent, timely and sufficiently detailed inputs</a:t>
            </a:r>
            <a:r>
              <a:rPr lang="en-GB" sz="1400" b="0">
                <a:solidFill>
                  <a:srgbClr val="142330"/>
                </a:solidFill>
                <a:latin typeface="Network Rail Sans"/>
              </a:rPr>
              <a:t>.</a:t>
            </a:r>
            <a:endParaRPr sz="1400" b="0">
              <a:solidFill>
                <a:srgbClr val="142330"/>
              </a:solidFill>
              <a:latin typeface="Network Rail Sans"/>
            </a:endParaRPr>
          </a:p>
        </p:txBody>
      </p:sp>
      <p:sp>
        <p:nvSpPr>
          <p:cNvPr id="19" name="Oval 18"/>
          <p:cNvSpPr/>
          <p:nvPr/>
        </p:nvSpPr>
        <p:spPr>
          <a:xfrm>
            <a:off x="6419088" y="4290424"/>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20" name="TextBox 19"/>
          <p:cNvSpPr txBox="1"/>
          <p:nvPr/>
        </p:nvSpPr>
        <p:spPr>
          <a:xfrm>
            <a:off x="6839712" y="4262992"/>
            <a:ext cx="4517136" cy="430887"/>
          </a:xfrm>
          <a:prstGeom prst="rect">
            <a:avLst/>
          </a:prstGeom>
          <a:noFill/>
        </p:spPr>
        <p:txBody>
          <a:bodyPr wrap="square" lIns="0" tIns="0" rIns="0" bIns="0" anchor="t">
            <a:spAutoFit/>
          </a:bodyPr>
          <a:lstStyle/>
          <a:p>
            <a:pPr algn="l">
              <a:spcAft>
                <a:spcPts val="0"/>
              </a:spcAft>
            </a:pPr>
            <a:r>
              <a:rPr lang="en-GB" sz="1400" b="1">
                <a:solidFill>
                  <a:srgbClr val="142330"/>
                </a:solidFill>
                <a:latin typeface="Network Rail Sans"/>
              </a:rPr>
              <a:t>Attribution disputes. </a:t>
            </a:r>
            <a:r>
              <a:rPr lang="en-GB" sz="1400" b="0">
                <a:solidFill>
                  <a:srgbClr val="142330"/>
                </a:solidFill>
                <a:latin typeface="Network Rail Sans"/>
              </a:rPr>
              <a:t>Scores and responsibility may be contested.</a:t>
            </a:r>
          </a:p>
        </p:txBody>
      </p:sp>
      <p:sp>
        <p:nvSpPr>
          <p:cNvPr id="21" name="Oval 20"/>
          <p:cNvSpPr/>
          <p:nvPr/>
        </p:nvSpPr>
        <p:spPr>
          <a:xfrm>
            <a:off x="6419088" y="4889512"/>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22" name="TextBox 21"/>
          <p:cNvSpPr txBox="1"/>
          <p:nvPr/>
        </p:nvSpPr>
        <p:spPr>
          <a:xfrm>
            <a:off x="6839712" y="4862080"/>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Complex calibration. </a:t>
            </a:r>
            <a:r>
              <a:rPr sz="1400" b="0">
                <a:solidFill>
                  <a:srgbClr val="142330"/>
                </a:solidFill>
                <a:latin typeface="Network Rail Sans"/>
              </a:rPr>
              <a:t>Weights, baselines </a:t>
            </a:r>
            <a:r>
              <a:rPr lang="en-GB" sz="1400" b="0">
                <a:solidFill>
                  <a:srgbClr val="142330"/>
                </a:solidFill>
                <a:latin typeface="Network Rail Sans"/>
              </a:rPr>
              <a:t>and update rules require robust governance.</a:t>
            </a:r>
            <a:endParaRPr sz="1400" b="0">
              <a:solidFill>
                <a:srgbClr val="142330"/>
              </a:solidFill>
              <a:latin typeface="Network Rail Sans"/>
            </a:endParaRPr>
          </a:p>
        </p:txBody>
      </p:sp>
      <p:sp>
        <p:nvSpPr>
          <p:cNvPr id="23" name="TextBox 22"/>
          <p:cNvSpPr txBox="1"/>
          <p:nvPr/>
        </p:nvSpPr>
        <p:spPr>
          <a:xfrm>
            <a:off x="393192" y="5524095"/>
            <a:ext cx="2286000" cy="228600"/>
          </a:xfrm>
          <a:prstGeom prst="rect">
            <a:avLst/>
          </a:prstGeom>
          <a:noFill/>
        </p:spPr>
        <p:txBody>
          <a:bodyPr wrap="square" lIns="0" tIns="0" rIns="0" bIns="0" anchor="t">
            <a:spAutoFit/>
          </a:bodyPr>
          <a:lstStyle/>
          <a:p>
            <a:pPr algn="l">
              <a:spcAft>
                <a:spcPts val="0"/>
              </a:spcAft>
            </a:pPr>
            <a:r>
              <a:rPr sz="1400" b="1">
                <a:solidFill>
                  <a:srgbClr val="0E6082"/>
                </a:solidFill>
                <a:latin typeface="Network Rail Sans"/>
              </a:rPr>
              <a:t>Discussion questions</a:t>
            </a:r>
          </a:p>
        </p:txBody>
      </p:sp>
      <p:sp>
        <p:nvSpPr>
          <p:cNvPr id="24" name="Rounded Rectangle 23"/>
          <p:cNvSpPr/>
          <p:nvPr/>
        </p:nvSpPr>
        <p:spPr>
          <a:xfrm>
            <a:off x="557784" y="5780127"/>
            <a:ext cx="5413248"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sz="1400" b="0">
                <a:solidFill>
                  <a:srgbClr val="142330"/>
                </a:solidFill>
                <a:latin typeface="Network Rail Sans"/>
              </a:rPr>
              <a:t>Which impact factors should be included, and how should they be weighted?</a:t>
            </a:r>
          </a:p>
        </p:txBody>
      </p:sp>
      <p:sp>
        <p:nvSpPr>
          <p:cNvPr id="25" name="Oval 24"/>
          <p:cNvSpPr/>
          <p:nvPr/>
        </p:nvSpPr>
        <p:spPr>
          <a:xfrm>
            <a:off x="393192" y="5953863"/>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6" name="Rounded Rectangle 25"/>
          <p:cNvSpPr/>
          <p:nvPr/>
        </p:nvSpPr>
        <p:spPr>
          <a:xfrm>
            <a:off x="6364224" y="5780127"/>
            <a:ext cx="5221224"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lang="en-GB" sz="1400" b="0">
                <a:solidFill>
                  <a:srgbClr val="142330"/>
                </a:solidFill>
                <a:latin typeface="Network Rail Sans"/>
              </a:rPr>
              <a:t>What data, assurance and governance would make the benchmark transparent and contestable?</a:t>
            </a:r>
            <a:endParaRPr sz="1400" b="0">
              <a:solidFill>
                <a:srgbClr val="142330"/>
              </a:solidFill>
              <a:latin typeface="Network Rail Sans"/>
            </a:endParaRPr>
          </a:p>
        </p:txBody>
      </p:sp>
      <p:sp>
        <p:nvSpPr>
          <p:cNvPr id="27" name="Oval 26"/>
          <p:cNvSpPr/>
          <p:nvPr/>
        </p:nvSpPr>
        <p:spPr>
          <a:xfrm>
            <a:off x="6199632" y="5953863"/>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182880" y="45720"/>
            <a:ext cx="2834640" cy="9326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292608" y="274320"/>
            <a:ext cx="11064240" cy="420624"/>
          </a:xfrm>
          <a:prstGeom prst="rect">
            <a:avLst/>
          </a:prstGeom>
        </p:spPr>
        <p:txBody>
          <a:bodyPr vert="horz" wrap="square" lIns="91440" tIns="45720" rIns="91440" bIns="45720" rtlCol="0" anchor="t">
            <a:noAutofit/>
          </a:bodyPr>
          <a:lstStyle>
            <a:defPPr>
              <a:defRPr lang="en-US"/>
            </a:defPPr>
            <a:lvl1pPr>
              <a:defRPr sz="2400">
                <a:solidFill>
                  <a:srgbClr val="156082"/>
                </a:solidFill>
                <a:latin typeface="Network Rail Sans"/>
                <a:cs typeface="Arial"/>
              </a:defRPr>
            </a:lvl1pPr>
          </a:lstStyle>
          <a:p>
            <a:r>
              <a:t>Planned disruption: option </a:t>
            </a:r>
            <a:r>
              <a:rPr lang="en-GB"/>
              <a:t>4</a:t>
            </a:r>
            <a:r>
              <a:t> — Hybrid deadband + tiers</a:t>
            </a:r>
          </a:p>
        </p:txBody>
      </p:sp>
      <p:sp>
        <p:nvSpPr>
          <p:cNvPr id="5" name="Rounded Rectangle 4"/>
          <p:cNvSpPr/>
          <p:nvPr/>
        </p:nvSpPr>
        <p:spPr>
          <a:xfrm>
            <a:off x="182880" y="1136154"/>
            <a:ext cx="11669854" cy="1673840"/>
          </a:xfrm>
          <a:prstGeom prst="roundRect">
            <a:avLst/>
          </a:prstGeom>
          <a:solidFill>
            <a:srgbClr val="FFFFFF"/>
          </a:solidFill>
          <a:ln w="16510">
            <a:solidFill>
              <a:schemeClr val="accent5"/>
            </a:solidFill>
          </a:ln>
        </p:spPr>
        <p:style>
          <a:lnRef idx="1">
            <a:schemeClr val="accent1"/>
          </a:lnRef>
          <a:fillRef idx="3">
            <a:schemeClr val="accent1"/>
          </a:fillRef>
          <a:effectRef idx="2">
            <a:schemeClr val="accent1"/>
          </a:effectRef>
          <a:fontRef idx="minor">
            <a:schemeClr val="lt1"/>
          </a:fontRef>
        </p:style>
        <p:txBody>
          <a:bodyPr wrap="square" lIns="201168" tIns="137160" rIns="164592" bIns="73152" rtlCol="0" anchor="t"/>
          <a:lstStyle/>
          <a:p>
            <a:pPr>
              <a:spcBef>
                <a:spcPts val="300"/>
              </a:spcBef>
              <a:spcAft>
                <a:spcPts val="300"/>
              </a:spcAft>
            </a:pPr>
            <a:r>
              <a:rPr lang="en-GB" sz="1400" b="1">
                <a:solidFill>
                  <a:schemeClr val="tx1"/>
                </a:solidFill>
                <a:latin typeface="Network Rail Sans"/>
              </a:rPr>
              <a:t>How it works: </a:t>
            </a:r>
            <a:r>
              <a:rPr lang="en-GB" sz="1400">
                <a:solidFill>
                  <a:schemeClr val="tx1"/>
                </a:solidFill>
                <a:latin typeface="Network Rail Sans"/>
              </a:rPr>
              <a:t>Start with a benchmark or impact-weighted benchmark. Apply a deadband, with no payment within an agreed range around it, and / or use tiers so payments increase in steps the further performance is from the benchmark. Evidence would be required to support that increasing levels of disruption lead to greater operator losses to ensure compensation remains appropriate. </a:t>
            </a:r>
          </a:p>
          <a:p>
            <a:pPr>
              <a:spcBef>
                <a:spcPts val="300"/>
              </a:spcBef>
              <a:spcAft>
                <a:spcPts val="300"/>
              </a:spcAft>
            </a:pPr>
            <a:r>
              <a:rPr sz="1400" b="1">
                <a:solidFill>
                  <a:schemeClr val="tx1"/>
                </a:solidFill>
                <a:latin typeface="Network Rail Sans"/>
              </a:rPr>
              <a:t>Aim: </a:t>
            </a:r>
            <a:r>
              <a:rPr sz="1400" b="0">
                <a:solidFill>
                  <a:schemeClr val="tx1"/>
                </a:solidFill>
                <a:latin typeface="Network Rail Sans"/>
              </a:rPr>
              <a:t>Define </a:t>
            </a:r>
            <a:r>
              <a:rPr lang="en-GB" sz="1400" b="0">
                <a:solidFill>
                  <a:schemeClr val="tx1"/>
                </a:solidFill>
                <a:latin typeface="Network Rail Sans"/>
              </a:rPr>
              <a:t>a reasonable range of disruption around the benchmark so that compensation / incentive payments only start beyond that range</a:t>
            </a:r>
            <a:r>
              <a:rPr sz="1400" b="0">
                <a:solidFill>
                  <a:schemeClr val="tx1"/>
                </a:solidFill>
                <a:latin typeface="Network Rail Sans"/>
              </a:rPr>
              <a:t>.</a:t>
            </a:r>
          </a:p>
          <a:p>
            <a:pPr>
              <a:spcBef>
                <a:spcPts val="300"/>
              </a:spcBef>
              <a:spcAft>
                <a:spcPts val="300"/>
              </a:spcAft>
            </a:pPr>
            <a:r>
              <a:rPr lang="en-GB" sz="1400" b="1">
                <a:solidFill>
                  <a:schemeClr val="tx1"/>
                </a:solidFill>
                <a:latin typeface="Network Rail Sans"/>
              </a:rPr>
              <a:t>Financial Mechanism</a:t>
            </a:r>
            <a:r>
              <a:rPr sz="1400" b="1">
                <a:solidFill>
                  <a:schemeClr val="tx1"/>
                </a:solidFill>
                <a:latin typeface="Network Rail Sans"/>
              </a:rPr>
              <a:t>: </a:t>
            </a:r>
            <a:r>
              <a:rPr sz="1400" b="0">
                <a:solidFill>
                  <a:schemeClr val="tx1"/>
                </a:solidFill>
                <a:latin typeface="Network Rail Sans"/>
              </a:rPr>
              <a:t>Actual disruption exceeds the agreed</a:t>
            </a:r>
            <a:r>
              <a:rPr lang="en-GB" sz="1400" b="0">
                <a:solidFill>
                  <a:schemeClr val="tx1"/>
                </a:solidFill>
                <a:latin typeface="Network Rail Sans"/>
              </a:rPr>
              <a:t> range around the </a:t>
            </a:r>
            <a:r>
              <a:rPr lang="en-GB" sz="1400">
                <a:solidFill>
                  <a:schemeClr val="tx1"/>
                </a:solidFill>
                <a:latin typeface="Network Rail Sans"/>
              </a:rPr>
              <a:t>benchmark</a:t>
            </a:r>
            <a:r>
              <a:rPr lang="en-GB" sz="1400" b="0">
                <a:solidFill>
                  <a:schemeClr val="tx1"/>
                </a:solidFill>
                <a:latin typeface="Network Rail Sans"/>
              </a:rPr>
              <a:t> </a:t>
            </a:r>
            <a:r>
              <a:rPr sz="1400" b="0">
                <a:solidFill>
                  <a:schemeClr val="tx1"/>
                </a:solidFill>
                <a:latin typeface="Network Rail Sans"/>
              </a:rPr>
              <a:t>/ </a:t>
            </a:r>
            <a:r>
              <a:rPr lang="en-GB" sz="1400">
                <a:solidFill>
                  <a:schemeClr val="tx1"/>
                </a:solidFill>
                <a:latin typeface="Network Rail Sans"/>
              </a:rPr>
              <a:t>impact score</a:t>
            </a:r>
            <a:r>
              <a:rPr sz="1400" b="0">
                <a:solidFill>
                  <a:schemeClr val="tx1"/>
                </a:solidFill>
                <a:latin typeface="Network Rail Sans"/>
              </a:rPr>
              <a:t>→ compensation applies.</a:t>
            </a:r>
            <a:r>
              <a:rPr lang="en-GB" sz="1400" b="0">
                <a:solidFill>
                  <a:schemeClr val="tx1"/>
                </a:solidFill>
                <a:latin typeface="Network Rail Sans"/>
              </a:rPr>
              <a:t> </a:t>
            </a:r>
            <a:r>
              <a:rPr lang="en-GB" sz="1400">
                <a:solidFill>
                  <a:schemeClr val="tx1"/>
                </a:solidFill>
                <a:latin typeface="Network Rail Sans"/>
              </a:rPr>
              <a:t>Below range around benchmark / impact score → GBR incentive payment.</a:t>
            </a:r>
            <a:endParaRPr sz="1400" b="0">
              <a:solidFill>
                <a:schemeClr val="tx1"/>
              </a:solidFill>
              <a:latin typeface="Network Rail Sans"/>
            </a:endParaRPr>
          </a:p>
        </p:txBody>
      </p:sp>
      <p:sp>
        <p:nvSpPr>
          <p:cNvPr id="6" name="Rounded Rectangle 5"/>
          <p:cNvSpPr/>
          <p:nvPr/>
        </p:nvSpPr>
        <p:spPr>
          <a:xfrm>
            <a:off x="79247" y="885718"/>
            <a:ext cx="3282315" cy="429768"/>
          </a:xfrm>
          <a:prstGeom prst="roundRect">
            <a:avLst/>
          </a:prstGeom>
          <a:solidFill>
            <a:srgbClr val="A02B93"/>
          </a:solidFill>
          <a:ln w="12700">
            <a:solidFill>
              <a:srgbClr val="A02B93"/>
            </a:solidFill>
          </a:ln>
        </p:spPr>
        <p:style>
          <a:lnRef idx="1">
            <a:schemeClr val="accent1"/>
          </a:lnRef>
          <a:fillRef idx="3">
            <a:schemeClr val="accent1"/>
          </a:fillRef>
          <a:effectRef idx="2">
            <a:schemeClr val="accent1"/>
          </a:effectRef>
          <a:fontRef idx="minor">
            <a:schemeClr val="lt1"/>
          </a:fontRef>
        </p:style>
        <p:txBody>
          <a:bodyPr wrap="square" lIns="164592" tIns="18288" rIns="109728" bIns="18288" rtlCol="0" anchor="ctr"/>
          <a:lstStyle/>
          <a:p>
            <a:r>
              <a:rPr b="1">
                <a:solidFill>
                  <a:srgbClr val="FFFFFF"/>
                </a:solidFill>
                <a:latin typeface="Network Rail Sans"/>
              </a:rPr>
              <a:t>Hybrid deadband + tiers</a:t>
            </a:r>
          </a:p>
        </p:txBody>
      </p:sp>
      <p:sp>
        <p:nvSpPr>
          <p:cNvPr id="7" name="Rounded Rectangle 6"/>
          <p:cNvSpPr/>
          <p:nvPr/>
        </p:nvSpPr>
        <p:spPr>
          <a:xfrm>
            <a:off x="393192" y="3175754"/>
            <a:ext cx="5440680" cy="2212848"/>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44768" y="3175754"/>
            <a:ext cx="5440680" cy="2212848"/>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30352" y="2938010"/>
            <a:ext cx="1828800" cy="219456"/>
          </a:xfrm>
          <a:prstGeom prst="rect">
            <a:avLst/>
          </a:prstGeom>
          <a:noFill/>
        </p:spPr>
        <p:txBody>
          <a:bodyPr wrap="square" lIns="0" tIns="0" rIns="0" bIns="0" anchor="t">
            <a:spAutoFit/>
          </a:bodyPr>
          <a:lstStyle/>
          <a:p>
            <a:pPr algn="l">
              <a:spcAft>
                <a:spcPts val="0"/>
              </a:spcAft>
            </a:pPr>
            <a:r>
              <a:rPr sz="1400" b="1">
                <a:solidFill>
                  <a:srgbClr val="00B050"/>
                </a:solidFill>
                <a:latin typeface="Network Rail Sans"/>
              </a:rPr>
              <a:t>BENEFITS</a:t>
            </a:r>
          </a:p>
        </p:txBody>
      </p:sp>
      <p:sp>
        <p:nvSpPr>
          <p:cNvPr id="10" name="TextBox 9"/>
          <p:cNvSpPr txBox="1"/>
          <p:nvPr/>
        </p:nvSpPr>
        <p:spPr>
          <a:xfrm>
            <a:off x="6281928" y="2938010"/>
            <a:ext cx="1828800" cy="219456"/>
          </a:xfrm>
          <a:prstGeom prst="rect">
            <a:avLst/>
          </a:prstGeom>
          <a:noFill/>
        </p:spPr>
        <p:txBody>
          <a:bodyPr wrap="square" lIns="0" tIns="0" rIns="0" bIns="0" anchor="t">
            <a:spAutoFit/>
          </a:bodyPr>
          <a:lstStyle/>
          <a:p>
            <a:pPr algn="l">
              <a:spcAft>
                <a:spcPts val="0"/>
              </a:spcAft>
            </a:pPr>
            <a:r>
              <a:rPr sz="1400" b="1">
                <a:solidFill>
                  <a:srgbClr val="FF0000"/>
                </a:solidFill>
                <a:latin typeface="Network Rail Sans"/>
              </a:rPr>
              <a:t>DRAWBACKS</a:t>
            </a:r>
          </a:p>
        </p:txBody>
      </p:sp>
      <p:sp>
        <p:nvSpPr>
          <p:cNvPr id="11" name="Oval 10"/>
          <p:cNvSpPr/>
          <p:nvPr/>
        </p:nvSpPr>
        <p:spPr>
          <a:xfrm>
            <a:off x="640080" y="3367778"/>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2" name="TextBox 11"/>
          <p:cNvSpPr txBox="1"/>
          <p:nvPr/>
        </p:nvSpPr>
        <p:spPr>
          <a:xfrm>
            <a:off x="1060704" y="3340346"/>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Filters normal variation. </a:t>
            </a:r>
            <a:r>
              <a:rPr sz="1400" b="0">
                <a:solidFill>
                  <a:srgbClr val="142330"/>
                </a:solidFill>
                <a:latin typeface="Network Rail Sans"/>
              </a:rPr>
              <a:t>Avoids payments for small movements around the expected level.</a:t>
            </a:r>
          </a:p>
        </p:txBody>
      </p:sp>
      <p:sp>
        <p:nvSpPr>
          <p:cNvPr id="13" name="Oval 12"/>
          <p:cNvSpPr/>
          <p:nvPr/>
        </p:nvSpPr>
        <p:spPr>
          <a:xfrm>
            <a:off x="640080" y="4090154"/>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14" name="TextBox 13"/>
          <p:cNvSpPr txBox="1"/>
          <p:nvPr/>
        </p:nvSpPr>
        <p:spPr>
          <a:xfrm>
            <a:off x="1060704" y="4062722"/>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Stronger incentives. </a:t>
            </a:r>
            <a:r>
              <a:rPr sz="1400" b="0">
                <a:solidFill>
                  <a:srgbClr val="142330"/>
                </a:solidFill>
                <a:latin typeface="Network Rail Sans"/>
              </a:rPr>
              <a:t>Escalating tiers</a:t>
            </a:r>
            <a:r>
              <a:rPr lang="en-GB" sz="1400" b="0">
                <a:solidFill>
                  <a:srgbClr val="142330"/>
                </a:solidFill>
                <a:latin typeface="Network Rail Sans"/>
              </a:rPr>
              <a:t> respond more firmly to material disruption</a:t>
            </a:r>
            <a:r>
              <a:rPr sz="1400" b="0">
                <a:solidFill>
                  <a:srgbClr val="142330"/>
                </a:solidFill>
                <a:latin typeface="Network Rail Sans"/>
              </a:rPr>
              <a:t>.</a:t>
            </a:r>
          </a:p>
        </p:txBody>
      </p:sp>
      <p:sp>
        <p:nvSpPr>
          <p:cNvPr id="15" name="Oval 14"/>
          <p:cNvSpPr/>
          <p:nvPr/>
        </p:nvSpPr>
        <p:spPr>
          <a:xfrm>
            <a:off x="640080" y="4812530"/>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16" name="TextBox 15"/>
          <p:cNvSpPr txBox="1"/>
          <p:nvPr/>
        </p:nvSpPr>
        <p:spPr>
          <a:xfrm>
            <a:off x="1060704" y="4785098"/>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Adaptable structure. </a:t>
            </a:r>
            <a:r>
              <a:rPr sz="1400" b="0">
                <a:solidFill>
                  <a:srgbClr val="142330"/>
                </a:solidFill>
                <a:latin typeface="Network Rail Sans"/>
              </a:rPr>
              <a:t>Can build on either an allowance or an impact-weighted benchmark.</a:t>
            </a:r>
          </a:p>
        </p:txBody>
      </p:sp>
      <p:sp>
        <p:nvSpPr>
          <p:cNvPr id="17" name="Oval 16"/>
          <p:cNvSpPr/>
          <p:nvPr/>
        </p:nvSpPr>
        <p:spPr>
          <a:xfrm>
            <a:off x="6391656" y="3367778"/>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8" name="TextBox 17"/>
          <p:cNvSpPr txBox="1"/>
          <p:nvPr/>
        </p:nvSpPr>
        <p:spPr>
          <a:xfrm>
            <a:off x="6812280" y="3340346"/>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More complex. </a:t>
            </a:r>
            <a:r>
              <a:rPr sz="1400" b="0">
                <a:solidFill>
                  <a:srgbClr val="142330"/>
                </a:solidFill>
                <a:latin typeface="Network Rail Sans"/>
              </a:rPr>
              <a:t>Deadbands and multiple tiers are harder to explain and administer.</a:t>
            </a:r>
          </a:p>
        </p:txBody>
      </p:sp>
      <p:sp>
        <p:nvSpPr>
          <p:cNvPr id="19" name="Oval 18"/>
          <p:cNvSpPr/>
          <p:nvPr/>
        </p:nvSpPr>
        <p:spPr>
          <a:xfrm>
            <a:off x="6391656" y="4090154"/>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20" name="TextBox 19"/>
          <p:cNvSpPr txBox="1"/>
          <p:nvPr/>
        </p:nvSpPr>
        <p:spPr>
          <a:xfrm>
            <a:off x="6812280" y="4062722"/>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Boundary effects. </a:t>
            </a:r>
            <a:r>
              <a:rPr sz="1400" b="0">
                <a:solidFill>
                  <a:srgbClr val="142330"/>
                </a:solidFill>
                <a:latin typeface="Network Rail Sans"/>
              </a:rPr>
              <a:t>Each tier can introduce a new step-change in outcomes.</a:t>
            </a:r>
          </a:p>
        </p:txBody>
      </p:sp>
      <p:sp>
        <p:nvSpPr>
          <p:cNvPr id="21" name="Oval 20"/>
          <p:cNvSpPr/>
          <p:nvPr/>
        </p:nvSpPr>
        <p:spPr>
          <a:xfrm>
            <a:off x="6391656" y="4812530"/>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22" name="TextBox 21"/>
          <p:cNvSpPr txBox="1"/>
          <p:nvPr/>
        </p:nvSpPr>
        <p:spPr>
          <a:xfrm>
            <a:off x="6812280" y="4785098"/>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Difficult to define. </a:t>
            </a:r>
            <a:r>
              <a:rPr sz="1400" b="0">
                <a:solidFill>
                  <a:srgbClr val="142330"/>
                </a:solidFill>
                <a:latin typeface="Network Rail Sans"/>
              </a:rPr>
              <a:t>Ranges and payment levels require careful calibration and review.</a:t>
            </a:r>
          </a:p>
        </p:txBody>
      </p:sp>
      <p:sp>
        <p:nvSpPr>
          <p:cNvPr id="23" name="TextBox 22"/>
          <p:cNvSpPr txBox="1"/>
          <p:nvPr/>
        </p:nvSpPr>
        <p:spPr>
          <a:xfrm>
            <a:off x="393192" y="5516618"/>
            <a:ext cx="2286000" cy="228600"/>
          </a:xfrm>
          <a:prstGeom prst="rect">
            <a:avLst/>
          </a:prstGeom>
          <a:noFill/>
        </p:spPr>
        <p:txBody>
          <a:bodyPr wrap="square" lIns="0" tIns="0" rIns="0" bIns="0" anchor="t">
            <a:spAutoFit/>
          </a:bodyPr>
          <a:lstStyle/>
          <a:p>
            <a:pPr algn="l">
              <a:spcAft>
                <a:spcPts val="0"/>
              </a:spcAft>
            </a:pPr>
            <a:r>
              <a:rPr sz="1400" b="1">
                <a:solidFill>
                  <a:srgbClr val="0E6082"/>
                </a:solidFill>
                <a:latin typeface="Network Rail Sans"/>
              </a:rPr>
              <a:t>Discussion questions</a:t>
            </a:r>
          </a:p>
        </p:txBody>
      </p:sp>
      <p:sp>
        <p:nvSpPr>
          <p:cNvPr id="24" name="Rounded Rectangle 23"/>
          <p:cNvSpPr/>
          <p:nvPr/>
        </p:nvSpPr>
        <p:spPr>
          <a:xfrm>
            <a:off x="557784" y="5772650"/>
            <a:ext cx="5413248"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sz="1400" b="0">
                <a:solidFill>
                  <a:srgbClr val="142330"/>
                </a:solidFill>
                <a:latin typeface="Network Rail Sans"/>
              </a:rPr>
              <a:t>What deadband and tier boundaries would distinguish normal variation from material disruption?</a:t>
            </a:r>
          </a:p>
        </p:txBody>
      </p:sp>
      <p:sp>
        <p:nvSpPr>
          <p:cNvPr id="25" name="Oval 24"/>
          <p:cNvSpPr/>
          <p:nvPr/>
        </p:nvSpPr>
        <p:spPr>
          <a:xfrm>
            <a:off x="393192" y="5946386"/>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6" name="Rounded Rectangle 25"/>
          <p:cNvSpPr/>
          <p:nvPr/>
        </p:nvSpPr>
        <p:spPr>
          <a:xfrm>
            <a:off x="6364224" y="5772650"/>
            <a:ext cx="5221224"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sz="1400" b="0">
                <a:solidFill>
                  <a:srgbClr val="142330"/>
                </a:solidFill>
                <a:latin typeface="Network Rail Sans"/>
              </a:rPr>
              <a:t>Should tiers affect only compensation above expectations, or also reward materially better outcomes?</a:t>
            </a:r>
          </a:p>
        </p:txBody>
      </p:sp>
      <p:sp>
        <p:nvSpPr>
          <p:cNvPr id="27" name="Oval 26"/>
          <p:cNvSpPr/>
          <p:nvPr/>
        </p:nvSpPr>
        <p:spPr>
          <a:xfrm>
            <a:off x="6199632" y="5946386"/>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271AB-0FC1-A77C-C447-B2AD7A6F90C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EB28020-FF98-41A1-3CD9-778116A70598}"/>
              </a:ext>
            </a:extLst>
          </p:cNvPr>
          <p:cNvSpPr>
            <a:spLocks noGrp="1"/>
          </p:cNvSpPr>
          <p:nvPr>
            <p:ph type="body" sz="quarter" idx="13"/>
          </p:nvPr>
        </p:nvSpPr>
        <p:spPr>
          <a:xfrm>
            <a:off x="0" y="1857984"/>
            <a:ext cx="7009402" cy="1246033"/>
          </a:xfrm>
        </p:spPr>
        <p:txBody>
          <a:bodyPr/>
          <a:lstStyle/>
          <a:p>
            <a:pPr algn="r"/>
            <a:r>
              <a:rPr lang="en-GB" sz="4400"/>
              <a:t>Options for setting performance expectations:</a:t>
            </a:r>
          </a:p>
          <a:p>
            <a:pPr algn="r"/>
            <a:r>
              <a:rPr lang="en-GB" sz="4400"/>
              <a:t>Unplanned disruption</a:t>
            </a:r>
          </a:p>
        </p:txBody>
      </p:sp>
      <p:sp>
        <p:nvSpPr>
          <p:cNvPr id="7" name="Text Placeholder 1">
            <a:extLst>
              <a:ext uri="{FF2B5EF4-FFF2-40B4-BE49-F238E27FC236}">
                <a16:creationId xmlns:a16="http://schemas.microsoft.com/office/drawing/2014/main" id="{90C6C0C7-9CA8-3BC8-E2EC-A674EAB698F9}"/>
              </a:ext>
            </a:extLst>
          </p:cNvPr>
          <p:cNvSpPr txBox="1">
            <a:spLocks/>
          </p:cNvSpPr>
          <p:nvPr/>
        </p:nvSpPr>
        <p:spPr>
          <a:xfrm>
            <a:off x="1235440" y="4545526"/>
            <a:ext cx="5660660"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Rachel Grashion</a:t>
            </a:r>
          </a:p>
        </p:txBody>
      </p:sp>
    </p:spTree>
    <p:extLst>
      <p:ext uri="{BB962C8B-B14F-4D97-AF65-F5344CB8AC3E}">
        <p14:creationId xmlns:p14="http://schemas.microsoft.com/office/powerpoint/2010/main" val="1494465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BB7DCB2-B03E-302C-C1FF-3F5212EAE45B}"/>
              </a:ext>
            </a:extLst>
          </p:cNvPr>
          <p:cNvSpPr txBox="1"/>
          <p:nvPr/>
        </p:nvSpPr>
        <p:spPr>
          <a:xfrm>
            <a:off x="291331" y="342760"/>
            <a:ext cx="6332141" cy="461665"/>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stStyle>
          <a:p>
            <a:r>
              <a:rPr lang="en-GB"/>
              <a:t>Unplanned disruption: options at a glance</a:t>
            </a:r>
          </a:p>
        </p:txBody>
      </p:sp>
      <p:sp>
        <p:nvSpPr>
          <p:cNvPr id="18" name="TextBox 17">
            <a:extLst>
              <a:ext uri="{FF2B5EF4-FFF2-40B4-BE49-F238E27FC236}">
                <a16:creationId xmlns:a16="http://schemas.microsoft.com/office/drawing/2014/main" id="{C79A2EE3-AF99-FD94-C5D7-EA83DFAC1B96}"/>
              </a:ext>
            </a:extLst>
          </p:cNvPr>
          <p:cNvSpPr txBox="1"/>
          <p:nvPr/>
        </p:nvSpPr>
        <p:spPr>
          <a:xfrm>
            <a:off x="533400" y="1101761"/>
            <a:ext cx="11096626" cy="1918166"/>
          </a:xfrm>
          <a:prstGeom prst="rect">
            <a:avLst/>
          </a:prstGeom>
        </p:spPr>
        <p:txBody>
          <a:bodyPr lIns="91440" tIns="45720" rIns="91440" bIns="45720" anchor="t"/>
          <a:lstStyle>
            <a:defPPr>
              <a:defRPr lang="en-US"/>
            </a:defPPr>
            <a:lvl1pPr marL="342900" indent="-342900">
              <a:lnSpc>
                <a:spcPct val="90000"/>
              </a:lnSpc>
              <a:spcBef>
                <a:spcPts val="600"/>
              </a:spcBef>
              <a:spcAft>
                <a:spcPts val="800"/>
              </a:spcAft>
              <a:buFont typeface="Wingdings" panose="05000000000000000000" pitchFamily="2" charset="2"/>
              <a:buChar char="Ø"/>
              <a:defRPr sz="1400">
                <a:latin typeface="Network Rail Sans" panose="02000000040000020004" pitchFamily="2" charset="0"/>
              </a:defRPr>
            </a:lvl1pPr>
            <a:lvl2pPr lvl="1" indent="0">
              <a:lnSpc>
                <a:spcPct val="90000"/>
              </a:lnSpc>
              <a:spcBef>
                <a:spcPts val="600"/>
              </a:spcBef>
              <a:spcAft>
                <a:spcPts val="800"/>
              </a:spcAft>
              <a:buFont typeface="Arial" panose="020B0604020202020204" pitchFamily="34" charset="0"/>
              <a:buNone/>
              <a:defRPr sz="1400">
                <a:latin typeface="Network Rail Sans" panose="02000000040000020004" pitchFamily="2" charset="0"/>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10000"/>
              </a:lnSpc>
            </a:pPr>
            <a:r>
              <a:rPr lang="en-GB" sz="1600"/>
              <a:t>As with the planned disruption scheme, we want to explore alternative options for setting performance expectations. The current benchmark arrangements will also be considered as an option.</a:t>
            </a:r>
          </a:p>
          <a:p>
            <a:pPr>
              <a:lnSpc>
                <a:spcPct val="110000"/>
              </a:lnSpc>
            </a:pPr>
            <a:r>
              <a:rPr lang="en-GB" sz="1600"/>
              <a:t>We have identified four possible alternative approaches which could be used to set performance expectations for unplanned disruption. Each defines when disruption becomes “unreasonable”, but differs in how the benchmark is determined.</a:t>
            </a:r>
          </a:p>
          <a:p>
            <a:pPr>
              <a:lnSpc>
                <a:spcPct val="110000"/>
              </a:lnSpc>
            </a:pPr>
            <a:r>
              <a:rPr lang="en-GB" sz="1600"/>
              <a:t>The alternative options are summarised below at a high level and explored in turn on the slides that follow.</a:t>
            </a:r>
          </a:p>
        </p:txBody>
      </p:sp>
      <p:graphicFrame>
        <p:nvGraphicFramePr>
          <p:cNvPr id="3" name="Diagram 2">
            <a:extLst>
              <a:ext uri="{FF2B5EF4-FFF2-40B4-BE49-F238E27FC236}">
                <a16:creationId xmlns:a16="http://schemas.microsoft.com/office/drawing/2014/main" id="{C01F78C0-70B1-538E-2BA1-507EE849AC03}"/>
              </a:ext>
            </a:extLst>
          </p:cNvPr>
          <p:cNvGraphicFramePr/>
          <p:nvPr>
            <p:extLst>
              <p:ext uri="{D42A27DB-BD31-4B8C-83A1-F6EECF244321}">
                <p14:modId xmlns:p14="http://schemas.microsoft.com/office/powerpoint/2010/main" val="1286705453"/>
              </p:ext>
            </p:extLst>
          </p:nvPr>
        </p:nvGraphicFramePr>
        <p:xfrm>
          <a:off x="1299210" y="3152775"/>
          <a:ext cx="9868799" cy="3038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182880" y="45720"/>
            <a:ext cx="2834640" cy="9326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Rectangle 2">
            <a:extLst>
              <a:ext uri="{C183D7F6-B498-43B3-948B-1728B52AA6E4}">
                <adec:decorative xmlns:adec="http://schemas.microsoft.com/office/drawing/2017/decorative" val="1"/>
              </a:ext>
            </a:extLst>
          </p:cNvPr>
          <p:cNvSpPr/>
          <p:nvPr/>
        </p:nvSpPr>
        <p:spPr>
          <a:xfrm>
            <a:off x="9235440" y="5650992"/>
            <a:ext cx="2834640" cy="107899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292608" y="274320"/>
            <a:ext cx="11064240" cy="420624"/>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stStyle>
          <a:p>
            <a:r>
              <a:t>Unplanned disruption: option 1 — Historic data</a:t>
            </a:r>
          </a:p>
        </p:txBody>
      </p:sp>
      <p:sp>
        <p:nvSpPr>
          <p:cNvPr id="5" name="Rounded Rectangle 4"/>
          <p:cNvSpPr/>
          <p:nvPr/>
        </p:nvSpPr>
        <p:spPr>
          <a:xfrm>
            <a:off x="405820" y="1122424"/>
            <a:ext cx="11384062" cy="1372594"/>
          </a:xfrm>
          <a:prstGeom prst="roundRect">
            <a:avLst/>
          </a:prstGeom>
          <a:solidFill>
            <a:srgbClr val="FFFFFF"/>
          </a:solidFill>
          <a:ln w="16510">
            <a:solidFill>
              <a:srgbClr val="A02B93"/>
            </a:solidFill>
          </a:ln>
        </p:spPr>
        <p:style>
          <a:lnRef idx="1">
            <a:schemeClr val="accent1"/>
          </a:lnRef>
          <a:fillRef idx="3">
            <a:schemeClr val="accent1"/>
          </a:fillRef>
          <a:effectRef idx="2">
            <a:schemeClr val="accent1"/>
          </a:effectRef>
          <a:fontRef idx="minor">
            <a:schemeClr val="lt1"/>
          </a:fontRef>
        </p:style>
        <p:txBody>
          <a:bodyPr wrap="square" lIns="201168" tIns="137160" rIns="164592" bIns="73152" rtlCol="0" anchor="t"/>
          <a:lstStyle/>
          <a:p>
            <a:pPr>
              <a:spcBef>
                <a:spcPts val="300"/>
              </a:spcBef>
              <a:spcAft>
                <a:spcPts val="300"/>
              </a:spcAft>
            </a:pPr>
            <a:r>
              <a:rPr lang="en-GB" sz="1400" b="1">
                <a:solidFill>
                  <a:schemeClr val="tx1"/>
                </a:solidFill>
                <a:latin typeface="Network Rail Sans"/>
              </a:rPr>
              <a:t>How it works: </a:t>
            </a:r>
            <a:r>
              <a:rPr lang="en-GB" sz="1400">
                <a:solidFill>
                  <a:schemeClr val="tx1"/>
                </a:solidFill>
                <a:latin typeface="Network Rail Sans"/>
              </a:rPr>
              <a:t>As per operator benchmarks today, set performance benchmarks / targets solely on historic performance over a chosen timeframe. This would apply to both operator and infrastructure manager benchmarks.</a:t>
            </a:r>
          </a:p>
          <a:p>
            <a:pPr algn="l">
              <a:spcBef>
                <a:spcPts val="300"/>
              </a:spcBef>
              <a:spcAft>
                <a:spcPts val="300"/>
              </a:spcAft>
            </a:pPr>
            <a:r>
              <a:rPr sz="1400" b="1">
                <a:solidFill>
                  <a:schemeClr val="tx1"/>
                </a:solidFill>
                <a:latin typeface="Network Rail Sans"/>
              </a:rPr>
              <a:t>Aim: </a:t>
            </a:r>
            <a:r>
              <a:rPr sz="1400" b="0">
                <a:solidFill>
                  <a:schemeClr val="tx1"/>
                </a:solidFill>
                <a:latin typeface="Network Rail Sans"/>
              </a:rPr>
              <a:t>Define when unplanned disruption becomes “unreasonable”, </a:t>
            </a:r>
            <a:r>
              <a:rPr lang="en-GB" sz="1400" b="0">
                <a:solidFill>
                  <a:schemeClr val="tx1"/>
                </a:solidFill>
                <a:latin typeface="Network Rail Sans"/>
              </a:rPr>
              <a:t>with payments applicable around this point.</a:t>
            </a:r>
            <a:endParaRPr sz="1400" b="0">
              <a:solidFill>
                <a:schemeClr val="tx1"/>
              </a:solidFill>
              <a:latin typeface="Network Rail Sans"/>
            </a:endParaRPr>
          </a:p>
          <a:p>
            <a:pPr>
              <a:spcBef>
                <a:spcPts val="300"/>
              </a:spcBef>
              <a:spcAft>
                <a:spcPts val="300"/>
              </a:spcAft>
            </a:pPr>
            <a:r>
              <a:rPr lang="en-GB" sz="1400" b="1">
                <a:solidFill>
                  <a:schemeClr val="tx1"/>
                </a:solidFill>
                <a:latin typeface="Network Rail Sans"/>
              </a:rPr>
              <a:t>Financial mechanism</a:t>
            </a:r>
            <a:r>
              <a:rPr sz="1400" b="1">
                <a:solidFill>
                  <a:schemeClr val="tx1"/>
                </a:solidFill>
                <a:latin typeface="Network Rail Sans"/>
              </a:rPr>
              <a:t>: </a:t>
            </a:r>
            <a:r>
              <a:rPr sz="1400" b="0">
                <a:solidFill>
                  <a:schemeClr val="tx1"/>
                </a:solidFill>
                <a:latin typeface="Network Rail Sans"/>
              </a:rPr>
              <a:t>Actual disruption exceeds the agreed benchmark → compensation applies.</a:t>
            </a:r>
            <a:r>
              <a:rPr lang="en-GB" sz="1400" b="0">
                <a:solidFill>
                  <a:schemeClr val="tx1"/>
                </a:solidFill>
                <a:latin typeface="Network Rail Sans"/>
              </a:rPr>
              <a:t> </a:t>
            </a:r>
            <a:r>
              <a:rPr lang="en-GB" sz="1400">
                <a:solidFill>
                  <a:schemeClr val="tx1"/>
                </a:solidFill>
                <a:latin typeface="Network Rail Sans"/>
              </a:rPr>
              <a:t>Below benchmark→ Incentive / bonus payment.</a:t>
            </a:r>
            <a:endParaRPr sz="1400" b="0">
              <a:solidFill>
                <a:schemeClr val="tx1"/>
              </a:solidFill>
              <a:latin typeface="Network Rail Sans"/>
            </a:endParaRPr>
          </a:p>
        </p:txBody>
      </p:sp>
      <p:sp>
        <p:nvSpPr>
          <p:cNvPr id="6" name="Rounded Rectangle 5"/>
          <p:cNvSpPr/>
          <p:nvPr/>
        </p:nvSpPr>
        <p:spPr>
          <a:xfrm>
            <a:off x="268659" y="859536"/>
            <a:ext cx="3254883" cy="421124"/>
          </a:xfrm>
          <a:prstGeom prst="roundRect">
            <a:avLst/>
          </a:prstGeom>
          <a:solidFill>
            <a:srgbClr val="A02B93"/>
          </a:solidFill>
          <a:ln w="12700">
            <a:solidFill>
              <a:srgbClr val="A02B93"/>
            </a:solidFill>
          </a:ln>
        </p:spPr>
        <p:style>
          <a:lnRef idx="1">
            <a:schemeClr val="accent1"/>
          </a:lnRef>
          <a:fillRef idx="3">
            <a:schemeClr val="accent1"/>
          </a:fillRef>
          <a:effectRef idx="2">
            <a:schemeClr val="accent1"/>
          </a:effectRef>
          <a:fontRef idx="minor">
            <a:schemeClr val="lt1"/>
          </a:fontRef>
        </p:style>
        <p:txBody>
          <a:bodyPr wrap="square" lIns="164592" tIns="18288" rIns="109728" bIns="18288" rtlCol="0" anchor="ctr"/>
          <a:lstStyle/>
          <a:p>
            <a:pPr algn="l">
              <a:spcAft>
                <a:spcPts val="0"/>
              </a:spcAft>
            </a:pPr>
            <a:r>
              <a:rPr b="1">
                <a:solidFill>
                  <a:srgbClr val="FFFFFF"/>
                </a:solidFill>
                <a:latin typeface="Network Rail Sans"/>
              </a:rPr>
              <a:t>Historic data</a:t>
            </a:r>
          </a:p>
        </p:txBody>
      </p:sp>
      <p:sp>
        <p:nvSpPr>
          <p:cNvPr id="7" name="Rounded Rectangle 6"/>
          <p:cNvSpPr/>
          <p:nvPr/>
        </p:nvSpPr>
        <p:spPr>
          <a:xfrm>
            <a:off x="393192" y="2860989"/>
            <a:ext cx="5440680" cy="2341448"/>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44768" y="2860989"/>
            <a:ext cx="5440680" cy="2341448"/>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30352" y="2623245"/>
            <a:ext cx="1828800" cy="219456"/>
          </a:xfrm>
          <a:prstGeom prst="rect">
            <a:avLst/>
          </a:prstGeom>
          <a:noFill/>
        </p:spPr>
        <p:txBody>
          <a:bodyPr wrap="square" lIns="0" tIns="0" rIns="0" bIns="0" anchor="t">
            <a:spAutoFit/>
          </a:bodyPr>
          <a:lstStyle/>
          <a:p>
            <a:pPr algn="l">
              <a:spcAft>
                <a:spcPts val="0"/>
              </a:spcAft>
            </a:pPr>
            <a:r>
              <a:rPr sz="1400" b="1">
                <a:solidFill>
                  <a:srgbClr val="00B050"/>
                </a:solidFill>
                <a:latin typeface="Network Rail Sans"/>
              </a:rPr>
              <a:t>BENEFITS</a:t>
            </a:r>
          </a:p>
        </p:txBody>
      </p:sp>
      <p:sp>
        <p:nvSpPr>
          <p:cNvPr id="10" name="TextBox 9"/>
          <p:cNvSpPr txBox="1"/>
          <p:nvPr/>
        </p:nvSpPr>
        <p:spPr>
          <a:xfrm>
            <a:off x="6281928" y="2623245"/>
            <a:ext cx="1828800" cy="219456"/>
          </a:xfrm>
          <a:prstGeom prst="rect">
            <a:avLst/>
          </a:prstGeom>
          <a:noFill/>
        </p:spPr>
        <p:txBody>
          <a:bodyPr wrap="square" lIns="0" tIns="0" rIns="0" bIns="0" anchor="t">
            <a:spAutoFit/>
          </a:bodyPr>
          <a:lstStyle/>
          <a:p>
            <a:pPr algn="l">
              <a:spcAft>
                <a:spcPts val="0"/>
              </a:spcAft>
            </a:pPr>
            <a:r>
              <a:rPr sz="1400" b="1">
                <a:solidFill>
                  <a:srgbClr val="FF0000"/>
                </a:solidFill>
                <a:latin typeface="Network Rail Sans"/>
              </a:rPr>
              <a:t>DRAWBACKS</a:t>
            </a:r>
          </a:p>
        </p:txBody>
      </p:sp>
      <p:sp>
        <p:nvSpPr>
          <p:cNvPr id="11" name="Oval 10"/>
          <p:cNvSpPr/>
          <p:nvPr/>
        </p:nvSpPr>
        <p:spPr>
          <a:xfrm>
            <a:off x="640080" y="2972110"/>
            <a:ext cx="310896" cy="320761"/>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2" name="TextBox 11"/>
          <p:cNvSpPr txBox="1"/>
          <p:nvPr/>
        </p:nvSpPr>
        <p:spPr>
          <a:xfrm>
            <a:off x="1060704" y="2944679"/>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Simple and familiar. </a:t>
            </a:r>
            <a:r>
              <a:rPr sz="1400" b="0">
                <a:solidFill>
                  <a:srgbClr val="142330"/>
                </a:solidFill>
                <a:latin typeface="Network Rail Sans"/>
              </a:rPr>
              <a:t>The approach is transparent and already understood by stakeholders.</a:t>
            </a:r>
          </a:p>
        </p:txBody>
      </p:sp>
      <p:sp>
        <p:nvSpPr>
          <p:cNvPr id="13" name="Oval 12"/>
          <p:cNvSpPr/>
          <p:nvPr/>
        </p:nvSpPr>
        <p:spPr>
          <a:xfrm>
            <a:off x="640080" y="3575824"/>
            <a:ext cx="310896" cy="320761"/>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14" name="TextBox 13"/>
          <p:cNvSpPr txBox="1"/>
          <p:nvPr/>
        </p:nvSpPr>
        <p:spPr>
          <a:xfrm>
            <a:off x="1060704" y="3548393"/>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Evidence-based. </a:t>
            </a:r>
            <a:r>
              <a:rPr sz="1400" b="0">
                <a:solidFill>
                  <a:srgbClr val="142330"/>
                </a:solidFill>
                <a:latin typeface="Network Rail Sans"/>
              </a:rPr>
              <a:t>Benchmarks use observed performance rather than forecast assumptions.</a:t>
            </a:r>
          </a:p>
        </p:txBody>
      </p:sp>
      <p:sp>
        <p:nvSpPr>
          <p:cNvPr id="15" name="Oval 14"/>
          <p:cNvSpPr/>
          <p:nvPr/>
        </p:nvSpPr>
        <p:spPr>
          <a:xfrm>
            <a:off x="640080" y="4150348"/>
            <a:ext cx="310896" cy="320761"/>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16" name="TextBox 15"/>
          <p:cNvSpPr txBox="1"/>
          <p:nvPr/>
        </p:nvSpPr>
        <p:spPr>
          <a:xfrm>
            <a:off x="1060704" y="4122917"/>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Easy to calibrate. </a:t>
            </a:r>
            <a:r>
              <a:rPr sz="1400" b="0">
                <a:solidFill>
                  <a:srgbClr val="142330"/>
                </a:solidFill>
                <a:latin typeface="Network Rail Sans"/>
              </a:rPr>
              <a:t>The core data is available and the calculation is straightforward.</a:t>
            </a:r>
          </a:p>
        </p:txBody>
      </p:sp>
      <p:sp>
        <p:nvSpPr>
          <p:cNvPr id="17" name="Oval 16"/>
          <p:cNvSpPr/>
          <p:nvPr/>
        </p:nvSpPr>
        <p:spPr>
          <a:xfrm>
            <a:off x="6391656" y="2972110"/>
            <a:ext cx="310896" cy="320761"/>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8" name="TextBox 17"/>
          <p:cNvSpPr txBox="1"/>
          <p:nvPr/>
        </p:nvSpPr>
        <p:spPr>
          <a:xfrm>
            <a:off x="6812280" y="2944679"/>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May lock in poor performance. </a:t>
            </a:r>
            <a:r>
              <a:rPr sz="1400" b="0">
                <a:solidFill>
                  <a:srgbClr val="142330"/>
                </a:solidFill>
                <a:latin typeface="Network Rail Sans"/>
              </a:rPr>
              <a:t>Historic outcomes can weaken the signal for improvement.</a:t>
            </a:r>
          </a:p>
        </p:txBody>
      </p:sp>
      <p:sp>
        <p:nvSpPr>
          <p:cNvPr id="19" name="Oval 18"/>
          <p:cNvSpPr/>
          <p:nvPr/>
        </p:nvSpPr>
        <p:spPr>
          <a:xfrm>
            <a:off x="6391656" y="3545818"/>
            <a:ext cx="310896" cy="320761"/>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20" name="TextBox 19"/>
          <p:cNvSpPr txBox="1"/>
          <p:nvPr/>
        </p:nvSpPr>
        <p:spPr>
          <a:xfrm>
            <a:off x="6812280" y="3518387"/>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May not reflect the future. </a:t>
            </a:r>
            <a:r>
              <a:rPr sz="1400" b="0">
                <a:solidFill>
                  <a:srgbClr val="142330"/>
                </a:solidFill>
                <a:latin typeface="Network Rail Sans"/>
              </a:rPr>
              <a:t>Demand, timetable, infrastructure or operating models may change.</a:t>
            </a:r>
          </a:p>
        </p:txBody>
      </p:sp>
      <p:sp>
        <p:nvSpPr>
          <p:cNvPr id="21" name="Oval 20"/>
          <p:cNvSpPr/>
          <p:nvPr/>
        </p:nvSpPr>
        <p:spPr>
          <a:xfrm>
            <a:off x="6391656" y="4150348"/>
            <a:ext cx="310896" cy="320761"/>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22" name="TextBox 21"/>
          <p:cNvSpPr txBox="1"/>
          <p:nvPr/>
        </p:nvSpPr>
        <p:spPr>
          <a:xfrm>
            <a:off x="6812280" y="4122917"/>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Sensitive to exceptional events. </a:t>
            </a:r>
            <a:r>
              <a:rPr sz="1400" b="0">
                <a:solidFill>
                  <a:srgbClr val="142330"/>
                </a:solidFill>
                <a:latin typeface="Network Rail Sans"/>
              </a:rPr>
              <a:t>Abnormal periods can distort the benchmark unless excluded.</a:t>
            </a:r>
          </a:p>
        </p:txBody>
      </p:sp>
      <p:sp>
        <p:nvSpPr>
          <p:cNvPr id="23" name="TextBox 22"/>
          <p:cNvSpPr txBox="1"/>
          <p:nvPr/>
        </p:nvSpPr>
        <p:spPr>
          <a:xfrm>
            <a:off x="393192" y="5473866"/>
            <a:ext cx="2286000" cy="228600"/>
          </a:xfrm>
          <a:prstGeom prst="rect">
            <a:avLst/>
          </a:prstGeom>
          <a:noFill/>
        </p:spPr>
        <p:txBody>
          <a:bodyPr wrap="square" lIns="0" tIns="0" rIns="0" bIns="0" anchor="t">
            <a:spAutoFit/>
          </a:bodyPr>
          <a:lstStyle/>
          <a:p>
            <a:pPr algn="l">
              <a:spcAft>
                <a:spcPts val="0"/>
              </a:spcAft>
            </a:pPr>
            <a:r>
              <a:rPr sz="1400" b="1">
                <a:solidFill>
                  <a:srgbClr val="0E6082"/>
                </a:solidFill>
                <a:latin typeface="Network Rail Sans"/>
              </a:rPr>
              <a:t>Discussion questions</a:t>
            </a:r>
          </a:p>
        </p:txBody>
      </p:sp>
      <p:sp>
        <p:nvSpPr>
          <p:cNvPr id="24" name="Rounded Rectangle 23"/>
          <p:cNvSpPr/>
          <p:nvPr/>
        </p:nvSpPr>
        <p:spPr>
          <a:xfrm>
            <a:off x="557784" y="5760720"/>
            <a:ext cx="5413248"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r>
              <a:rPr lang="en-GB" sz="1400">
                <a:solidFill>
                  <a:srgbClr val="142330"/>
                </a:solidFill>
                <a:latin typeface="Network Rail Sans"/>
              </a:rPr>
              <a:t>Is historic performance alone a reasonable expectation, or is an adjustment needed to preserve incentives?</a:t>
            </a:r>
          </a:p>
        </p:txBody>
      </p:sp>
      <p:sp>
        <p:nvSpPr>
          <p:cNvPr id="25" name="Oval 24"/>
          <p:cNvSpPr/>
          <p:nvPr/>
        </p:nvSpPr>
        <p:spPr>
          <a:xfrm>
            <a:off x="393192" y="5934456"/>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6" name="Rounded Rectangle 25"/>
          <p:cNvSpPr/>
          <p:nvPr/>
        </p:nvSpPr>
        <p:spPr>
          <a:xfrm>
            <a:off x="6364224" y="5760720"/>
            <a:ext cx="5221224"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lang="en-GB" sz="1400" b="0">
                <a:solidFill>
                  <a:srgbClr val="142330"/>
                </a:solidFill>
                <a:latin typeface="Network Rail Sans"/>
              </a:rPr>
              <a:t>As stakeholder</a:t>
            </a:r>
            <a:r>
              <a:rPr lang="en-GB" sz="1400">
                <a:solidFill>
                  <a:srgbClr val="142330"/>
                </a:solidFill>
                <a:latin typeface="Network Rail Sans"/>
              </a:rPr>
              <a:t>s have told us that they value simplicity, could this be the best approach to achieve that? Are there further considerations not covered here?</a:t>
            </a:r>
            <a:endParaRPr sz="1400" b="0">
              <a:solidFill>
                <a:srgbClr val="142330"/>
              </a:solidFill>
              <a:latin typeface="Network Rail Sans"/>
            </a:endParaRPr>
          </a:p>
        </p:txBody>
      </p:sp>
      <p:sp>
        <p:nvSpPr>
          <p:cNvPr id="27" name="Oval 26"/>
          <p:cNvSpPr/>
          <p:nvPr/>
        </p:nvSpPr>
        <p:spPr>
          <a:xfrm>
            <a:off x="6199632" y="5934456"/>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8" name="Oval 28"/>
          <p:cNvSpPr/>
          <p:nvPr/>
        </p:nvSpPr>
        <p:spPr>
          <a:xfrm>
            <a:off x="640080" y="4684153"/>
            <a:ext cx="310896" cy="320761"/>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04</a:t>
            </a:r>
          </a:p>
        </p:txBody>
      </p:sp>
      <p:sp>
        <p:nvSpPr>
          <p:cNvPr id="29" name="TextBox 29"/>
          <p:cNvSpPr txBox="1"/>
          <p:nvPr/>
        </p:nvSpPr>
        <p:spPr>
          <a:xfrm>
            <a:off x="1060704" y="4656722"/>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Rewards improvement. </a:t>
            </a:r>
            <a:r>
              <a:rPr sz="1400" b="0">
                <a:solidFill>
                  <a:srgbClr val="142330"/>
                </a:solidFill>
                <a:latin typeface="Network Rail Sans"/>
              </a:rPr>
              <a:t>Assumes no performance change, but rewards gains against the historic benchmark.</a:t>
            </a:r>
          </a:p>
        </p:txBody>
      </p:sp>
      <p:sp>
        <p:nvSpPr>
          <p:cNvPr id="30" name="Oval 30"/>
          <p:cNvSpPr/>
          <p:nvPr/>
        </p:nvSpPr>
        <p:spPr>
          <a:xfrm>
            <a:off x="6391656" y="4724056"/>
            <a:ext cx="310896" cy="320761"/>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04</a:t>
            </a:r>
          </a:p>
        </p:txBody>
      </p:sp>
      <p:sp>
        <p:nvSpPr>
          <p:cNvPr id="31" name="TextBox 31"/>
          <p:cNvSpPr txBox="1"/>
          <p:nvPr/>
        </p:nvSpPr>
        <p:spPr>
          <a:xfrm>
            <a:off x="6812279" y="4696625"/>
            <a:ext cx="4595949"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Funder misalignment. </a:t>
            </a:r>
            <a:r>
              <a:rPr sz="1400" b="0">
                <a:solidFill>
                  <a:srgbClr val="142330"/>
                </a:solidFill>
                <a:latin typeface="Network Rail Sans"/>
              </a:rPr>
              <a:t>Historic benchmarks </a:t>
            </a:r>
            <a:r>
              <a:rPr lang="en-GB" sz="1400" b="0">
                <a:solidFill>
                  <a:srgbClr val="142330"/>
                </a:solidFill>
                <a:latin typeface="Network Rail Sans"/>
              </a:rPr>
              <a:t>are unlikely to align </a:t>
            </a:r>
            <a:r>
              <a:rPr sz="1400" b="0">
                <a:solidFill>
                  <a:srgbClr val="142330"/>
                </a:solidFill>
                <a:latin typeface="Network Rail Sans"/>
              </a:rPr>
              <a:t>with expectations set by funders for operators or the 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182880" y="45720"/>
            <a:ext cx="2834640" cy="9326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292608" y="274320"/>
            <a:ext cx="11064240" cy="420624"/>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stStyle>
          <a:p>
            <a:r>
              <a:t>Unplanned disruption: option </a:t>
            </a:r>
            <a:r>
              <a:rPr lang="en-GB"/>
              <a:t>2</a:t>
            </a:r>
            <a:r>
              <a:t> — Historic data + adjustments</a:t>
            </a:r>
          </a:p>
        </p:txBody>
      </p:sp>
      <p:sp>
        <p:nvSpPr>
          <p:cNvPr id="5" name="Rounded Rectangle 4"/>
          <p:cNvSpPr/>
          <p:nvPr/>
        </p:nvSpPr>
        <p:spPr>
          <a:xfrm>
            <a:off x="499872" y="1183458"/>
            <a:ext cx="11192256" cy="1426594"/>
          </a:xfrm>
          <a:prstGeom prst="roundRect">
            <a:avLst/>
          </a:prstGeom>
          <a:solidFill>
            <a:srgbClr val="FFFFFF"/>
          </a:solidFill>
          <a:ln w="16510">
            <a:solidFill>
              <a:schemeClr val="accent6"/>
            </a:solidFill>
          </a:ln>
        </p:spPr>
        <p:style>
          <a:lnRef idx="1">
            <a:schemeClr val="accent1"/>
          </a:lnRef>
          <a:fillRef idx="3">
            <a:schemeClr val="accent1"/>
          </a:fillRef>
          <a:effectRef idx="2">
            <a:schemeClr val="accent1"/>
          </a:effectRef>
          <a:fontRef idx="minor">
            <a:schemeClr val="lt1"/>
          </a:fontRef>
        </p:style>
        <p:txBody>
          <a:bodyPr wrap="square" lIns="201168" tIns="137160" rIns="164592" bIns="73152" rtlCol="0" anchor="t"/>
          <a:lstStyle/>
          <a:p>
            <a:pPr>
              <a:spcBef>
                <a:spcPts val="300"/>
              </a:spcBef>
              <a:spcAft>
                <a:spcPts val="300"/>
              </a:spcAft>
            </a:pPr>
            <a:r>
              <a:rPr lang="en-GB" sz="1400" b="1">
                <a:solidFill>
                  <a:schemeClr val="tx1"/>
                </a:solidFill>
                <a:latin typeface="Network Rail Sans"/>
              </a:rPr>
              <a:t>How it works: </a:t>
            </a:r>
            <a:r>
              <a:rPr lang="en-GB" sz="1400">
                <a:solidFill>
                  <a:schemeClr val="tx1"/>
                </a:solidFill>
                <a:latin typeface="Network Rail Sans"/>
              </a:rPr>
              <a:t>Set a historic-performance baseline, then adjust for traffic / passenger levels, timetable impacts, an efficiency challenge, expected asset-condition changes and / or the removal of extreme or abnormal events. This could apply to both the operator and IM benchmarks.</a:t>
            </a:r>
          </a:p>
          <a:p>
            <a:pPr>
              <a:spcBef>
                <a:spcPts val="300"/>
              </a:spcBef>
              <a:spcAft>
                <a:spcPts val="300"/>
              </a:spcAft>
            </a:pPr>
            <a:r>
              <a:rPr sz="1400" b="1">
                <a:solidFill>
                  <a:schemeClr val="tx1"/>
                </a:solidFill>
                <a:latin typeface="Network Rail Sans"/>
              </a:rPr>
              <a:t>Aim: </a:t>
            </a:r>
            <a:r>
              <a:rPr sz="1400" b="0">
                <a:solidFill>
                  <a:schemeClr val="tx1"/>
                </a:solidFill>
                <a:latin typeface="Network Rail Sans"/>
              </a:rPr>
              <a:t>Define when unplanned disruption becomes “unreasonable</a:t>
            </a:r>
            <a:r>
              <a:rPr lang="en-GB" sz="1400">
                <a:solidFill>
                  <a:schemeClr val="tx1"/>
                </a:solidFill>
                <a:latin typeface="Network Rail Sans"/>
              </a:rPr>
              <a:t>", with payments applicable around this point.</a:t>
            </a:r>
            <a:endParaRPr lang="en-GB" sz="1400" b="0">
              <a:solidFill>
                <a:schemeClr val="tx1"/>
              </a:solidFill>
              <a:latin typeface="Network Rail Sans"/>
            </a:endParaRPr>
          </a:p>
          <a:p>
            <a:pPr>
              <a:spcBef>
                <a:spcPts val="300"/>
              </a:spcBef>
              <a:spcAft>
                <a:spcPts val="300"/>
              </a:spcAft>
            </a:pPr>
            <a:r>
              <a:rPr lang="en-GB" sz="1400" b="1">
                <a:solidFill>
                  <a:schemeClr val="tx1"/>
                </a:solidFill>
                <a:latin typeface="Network Rail Sans"/>
              </a:rPr>
              <a:t>Financial mechanism: </a:t>
            </a:r>
            <a:r>
              <a:rPr sz="1400" b="0">
                <a:solidFill>
                  <a:schemeClr val="tx1"/>
                </a:solidFill>
                <a:latin typeface="Network Rail Sans"/>
              </a:rPr>
              <a:t>Actual disruption exceeds the agreed allowance / benchmark → compensation applies</a:t>
            </a:r>
            <a:r>
              <a:rPr lang="en-GB" sz="1400" b="0">
                <a:solidFill>
                  <a:schemeClr val="tx1"/>
                </a:solidFill>
                <a:latin typeface="Network Rail Sans"/>
              </a:rPr>
              <a:t>. </a:t>
            </a:r>
            <a:r>
              <a:rPr lang="en-GB" sz="1400">
                <a:solidFill>
                  <a:schemeClr val="tx1"/>
                </a:solidFill>
                <a:latin typeface="Network Rail Sans"/>
              </a:rPr>
              <a:t>Below benchmark→ Incentive / bonus payment.</a:t>
            </a:r>
            <a:endParaRPr lang="en-GB" sz="1400" b="0">
              <a:solidFill>
                <a:schemeClr val="tx1"/>
              </a:solidFill>
              <a:latin typeface="Network Rail Sans"/>
            </a:endParaRPr>
          </a:p>
        </p:txBody>
      </p:sp>
      <p:sp>
        <p:nvSpPr>
          <p:cNvPr id="6" name="Rounded Rectangle 5"/>
          <p:cNvSpPr/>
          <p:nvPr/>
        </p:nvSpPr>
        <p:spPr>
          <a:xfrm>
            <a:off x="393192" y="923544"/>
            <a:ext cx="3424428" cy="420316"/>
          </a:xfrm>
          <a:prstGeom prst="roundRect">
            <a:avLst/>
          </a:prstGeom>
          <a:solidFill>
            <a:schemeClr val="accent6"/>
          </a:solidFill>
          <a:ln w="12700">
            <a:solidFill>
              <a:schemeClr val="accent6"/>
            </a:solidFill>
          </a:ln>
        </p:spPr>
        <p:style>
          <a:lnRef idx="1">
            <a:schemeClr val="accent1"/>
          </a:lnRef>
          <a:fillRef idx="3">
            <a:schemeClr val="accent1"/>
          </a:fillRef>
          <a:effectRef idx="2">
            <a:schemeClr val="accent1"/>
          </a:effectRef>
          <a:fontRef idx="minor">
            <a:schemeClr val="lt1"/>
          </a:fontRef>
        </p:style>
        <p:txBody>
          <a:bodyPr wrap="square" lIns="164592" tIns="18288" rIns="109728" bIns="18288" rtlCol="0" anchor="ctr"/>
          <a:lstStyle/>
          <a:p>
            <a:pPr algn="l">
              <a:spcAft>
                <a:spcPts val="0"/>
              </a:spcAft>
            </a:pPr>
            <a:r>
              <a:rPr b="1">
                <a:solidFill>
                  <a:srgbClr val="FFFFFF"/>
                </a:solidFill>
                <a:latin typeface="Network Rail Sans"/>
              </a:rPr>
              <a:t>Historic data + adjustments</a:t>
            </a:r>
          </a:p>
        </p:txBody>
      </p:sp>
      <p:sp>
        <p:nvSpPr>
          <p:cNvPr id="7" name="Rounded Rectangle 6"/>
          <p:cNvSpPr/>
          <p:nvPr/>
        </p:nvSpPr>
        <p:spPr>
          <a:xfrm>
            <a:off x="393192" y="3028450"/>
            <a:ext cx="5440680" cy="2333506"/>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44768" y="3028449"/>
            <a:ext cx="5440680" cy="2333507"/>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30352" y="2790706"/>
            <a:ext cx="1828800" cy="219456"/>
          </a:xfrm>
          <a:prstGeom prst="rect">
            <a:avLst/>
          </a:prstGeom>
          <a:noFill/>
        </p:spPr>
        <p:txBody>
          <a:bodyPr wrap="square" lIns="0" tIns="0" rIns="0" bIns="0" anchor="t">
            <a:spAutoFit/>
          </a:bodyPr>
          <a:lstStyle/>
          <a:p>
            <a:pPr algn="l">
              <a:spcAft>
                <a:spcPts val="0"/>
              </a:spcAft>
            </a:pPr>
            <a:r>
              <a:rPr sz="1400" b="1">
                <a:solidFill>
                  <a:srgbClr val="00B050"/>
                </a:solidFill>
                <a:latin typeface="Network Rail Sans"/>
              </a:rPr>
              <a:t>BENEFITS</a:t>
            </a:r>
          </a:p>
        </p:txBody>
      </p:sp>
      <p:sp>
        <p:nvSpPr>
          <p:cNvPr id="10" name="TextBox 9"/>
          <p:cNvSpPr txBox="1"/>
          <p:nvPr/>
        </p:nvSpPr>
        <p:spPr>
          <a:xfrm>
            <a:off x="6281928" y="2790706"/>
            <a:ext cx="1828800" cy="219456"/>
          </a:xfrm>
          <a:prstGeom prst="rect">
            <a:avLst/>
          </a:prstGeom>
          <a:noFill/>
        </p:spPr>
        <p:txBody>
          <a:bodyPr wrap="square" lIns="0" tIns="0" rIns="0" bIns="0" anchor="t">
            <a:spAutoFit/>
          </a:bodyPr>
          <a:lstStyle/>
          <a:p>
            <a:pPr algn="l">
              <a:spcAft>
                <a:spcPts val="0"/>
              </a:spcAft>
            </a:pPr>
            <a:r>
              <a:rPr sz="1400" b="1">
                <a:solidFill>
                  <a:srgbClr val="FF0000"/>
                </a:solidFill>
                <a:latin typeface="Network Rail Sans"/>
              </a:rPr>
              <a:t>DRAWBACKS</a:t>
            </a:r>
          </a:p>
        </p:txBody>
      </p:sp>
      <p:sp>
        <p:nvSpPr>
          <p:cNvPr id="11" name="Oval 10"/>
          <p:cNvSpPr/>
          <p:nvPr/>
        </p:nvSpPr>
        <p:spPr>
          <a:xfrm>
            <a:off x="640080" y="3220474"/>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2" name="TextBox 11"/>
          <p:cNvSpPr txBox="1"/>
          <p:nvPr/>
        </p:nvSpPr>
        <p:spPr>
          <a:xfrm>
            <a:off x="1060704" y="3193042"/>
            <a:ext cx="4561348"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More forward-looking. </a:t>
            </a:r>
            <a:r>
              <a:rPr sz="1400" b="0">
                <a:solidFill>
                  <a:srgbClr val="142330"/>
                </a:solidFill>
                <a:latin typeface="Network Rail Sans"/>
              </a:rPr>
              <a:t>Better reflects expected operating conditions in the next period.</a:t>
            </a:r>
          </a:p>
        </p:txBody>
      </p:sp>
      <p:sp>
        <p:nvSpPr>
          <p:cNvPr id="13" name="Oval 12"/>
          <p:cNvSpPr/>
          <p:nvPr/>
        </p:nvSpPr>
        <p:spPr>
          <a:xfrm>
            <a:off x="640080" y="3855422"/>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14" name="TextBox 13"/>
          <p:cNvSpPr txBox="1"/>
          <p:nvPr/>
        </p:nvSpPr>
        <p:spPr>
          <a:xfrm>
            <a:off x="1060703" y="3827990"/>
            <a:ext cx="4561349" cy="646331"/>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Supports improvement. </a:t>
            </a:r>
            <a:r>
              <a:rPr sz="1400" b="0">
                <a:solidFill>
                  <a:srgbClr val="142330"/>
                </a:solidFill>
                <a:latin typeface="Network Rail Sans"/>
              </a:rPr>
              <a:t>An efficiency challenge can preserve a clear performance incentive</a:t>
            </a:r>
            <a:r>
              <a:rPr lang="en-GB" sz="1400" b="0">
                <a:solidFill>
                  <a:srgbClr val="142330"/>
                </a:solidFill>
                <a:latin typeface="Network Rail Sans"/>
              </a:rPr>
              <a:t> without the need to link to wider GBR targets which causes calibration complexity.</a:t>
            </a:r>
            <a:endParaRPr sz="1400" b="0">
              <a:solidFill>
                <a:srgbClr val="142330"/>
              </a:solidFill>
              <a:latin typeface="Network Rail Sans"/>
            </a:endParaRPr>
          </a:p>
        </p:txBody>
      </p:sp>
      <p:sp>
        <p:nvSpPr>
          <p:cNvPr id="15" name="Oval 14"/>
          <p:cNvSpPr/>
          <p:nvPr/>
        </p:nvSpPr>
        <p:spPr>
          <a:xfrm>
            <a:off x="640080" y="4665226"/>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16" name="TextBox 15"/>
          <p:cNvSpPr txBox="1"/>
          <p:nvPr/>
        </p:nvSpPr>
        <p:spPr>
          <a:xfrm>
            <a:off x="1060704" y="4637794"/>
            <a:ext cx="4561348"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Reduces distortions. </a:t>
            </a:r>
            <a:r>
              <a:rPr sz="1400" b="0">
                <a:solidFill>
                  <a:srgbClr val="142330"/>
                </a:solidFill>
                <a:latin typeface="Network Rail Sans"/>
              </a:rPr>
              <a:t>Adjustments can remove exceptional events and known structural changes.</a:t>
            </a:r>
          </a:p>
        </p:txBody>
      </p:sp>
      <p:sp>
        <p:nvSpPr>
          <p:cNvPr id="17" name="Oval 16"/>
          <p:cNvSpPr/>
          <p:nvPr/>
        </p:nvSpPr>
        <p:spPr>
          <a:xfrm>
            <a:off x="6391656" y="3136391"/>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8" name="TextBox 17"/>
          <p:cNvSpPr txBox="1"/>
          <p:nvPr/>
        </p:nvSpPr>
        <p:spPr>
          <a:xfrm>
            <a:off x="6812280" y="3108960"/>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Subjective judgements. </a:t>
            </a:r>
            <a:r>
              <a:rPr sz="1400" b="0">
                <a:solidFill>
                  <a:srgbClr val="142330"/>
                </a:solidFill>
                <a:latin typeface="Network Rail Sans"/>
              </a:rPr>
              <a:t>The size and direction of adjustments may be contested.</a:t>
            </a:r>
          </a:p>
        </p:txBody>
      </p:sp>
      <p:sp>
        <p:nvSpPr>
          <p:cNvPr id="19" name="Oval 18"/>
          <p:cNvSpPr/>
          <p:nvPr/>
        </p:nvSpPr>
        <p:spPr>
          <a:xfrm>
            <a:off x="6391656" y="3648456"/>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20" name="TextBox 19"/>
          <p:cNvSpPr txBox="1"/>
          <p:nvPr/>
        </p:nvSpPr>
        <p:spPr>
          <a:xfrm>
            <a:off x="6812280" y="3621024"/>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Greater complexity. </a:t>
            </a:r>
            <a:r>
              <a:rPr sz="1400" b="0">
                <a:solidFill>
                  <a:srgbClr val="142330"/>
                </a:solidFill>
                <a:latin typeface="Network Rail Sans"/>
              </a:rPr>
              <a:t>More evidence, analysis and assurance are required.</a:t>
            </a:r>
          </a:p>
        </p:txBody>
      </p:sp>
      <p:sp>
        <p:nvSpPr>
          <p:cNvPr id="21" name="Oval 20"/>
          <p:cNvSpPr/>
          <p:nvPr/>
        </p:nvSpPr>
        <p:spPr>
          <a:xfrm>
            <a:off x="6391656" y="4160520"/>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22" name="TextBox 21"/>
          <p:cNvSpPr txBox="1"/>
          <p:nvPr/>
        </p:nvSpPr>
        <p:spPr>
          <a:xfrm>
            <a:off x="6812280" y="4133087"/>
            <a:ext cx="4517136" cy="475488"/>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Governance burden. </a:t>
            </a:r>
            <a:r>
              <a:rPr sz="1400" b="0">
                <a:solidFill>
                  <a:srgbClr val="142330"/>
                </a:solidFill>
                <a:latin typeface="Network Rail Sans"/>
              </a:rPr>
              <a:t>Rules must prevent inconsistent or selective adjustments.</a:t>
            </a:r>
          </a:p>
        </p:txBody>
      </p:sp>
      <p:sp>
        <p:nvSpPr>
          <p:cNvPr id="23" name="TextBox 22"/>
          <p:cNvSpPr txBox="1"/>
          <p:nvPr/>
        </p:nvSpPr>
        <p:spPr>
          <a:xfrm>
            <a:off x="393192" y="5460754"/>
            <a:ext cx="2286000" cy="228600"/>
          </a:xfrm>
          <a:prstGeom prst="rect">
            <a:avLst/>
          </a:prstGeom>
          <a:noFill/>
        </p:spPr>
        <p:txBody>
          <a:bodyPr wrap="square" lIns="0" tIns="0" rIns="0" bIns="0" anchor="t">
            <a:spAutoFit/>
          </a:bodyPr>
          <a:lstStyle/>
          <a:p>
            <a:pPr algn="l">
              <a:spcAft>
                <a:spcPts val="0"/>
              </a:spcAft>
            </a:pPr>
            <a:r>
              <a:rPr sz="1400" b="1">
                <a:solidFill>
                  <a:srgbClr val="0E6082"/>
                </a:solidFill>
                <a:latin typeface="Network Rail Sans"/>
              </a:rPr>
              <a:t>Discussion questions</a:t>
            </a:r>
          </a:p>
        </p:txBody>
      </p:sp>
      <p:sp>
        <p:nvSpPr>
          <p:cNvPr id="24" name="Rounded Rectangle 23"/>
          <p:cNvSpPr/>
          <p:nvPr/>
        </p:nvSpPr>
        <p:spPr>
          <a:xfrm>
            <a:off x="557784" y="5799082"/>
            <a:ext cx="5413248"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lang="en-GB" sz="1400" b="0">
                <a:solidFill>
                  <a:srgbClr val="142330"/>
                </a:solidFill>
                <a:latin typeface="Network Rail Sans"/>
              </a:rPr>
              <a:t>Would this approach increase simplicity vs today? How can we set an appropriate efficiency challenge if this is desired?</a:t>
            </a:r>
            <a:endParaRPr sz="1400" b="0">
              <a:solidFill>
                <a:srgbClr val="142330"/>
              </a:solidFill>
              <a:latin typeface="Network Rail Sans"/>
            </a:endParaRPr>
          </a:p>
        </p:txBody>
      </p:sp>
      <p:sp>
        <p:nvSpPr>
          <p:cNvPr id="25" name="Oval 24"/>
          <p:cNvSpPr/>
          <p:nvPr/>
        </p:nvSpPr>
        <p:spPr>
          <a:xfrm>
            <a:off x="393192" y="5972818"/>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6" name="Rounded Rectangle 25"/>
          <p:cNvSpPr/>
          <p:nvPr/>
        </p:nvSpPr>
        <p:spPr>
          <a:xfrm>
            <a:off x="6364224" y="5799082"/>
            <a:ext cx="5221224"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r>
              <a:rPr lang="en-GB" sz="1400">
                <a:solidFill>
                  <a:srgbClr val="142330"/>
                </a:solidFill>
                <a:latin typeface="Network Rail Sans"/>
              </a:rPr>
              <a:t>Which adjustments are essential, and what evidence should support each one?</a:t>
            </a:r>
          </a:p>
        </p:txBody>
      </p:sp>
      <p:sp>
        <p:nvSpPr>
          <p:cNvPr id="27" name="Oval 26"/>
          <p:cNvSpPr/>
          <p:nvPr/>
        </p:nvSpPr>
        <p:spPr>
          <a:xfrm>
            <a:off x="6199632" y="5972818"/>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8" name="Oval 28"/>
          <p:cNvSpPr/>
          <p:nvPr/>
        </p:nvSpPr>
        <p:spPr>
          <a:xfrm>
            <a:off x="6391656" y="4672584"/>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04</a:t>
            </a:r>
          </a:p>
        </p:txBody>
      </p:sp>
      <p:sp>
        <p:nvSpPr>
          <p:cNvPr id="29" name="TextBox 29"/>
          <p:cNvSpPr txBox="1"/>
          <p:nvPr/>
        </p:nvSpPr>
        <p:spPr>
          <a:xfrm>
            <a:off x="6812280" y="4645152"/>
            <a:ext cx="4517136" cy="646331"/>
          </a:xfrm>
          <a:prstGeom prst="rect">
            <a:avLst/>
          </a:prstGeom>
          <a:noFill/>
        </p:spPr>
        <p:txBody>
          <a:bodyPr wrap="square" lIns="0" tIns="0" rIns="0" bIns="0" anchor="t">
            <a:spAutoFit/>
          </a:bodyPr>
          <a:lstStyle/>
          <a:p>
            <a:r>
              <a:rPr sz="1400" b="1">
                <a:solidFill>
                  <a:srgbClr val="142330"/>
                </a:solidFill>
                <a:latin typeface="Network Rail Sans"/>
              </a:rPr>
              <a:t>Potential target conflict. </a:t>
            </a:r>
            <a:r>
              <a:rPr lang="en-GB" sz="1400">
                <a:solidFill>
                  <a:srgbClr val="142330"/>
                </a:solidFill>
                <a:latin typeface="Network Rail Sans"/>
              </a:rPr>
              <a:t>Forward-looking adjustments could create a second performance expectation that differs from funder targets for operators or the IM.</a:t>
            </a:r>
            <a:endParaRPr sz="1400">
              <a:solidFill>
                <a:srgbClr val="142330"/>
              </a:solidFill>
              <a:latin typeface="Network Rail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182880" y="45720"/>
            <a:ext cx="2834640" cy="9326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292608" y="274320"/>
            <a:ext cx="11064240" cy="420624"/>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stStyle>
          <a:p>
            <a:r>
              <a:t>Unplanned disruption: option </a:t>
            </a:r>
            <a:r>
              <a:rPr lang="en-GB"/>
              <a:t>3</a:t>
            </a:r>
            <a:r>
              <a:t> — Aligned to a target</a:t>
            </a:r>
          </a:p>
        </p:txBody>
      </p:sp>
      <p:sp>
        <p:nvSpPr>
          <p:cNvPr id="5" name="Rounded Rectangle 4"/>
          <p:cNvSpPr/>
          <p:nvPr/>
        </p:nvSpPr>
        <p:spPr>
          <a:xfrm>
            <a:off x="499872" y="1155704"/>
            <a:ext cx="11192256" cy="1474329"/>
          </a:xfrm>
          <a:prstGeom prst="roundRect">
            <a:avLst/>
          </a:prstGeom>
          <a:solidFill>
            <a:srgbClr val="FFFFFF"/>
          </a:solidFill>
          <a:ln w="16510">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wrap="square" lIns="201168" tIns="137160" rIns="164592" bIns="73152" rtlCol="0" anchor="t"/>
          <a:lstStyle/>
          <a:p>
            <a:pPr>
              <a:spcBef>
                <a:spcPts val="300"/>
              </a:spcBef>
              <a:spcAft>
                <a:spcPts val="300"/>
              </a:spcAft>
            </a:pPr>
            <a:r>
              <a:rPr lang="en-GB" sz="1400" b="1">
                <a:solidFill>
                  <a:schemeClr val="tx1"/>
                </a:solidFill>
                <a:latin typeface="Network Rail Sans"/>
              </a:rPr>
              <a:t>How it works: </a:t>
            </a:r>
            <a:r>
              <a:rPr lang="en-GB" sz="1400">
                <a:solidFill>
                  <a:schemeClr val="tx1"/>
                </a:solidFill>
                <a:latin typeface="Network Rail Sans"/>
              </a:rPr>
              <a:t>Align benchmarks / targets—directly or indirectly—to wider performance objectives, such as GBR targets or individual operator targets as agreed with GBR. GBR is likely to be held to performance targets through a scorecard or similar mechanism.</a:t>
            </a:r>
          </a:p>
          <a:p>
            <a:pPr>
              <a:spcBef>
                <a:spcPts val="300"/>
              </a:spcBef>
              <a:spcAft>
                <a:spcPts val="300"/>
              </a:spcAft>
            </a:pPr>
            <a:r>
              <a:rPr sz="1400" b="1">
                <a:solidFill>
                  <a:schemeClr val="tx1"/>
                </a:solidFill>
                <a:latin typeface="Network Rail Sans"/>
              </a:rPr>
              <a:t>Aim: </a:t>
            </a:r>
            <a:r>
              <a:rPr sz="1400" b="0">
                <a:solidFill>
                  <a:schemeClr val="tx1"/>
                </a:solidFill>
                <a:latin typeface="Network Rail Sans"/>
              </a:rPr>
              <a:t>Define when unplanned disruption becomes “unreasonable</a:t>
            </a:r>
            <a:r>
              <a:rPr lang="en-GB" sz="1400" b="0">
                <a:solidFill>
                  <a:schemeClr val="tx1"/>
                </a:solidFill>
                <a:latin typeface="Network Rail Sans"/>
              </a:rPr>
              <a:t>”</a:t>
            </a:r>
            <a:r>
              <a:rPr lang="en-GB" sz="1400">
                <a:solidFill>
                  <a:schemeClr val="tx1"/>
                </a:solidFill>
                <a:latin typeface="Network Rail Sans"/>
              </a:rPr>
              <a:t>, with payments applicable around this point.</a:t>
            </a:r>
          </a:p>
          <a:p>
            <a:pPr>
              <a:spcBef>
                <a:spcPts val="300"/>
              </a:spcBef>
              <a:spcAft>
                <a:spcPts val="300"/>
              </a:spcAft>
            </a:pPr>
            <a:r>
              <a:rPr lang="en-GB" sz="1400" b="1">
                <a:solidFill>
                  <a:schemeClr val="tx1"/>
                </a:solidFill>
                <a:latin typeface="Network Rail Sans"/>
              </a:rPr>
              <a:t>Financial mechanism: </a:t>
            </a:r>
            <a:r>
              <a:rPr sz="1400" b="0">
                <a:solidFill>
                  <a:schemeClr val="tx1"/>
                </a:solidFill>
                <a:latin typeface="Network Rail Sans"/>
              </a:rPr>
              <a:t>Actual disruption exceeds the agreed allowance / benchmark → compensation applies</a:t>
            </a:r>
            <a:r>
              <a:rPr lang="en-GB" sz="1400" b="0">
                <a:solidFill>
                  <a:schemeClr val="tx1"/>
                </a:solidFill>
                <a:latin typeface="Network Rail Sans"/>
              </a:rPr>
              <a:t>. </a:t>
            </a:r>
            <a:r>
              <a:rPr lang="en-GB" sz="1400">
                <a:solidFill>
                  <a:schemeClr val="tx1"/>
                </a:solidFill>
                <a:latin typeface="Network Rail Sans"/>
              </a:rPr>
              <a:t>Below benchmark→ Incentive / bonus payment.</a:t>
            </a:r>
            <a:endParaRPr lang="en-GB" sz="1400" b="0">
              <a:solidFill>
                <a:schemeClr val="tx1"/>
              </a:solidFill>
              <a:latin typeface="Network Rail Sans"/>
            </a:endParaRPr>
          </a:p>
        </p:txBody>
      </p:sp>
      <p:sp>
        <p:nvSpPr>
          <p:cNvPr id="6" name="Rounded Rectangle 5"/>
          <p:cNvSpPr/>
          <p:nvPr/>
        </p:nvSpPr>
        <p:spPr>
          <a:xfrm>
            <a:off x="362712" y="874027"/>
            <a:ext cx="3512058" cy="444484"/>
          </a:xfrm>
          <a:prstGeom prst="roundRect">
            <a:avLst/>
          </a:prstGeom>
          <a:solidFill>
            <a:schemeClr val="bg2">
              <a:lumMod val="50000"/>
            </a:schemeClr>
          </a:solidFill>
          <a:ln w="12700">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wrap="square" lIns="164592" tIns="18288" rIns="109728" bIns="18288" rtlCol="0" anchor="ctr"/>
          <a:lstStyle/>
          <a:p>
            <a:pPr algn="l">
              <a:spcAft>
                <a:spcPts val="0"/>
              </a:spcAft>
            </a:pPr>
            <a:r>
              <a:rPr b="1">
                <a:solidFill>
                  <a:srgbClr val="FFFFFF"/>
                </a:solidFill>
                <a:latin typeface="Network Rail Sans"/>
              </a:rPr>
              <a:t>Aligned to a target</a:t>
            </a:r>
          </a:p>
        </p:txBody>
      </p:sp>
      <p:sp>
        <p:nvSpPr>
          <p:cNvPr id="7" name="Rounded Rectangle 6"/>
          <p:cNvSpPr/>
          <p:nvPr/>
        </p:nvSpPr>
        <p:spPr>
          <a:xfrm>
            <a:off x="393192" y="2911710"/>
            <a:ext cx="5440680" cy="2729428"/>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44768" y="2911710"/>
            <a:ext cx="5440680" cy="2729428"/>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30352" y="2673966"/>
            <a:ext cx="1828800" cy="219456"/>
          </a:xfrm>
          <a:prstGeom prst="rect">
            <a:avLst/>
          </a:prstGeom>
          <a:noFill/>
        </p:spPr>
        <p:txBody>
          <a:bodyPr wrap="square" lIns="0" tIns="0" rIns="0" bIns="0" anchor="t">
            <a:spAutoFit/>
          </a:bodyPr>
          <a:lstStyle/>
          <a:p>
            <a:pPr algn="l">
              <a:spcAft>
                <a:spcPts val="0"/>
              </a:spcAft>
            </a:pPr>
            <a:r>
              <a:rPr sz="1400" b="1">
                <a:solidFill>
                  <a:srgbClr val="00B050"/>
                </a:solidFill>
                <a:latin typeface="Network Rail Sans"/>
              </a:rPr>
              <a:t>BENEFITS</a:t>
            </a:r>
          </a:p>
        </p:txBody>
      </p:sp>
      <p:sp>
        <p:nvSpPr>
          <p:cNvPr id="10" name="TextBox 9"/>
          <p:cNvSpPr txBox="1"/>
          <p:nvPr/>
        </p:nvSpPr>
        <p:spPr>
          <a:xfrm>
            <a:off x="6281928" y="2673966"/>
            <a:ext cx="1828800" cy="219456"/>
          </a:xfrm>
          <a:prstGeom prst="rect">
            <a:avLst/>
          </a:prstGeom>
          <a:noFill/>
        </p:spPr>
        <p:txBody>
          <a:bodyPr wrap="square" lIns="0" tIns="0" rIns="0" bIns="0" anchor="t">
            <a:spAutoFit/>
          </a:bodyPr>
          <a:lstStyle/>
          <a:p>
            <a:pPr algn="l">
              <a:spcAft>
                <a:spcPts val="0"/>
              </a:spcAft>
            </a:pPr>
            <a:r>
              <a:rPr sz="1400" b="1">
                <a:solidFill>
                  <a:srgbClr val="FF0000"/>
                </a:solidFill>
                <a:latin typeface="Network Rail Sans"/>
              </a:rPr>
              <a:t>DRAWBACKS</a:t>
            </a:r>
          </a:p>
        </p:txBody>
      </p:sp>
      <p:sp>
        <p:nvSpPr>
          <p:cNvPr id="11" name="Oval 10"/>
          <p:cNvSpPr/>
          <p:nvPr/>
        </p:nvSpPr>
        <p:spPr>
          <a:xfrm>
            <a:off x="640080" y="3300226"/>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2" name="TextBox 11"/>
          <p:cNvSpPr txBox="1"/>
          <p:nvPr/>
        </p:nvSpPr>
        <p:spPr>
          <a:xfrm>
            <a:off x="1060704" y="3272794"/>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Aligned incentives. </a:t>
            </a:r>
            <a:r>
              <a:rPr sz="1400" b="0">
                <a:solidFill>
                  <a:srgbClr val="142330"/>
                </a:solidFill>
                <a:latin typeface="Network Rail Sans"/>
              </a:rPr>
              <a:t>Connects scheme outcomes to wider GBR and operator objectives</a:t>
            </a:r>
            <a:r>
              <a:rPr lang="en-GB" sz="1400" b="0">
                <a:solidFill>
                  <a:srgbClr val="142330"/>
                </a:solidFill>
                <a:latin typeface="Network Rail Sans"/>
              </a:rPr>
              <a:t> (and funded improvements)</a:t>
            </a:r>
            <a:r>
              <a:rPr sz="1400" b="0">
                <a:solidFill>
                  <a:srgbClr val="142330"/>
                </a:solidFill>
                <a:latin typeface="Network Rail Sans"/>
              </a:rPr>
              <a:t>.</a:t>
            </a:r>
          </a:p>
        </p:txBody>
      </p:sp>
      <p:sp>
        <p:nvSpPr>
          <p:cNvPr id="13" name="Oval 12"/>
          <p:cNvSpPr/>
          <p:nvPr/>
        </p:nvSpPr>
        <p:spPr>
          <a:xfrm>
            <a:off x="640080" y="4022602"/>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14" name="TextBox 13"/>
          <p:cNvSpPr txBox="1"/>
          <p:nvPr/>
        </p:nvSpPr>
        <p:spPr>
          <a:xfrm>
            <a:off x="1060704" y="3995170"/>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Clear improvement signal. </a:t>
            </a:r>
            <a:r>
              <a:rPr sz="1400" b="0">
                <a:solidFill>
                  <a:srgbClr val="142330"/>
                </a:solidFill>
                <a:latin typeface="Network Rail Sans"/>
              </a:rPr>
              <a:t>Shows that funded performance gains are expected.</a:t>
            </a:r>
          </a:p>
        </p:txBody>
      </p:sp>
      <p:sp>
        <p:nvSpPr>
          <p:cNvPr id="15" name="Oval 14"/>
          <p:cNvSpPr/>
          <p:nvPr/>
        </p:nvSpPr>
        <p:spPr>
          <a:xfrm>
            <a:off x="640080" y="4744978"/>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16" name="TextBox 15"/>
          <p:cNvSpPr txBox="1"/>
          <p:nvPr/>
        </p:nvSpPr>
        <p:spPr>
          <a:xfrm>
            <a:off x="1060704" y="4717546"/>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Strategic coherence. </a:t>
            </a:r>
            <a:r>
              <a:rPr sz="1400" b="0">
                <a:solidFill>
                  <a:srgbClr val="142330"/>
                </a:solidFill>
                <a:latin typeface="Network Rail Sans"/>
              </a:rPr>
              <a:t>Can reduce conflict between scheme benchmarks and wider </a:t>
            </a:r>
            <a:r>
              <a:rPr lang="en-GB" sz="1400" b="0">
                <a:solidFill>
                  <a:srgbClr val="142330"/>
                </a:solidFill>
                <a:latin typeface="Network Rail Sans"/>
              </a:rPr>
              <a:t>industry </a:t>
            </a:r>
            <a:r>
              <a:rPr sz="1400" b="0">
                <a:solidFill>
                  <a:srgbClr val="142330"/>
                </a:solidFill>
                <a:latin typeface="Network Rail Sans"/>
              </a:rPr>
              <a:t>targets.</a:t>
            </a:r>
          </a:p>
        </p:txBody>
      </p:sp>
      <p:sp>
        <p:nvSpPr>
          <p:cNvPr id="17" name="Oval 16"/>
          <p:cNvSpPr/>
          <p:nvPr/>
        </p:nvSpPr>
        <p:spPr>
          <a:xfrm>
            <a:off x="6391656" y="3010960"/>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8" name="TextBox 17"/>
          <p:cNvSpPr txBox="1"/>
          <p:nvPr/>
        </p:nvSpPr>
        <p:spPr>
          <a:xfrm>
            <a:off x="6812280" y="2983528"/>
            <a:ext cx="4517136" cy="457200"/>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Financial exposure. </a:t>
            </a:r>
            <a:r>
              <a:rPr sz="1400" b="0">
                <a:solidFill>
                  <a:srgbClr val="142330"/>
                </a:solidFill>
                <a:latin typeface="Network Rail Sans"/>
              </a:rPr>
              <a:t>Unrealistic targets could create significant scheme payments.</a:t>
            </a:r>
          </a:p>
        </p:txBody>
      </p:sp>
      <p:sp>
        <p:nvSpPr>
          <p:cNvPr id="19" name="Oval 18"/>
          <p:cNvSpPr/>
          <p:nvPr/>
        </p:nvSpPr>
        <p:spPr>
          <a:xfrm>
            <a:off x="6391656" y="3511619"/>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20" name="TextBox 19"/>
          <p:cNvSpPr txBox="1"/>
          <p:nvPr/>
        </p:nvSpPr>
        <p:spPr>
          <a:xfrm>
            <a:off x="6812280" y="3484188"/>
            <a:ext cx="4517136" cy="457200"/>
          </a:xfrm>
          <a:prstGeom prst="rect">
            <a:avLst/>
          </a:prstGeom>
          <a:noFill/>
        </p:spPr>
        <p:txBody>
          <a:bodyPr wrap="square" lIns="0" tIns="0" rIns="0" bIns="0" anchor="t">
            <a:spAutoFit/>
          </a:bodyPr>
          <a:lstStyle/>
          <a:p>
            <a:pPr algn="l">
              <a:spcAft>
                <a:spcPts val="0"/>
              </a:spcAft>
            </a:pPr>
            <a:r>
              <a:rPr lang="en-GB" sz="1400" b="1">
                <a:solidFill>
                  <a:srgbClr val="142330"/>
                </a:solidFill>
                <a:latin typeface="Network Rail Sans"/>
              </a:rPr>
              <a:t>Geographic consolidation</a:t>
            </a:r>
            <a:r>
              <a:rPr sz="1400" b="1">
                <a:solidFill>
                  <a:srgbClr val="142330"/>
                </a:solidFill>
                <a:latin typeface="Network Rail Sans"/>
              </a:rPr>
              <a:t>. </a:t>
            </a:r>
            <a:r>
              <a:rPr sz="1400" b="0">
                <a:solidFill>
                  <a:srgbClr val="142330"/>
                </a:solidFill>
                <a:latin typeface="Network Rail Sans"/>
              </a:rPr>
              <a:t>Targets are harder to set where services cross business-unit boundaries.</a:t>
            </a:r>
          </a:p>
        </p:txBody>
      </p:sp>
      <p:sp>
        <p:nvSpPr>
          <p:cNvPr id="21" name="Oval 20"/>
          <p:cNvSpPr/>
          <p:nvPr/>
        </p:nvSpPr>
        <p:spPr>
          <a:xfrm>
            <a:off x="6391656" y="4014540"/>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22" name="TextBox 21"/>
          <p:cNvSpPr txBox="1"/>
          <p:nvPr/>
        </p:nvSpPr>
        <p:spPr>
          <a:xfrm>
            <a:off x="6812280" y="3987108"/>
            <a:ext cx="4517136" cy="640080"/>
          </a:xfrm>
          <a:prstGeom prst="rect">
            <a:avLst/>
          </a:prstGeom>
          <a:noFill/>
        </p:spPr>
        <p:txBody>
          <a:bodyPr wrap="square" lIns="0" tIns="0" rIns="0" bIns="0" anchor="t">
            <a:spAutoFit/>
          </a:bodyPr>
          <a:lstStyle/>
          <a:p>
            <a:pPr algn="l">
              <a:spcAft>
                <a:spcPts val="0"/>
              </a:spcAft>
            </a:pPr>
            <a:r>
              <a:rPr lang="en-GB" sz="1400" b="1">
                <a:solidFill>
                  <a:srgbClr val="142330"/>
                </a:solidFill>
                <a:latin typeface="Network Rail Sans"/>
              </a:rPr>
              <a:t>Complexity</a:t>
            </a:r>
            <a:r>
              <a:rPr sz="1400" b="1">
                <a:solidFill>
                  <a:srgbClr val="142330"/>
                </a:solidFill>
                <a:latin typeface="Network Rail Sans"/>
              </a:rPr>
              <a:t>. </a:t>
            </a:r>
            <a:r>
              <a:rPr lang="en-GB" sz="1400" b="0">
                <a:solidFill>
                  <a:srgbClr val="142330"/>
                </a:solidFill>
                <a:latin typeface="Network Rail Sans"/>
              </a:rPr>
              <a:t>Aligning benchmarks to targets can be incredibly challenging if the performance scheme is measured in a very different way to wider industry targets.</a:t>
            </a:r>
            <a:endParaRPr sz="1400" b="0">
              <a:solidFill>
                <a:srgbClr val="142330"/>
              </a:solidFill>
              <a:latin typeface="Network Rail Sans"/>
            </a:endParaRPr>
          </a:p>
        </p:txBody>
      </p:sp>
      <p:sp>
        <p:nvSpPr>
          <p:cNvPr id="23" name="TextBox 22"/>
          <p:cNvSpPr txBox="1"/>
          <p:nvPr/>
        </p:nvSpPr>
        <p:spPr>
          <a:xfrm>
            <a:off x="393192" y="5636293"/>
            <a:ext cx="2286000" cy="228600"/>
          </a:xfrm>
          <a:prstGeom prst="rect">
            <a:avLst/>
          </a:prstGeom>
          <a:noFill/>
        </p:spPr>
        <p:txBody>
          <a:bodyPr wrap="square" lIns="0" tIns="0" rIns="0" bIns="0" anchor="t">
            <a:spAutoFit/>
          </a:bodyPr>
          <a:lstStyle/>
          <a:p>
            <a:pPr algn="l">
              <a:spcAft>
                <a:spcPts val="0"/>
              </a:spcAft>
            </a:pPr>
            <a:r>
              <a:rPr sz="1400" b="1">
                <a:solidFill>
                  <a:srgbClr val="0E6082"/>
                </a:solidFill>
                <a:latin typeface="Network Rail Sans"/>
              </a:rPr>
              <a:t>Discussion questions</a:t>
            </a:r>
          </a:p>
        </p:txBody>
      </p:sp>
      <p:sp>
        <p:nvSpPr>
          <p:cNvPr id="24" name="Rounded Rectangle 23"/>
          <p:cNvSpPr/>
          <p:nvPr/>
        </p:nvSpPr>
        <p:spPr>
          <a:xfrm>
            <a:off x="557784" y="5902599"/>
            <a:ext cx="5413248"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sz="1400" b="0">
                <a:solidFill>
                  <a:srgbClr val="142330"/>
                </a:solidFill>
                <a:latin typeface="Network Rail Sans"/>
              </a:rPr>
              <a:t>Should </a:t>
            </a:r>
            <a:r>
              <a:rPr lang="en-GB" sz="1400" b="0">
                <a:solidFill>
                  <a:srgbClr val="142330"/>
                </a:solidFill>
                <a:latin typeface="Network Rail Sans"/>
              </a:rPr>
              <a:t>GBR benchmarks continue to be aligned to wider industry targets? Is there merit in also aligning operator benchmarks to some form of target / level of improvement?</a:t>
            </a:r>
            <a:endParaRPr sz="1400" b="0">
              <a:solidFill>
                <a:srgbClr val="142330"/>
              </a:solidFill>
              <a:latin typeface="Network Rail Sans"/>
            </a:endParaRPr>
          </a:p>
        </p:txBody>
      </p:sp>
      <p:sp>
        <p:nvSpPr>
          <p:cNvPr id="25" name="Oval 24"/>
          <p:cNvSpPr/>
          <p:nvPr/>
        </p:nvSpPr>
        <p:spPr>
          <a:xfrm>
            <a:off x="393192" y="6076335"/>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6" name="Rounded Rectangle 25"/>
          <p:cNvSpPr/>
          <p:nvPr/>
        </p:nvSpPr>
        <p:spPr>
          <a:xfrm>
            <a:off x="6364224" y="5902599"/>
            <a:ext cx="5221224"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sz="1400" b="0">
                <a:solidFill>
                  <a:srgbClr val="142330"/>
                </a:solidFill>
                <a:latin typeface="Network Rail Sans"/>
              </a:rPr>
              <a:t>How should </a:t>
            </a:r>
            <a:r>
              <a:rPr lang="en-GB" sz="1400" b="0">
                <a:solidFill>
                  <a:srgbClr val="142330"/>
                </a:solidFill>
                <a:latin typeface="Network Rail Sans"/>
              </a:rPr>
              <a:t>benchmarks</a:t>
            </a:r>
            <a:r>
              <a:rPr sz="1400" b="0">
                <a:solidFill>
                  <a:srgbClr val="142330"/>
                </a:solidFill>
                <a:latin typeface="Network Rail Sans"/>
              </a:rPr>
              <a:t> be set, assured and revised for operators spanning multiple business units</a:t>
            </a:r>
            <a:r>
              <a:rPr lang="en-GB" sz="1400" b="0">
                <a:solidFill>
                  <a:srgbClr val="142330"/>
                </a:solidFill>
                <a:latin typeface="Network Rail Sans"/>
              </a:rPr>
              <a:t> which have different performance targets</a:t>
            </a:r>
            <a:r>
              <a:rPr sz="1400" b="0">
                <a:solidFill>
                  <a:srgbClr val="142330"/>
                </a:solidFill>
                <a:latin typeface="Network Rail Sans"/>
              </a:rPr>
              <a:t>?</a:t>
            </a:r>
          </a:p>
        </p:txBody>
      </p:sp>
      <p:sp>
        <p:nvSpPr>
          <p:cNvPr id="27" name="Oval 26"/>
          <p:cNvSpPr/>
          <p:nvPr/>
        </p:nvSpPr>
        <p:spPr>
          <a:xfrm>
            <a:off x="6199632" y="6076335"/>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8" name="Oval 28"/>
          <p:cNvSpPr/>
          <p:nvPr/>
        </p:nvSpPr>
        <p:spPr>
          <a:xfrm>
            <a:off x="6391656" y="4702600"/>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04</a:t>
            </a:r>
          </a:p>
        </p:txBody>
      </p:sp>
      <p:sp>
        <p:nvSpPr>
          <p:cNvPr id="29" name="TextBox 29"/>
          <p:cNvSpPr txBox="1"/>
          <p:nvPr/>
        </p:nvSpPr>
        <p:spPr>
          <a:xfrm>
            <a:off x="6812280" y="4675168"/>
            <a:ext cx="4517136" cy="861774"/>
          </a:xfrm>
          <a:prstGeom prst="rect">
            <a:avLst/>
          </a:prstGeom>
          <a:noFill/>
        </p:spPr>
        <p:txBody>
          <a:bodyPr wrap="square" lIns="0" tIns="0" rIns="0" bIns="0" anchor="t">
            <a:spAutoFit/>
          </a:bodyPr>
          <a:lstStyle/>
          <a:p>
            <a:pPr algn="l">
              <a:spcAft>
                <a:spcPts val="0"/>
              </a:spcAft>
            </a:pPr>
            <a:r>
              <a:rPr lang="en-GB" sz="1400" b="1">
                <a:solidFill>
                  <a:srgbClr val="142330"/>
                </a:solidFill>
                <a:latin typeface="Network Rail Sans"/>
              </a:rPr>
              <a:t>Confidentiality and data availability constraints</a:t>
            </a:r>
            <a:r>
              <a:rPr sz="1400" b="1">
                <a:solidFill>
                  <a:srgbClr val="142330"/>
                </a:solidFill>
                <a:latin typeface="Network Rail Sans"/>
              </a:rPr>
              <a:t>. </a:t>
            </a:r>
            <a:r>
              <a:rPr lang="en-GB" sz="1400">
                <a:solidFill>
                  <a:srgbClr val="142330"/>
                </a:solidFill>
                <a:latin typeface="Network Rail Sans"/>
              </a:rPr>
              <a:t>Operator target confidentiality</a:t>
            </a:r>
            <a:r>
              <a:rPr lang="en-GB" sz="1400" b="0">
                <a:solidFill>
                  <a:srgbClr val="142330"/>
                </a:solidFill>
                <a:latin typeface="Network Rail Sans"/>
              </a:rPr>
              <a:t> may limit benchmark </a:t>
            </a:r>
            <a:r>
              <a:rPr lang="en-GB" sz="1400">
                <a:solidFill>
                  <a:srgbClr val="142330"/>
                </a:solidFill>
                <a:latin typeface="Network Rail Sans"/>
              </a:rPr>
              <a:t>alignment</a:t>
            </a:r>
            <a:r>
              <a:rPr lang="en-GB" sz="1400" b="0">
                <a:solidFill>
                  <a:srgbClr val="142330"/>
                </a:solidFill>
                <a:latin typeface="Network Rail Sans"/>
              </a:rPr>
              <a:t> or prevent assurance to ensure targets are appropriate</a:t>
            </a:r>
            <a:r>
              <a:rPr lang="en-GB" sz="1400">
                <a:solidFill>
                  <a:srgbClr val="142330"/>
                </a:solidFill>
                <a:latin typeface="Network Rail Sans"/>
              </a:rPr>
              <a:t> – or targets may not exist.</a:t>
            </a:r>
            <a:endParaRPr sz="1400" b="0">
              <a:solidFill>
                <a:srgbClr val="142330"/>
              </a:solidFill>
              <a:latin typeface="Network Rai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182880" y="45720"/>
            <a:ext cx="2834640" cy="9326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Rectangle 2">
            <a:extLst>
              <a:ext uri="{C183D7F6-B498-43B3-948B-1728B52AA6E4}">
                <adec:decorative xmlns:adec="http://schemas.microsoft.com/office/drawing/2017/decorative" val="1"/>
              </a:ext>
            </a:extLst>
          </p:cNvPr>
          <p:cNvSpPr/>
          <p:nvPr/>
        </p:nvSpPr>
        <p:spPr>
          <a:xfrm>
            <a:off x="9235440" y="5650992"/>
            <a:ext cx="2834640" cy="107899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292608" y="274320"/>
            <a:ext cx="11064240" cy="420624"/>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stStyle>
          <a:p>
            <a:r>
              <a:t>Unplanned disruption: option </a:t>
            </a:r>
            <a:r>
              <a:rPr lang="en-GB"/>
              <a:t>4</a:t>
            </a:r>
            <a:r>
              <a:t> — Disruption allowance</a:t>
            </a:r>
          </a:p>
        </p:txBody>
      </p:sp>
      <p:sp>
        <p:nvSpPr>
          <p:cNvPr id="5" name="Rounded Rectangle 4"/>
          <p:cNvSpPr/>
          <p:nvPr/>
        </p:nvSpPr>
        <p:spPr>
          <a:xfrm>
            <a:off x="530352" y="1153928"/>
            <a:ext cx="11055096" cy="1332739"/>
          </a:xfrm>
          <a:prstGeom prst="roundRect">
            <a:avLst/>
          </a:prstGeom>
          <a:solidFill>
            <a:srgbClr val="FFFFFF"/>
          </a:solidFill>
          <a:ln w="16510">
            <a:solidFill>
              <a:schemeClr val="accent2"/>
            </a:solidFill>
          </a:ln>
        </p:spPr>
        <p:style>
          <a:lnRef idx="1">
            <a:schemeClr val="accent1"/>
          </a:lnRef>
          <a:fillRef idx="3">
            <a:schemeClr val="accent1"/>
          </a:fillRef>
          <a:effectRef idx="2">
            <a:schemeClr val="accent1"/>
          </a:effectRef>
          <a:fontRef idx="minor">
            <a:schemeClr val="lt1"/>
          </a:fontRef>
        </p:style>
        <p:txBody>
          <a:bodyPr wrap="square" lIns="201168" tIns="137160" rIns="164592" bIns="73152" rtlCol="0" anchor="t"/>
          <a:lstStyle/>
          <a:p>
            <a:pPr>
              <a:spcBef>
                <a:spcPts val="300"/>
              </a:spcBef>
              <a:spcAft>
                <a:spcPts val="300"/>
              </a:spcAft>
            </a:pPr>
            <a:r>
              <a:rPr lang="en-GB" sz="1400" b="1">
                <a:solidFill>
                  <a:schemeClr val="tx1"/>
                </a:solidFill>
                <a:latin typeface="Network Rail Sans"/>
              </a:rPr>
              <a:t>How it works: </a:t>
            </a:r>
            <a:r>
              <a:rPr lang="en-GB" sz="1400">
                <a:solidFill>
                  <a:schemeClr val="tx1"/>
                </a:solidFill>
                <a:latin typeface="Network Rail Sans"/>
              </a:rPr>
              <a:t>Set a disruption allowance, such as trains delayed by more than X minutes or total disruption time in a period. GBR can disrupt up to the allowance without paying.</a:t>
            </a:r>
          </a:p>
          <a:p>
            <a:pPr algn="l">
              <a:spcBef>
                <a:spcPts val="300"/>
              </a:spcBef>
              <a:spcAft>
                <a:spcPts val="300"/>
              </a:spcAft>
            </a:pPr>
            <a:r>
              <a:rPr sz="1400" b="1">
                <a:solidFill>
                  <a:schemeClr val="tx1"/>
                </a:solidFill>
                <a:latin typeface="Network Rail Sans"/>
              </a:rPr>
              <a:t>Aim: </a:t>
            </a:r>
            <a:r>
              <a:rPr sz="1400" b="0">
                <a:solidFill>
                  <a:schemeClr val="tx1"/>
                </a:solidFill>
                <a:latin typeface="Network Rail Sans"/>
              </a:rPr>
              <a:t>Define a clear point at which unplanned disruption becomes “unreasonable”.</a:t>
            </a:r>
          </a:p>
          <a:p>
            <a:pPr>
              <a:spcBef>
                <a:spcPts val="300"/>
              </a:spcBef>
              <a:spcAft>
                <a:spcPts val="300"/>
              </a:spcAft>
            </a:pPr>
            <a:r>
              <a:rPr lang="en-GB" sz="1400" b="1">
                <a:solidFill>
                  <a:schemeClr val="tx1"/>
                </a:solidFill>
                <a:latin typeface="Network Rail Sans"/>
              </a:rPr>
              <a:t>Financial mechanism: </a:t>
            </a:r>
            <a:r>
              <a:rPr sz="1400" b="0">
                <a:solidFill>
                  <a:schemeClr val="tx1"/>
                </a:solidFill>
                <a:latin typeface="Network Rail Sans"/>
              </a:rPr>
              <a:t>Compensation applies above the allowance</a:t>
            </a:r>
            <a:r>
              <a:rPr lang="en-GB" sz="1400" b="0">
                <a:solidFill>
                  <a:schemeClr val="tx1"/>
                </a:solidFill>
                <a:latin typeface="Network Rail Sans"/>
              </a:rPr>
              <a:t> only.</a:t>
            </a:r>
          </a:p>
        </p:txBody>
      </p:sp>
      <p:sp>
        <p:nvSpPr>
          <p:cNvPr id="6" name="Rounded Rectangle 5"/>
          <p:cNvSpPr/>
          <p:nvPr/>
        </p:nvSpPr>
        <p:spPr>
          <a:xfrm>
            <a:off x="393191" y="891040"/>
            <a:ext cx="3254883" cy="421124"/>
          </a:xfrm>
          <a:prstGeom prst="roundRect">
            <a:avLst/>
          </a:prstGeom>
          <a:solidFill>
            <a:schemeClr val="accent2"/>
          </a:solidFill>
          <a:ln w="12700">
            <a:solidFill>
              <a:schemeClr val="accent2"/>
            </a:solidFill>
          </a:ln>
        </p:spPr>
        <p:style>
          <a:lnRef idx="1">
            <a:schemeClr val="accent1"/>
          </a:lnRef>
          <a:fillRef idx="3">
            <a:schemeClr val="accent1"/>
          </a:fillRef>
          <a:effectRef idx="2">
            <a:schemeClr val="accent1"/>
          </a:effectRef>
          <a:fontRef idx="minor">
            <a:schemeClr val="lt1"/>
          </a:fontRef>
        </p:style>
        <p:txBody>
          <a:bodyPr wrap="square" lIns="164592" tIns="18288" rIns="109728" bIns="18288" rtlCol="0" anchor="ctr"/>
          <a:lstStyle/>
          <a:p>
            <a:pPr algn="l">
              <a:spcAft>
                <a:spcPts val="0"/>
              </a:spcAft>
            </a:pPr>
            <a:r>
              <a:rPr b="1">
                <a:solidFill>
                  <a:srgbClr val="FFFFFF"/>
                </a:solidFill>
                <a:latin typeface="Network Rail Sans"/>
              </a:rPr>
              <a:t>Disruption allowance</a:t>
            </a:r>
          </a:p>
        </p:txBody>
      </p:sp>
      <p:sp>
        <p:nvSpPr>
          <p:cNvPr id="7" name="Rounded Rectangle 6"/>
          <p:cNvSpPr/>
          <p:nvPr/>
        </p:nvSpPr>
        <p:spPr>
          <a:xfrm>
            <a:off x="393192" y="3107566"/>
            <a:ext cx="5440680" cy="2208277"/>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44768" y="3107566"/>
            <a:ext cx="5440680" cy="2208277"/>
          </a:xfrm>
          <a:prstGeom prst="roundRect">
            <a:avLst/>
          </a:prstGeom>
          <a:solidFill>
            <a:srgbClr val="FFFFFF"/>
          </a:solidFill>
          <a:ln w="12700">
            <a:solidFill>
              <a:srgbClr val="CFD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30352" y="2869822"/>
            <a:ext cx="1828800" cy="219456"/>
          </a:xfrm>
          <a:prstGeom prst="rect">
            <a:avLst/>
          </a:prstGeom>
          <a:noFill/>
        </p:spPr>
        <p:txBody>
          <a:bodyPr wrap="square" lIns="0" tIns="0" rIns="0" bIns="0" anchor="t">
            <a:spAutoFit/>
          </a:bodyPr>
          <a:lstStyle/>
          <a:p>
            <a:pPr algn="l">
              <a:spcAft>
                <a:spcPts val="0"/>
              </a:spcAft>
            </a:pPr>
            <a:r>
              <a:rPr sz="1400" b="1">
                <a:solidFill>
                  <a:srgbClr val="00B050"/>
                </a:solidFill>
                <a:latin typeface="Network Rail Sans"/>
              </a:rPr>
              <a:t>BENEFITS</a:t>
            </a:r>
          </a:p>
        </p:txBody>
      </p:sp>
      <p:sp>
        <p:nvSpPr>
          <p:cNvPr id="10" name="TextBox 9"/>
          <p:cNvSpPr txBox="1"/>
          <p:nvPr/>
        </p:nvSpPr>
        <p:spPr>
          <a:xfrm>
            <a:off x="6281928" y="2869822"/>
            <a:ext cx="1828800" cy="219456"/>
          </a:xfrm>
          <a:prstGeom prst="rect">
            <a:avLst/>
          </a:prstGeom>
          <a:noFill/>
        </p:spPr>
        <p:txBody>
          <a:bodyPr wrap="square" lIns="0" tIns="0" rIns="0" bIns="0" anchor="t">
            <a:spAutoFit/>
          </a:bodyPr>
          <a:lstStyle/>
          <a:p>
            <a:pPr algn="l">
              <a:spcAft>
                <a:spcPts val="0"/>
              </a:spcAft>
            </a:pPr>
            <a:r>
              <a:rPr sz="1400" b="1">
                <a:solidFill>
                  <a:srgbClr val="FF0000"/>
                </a:solidFill>
                <a:latin typeface="Network Rail Sans"/>
              </a:rPr>
              <a:t>DRAWBACKS</a:t>
            </a:r>
          </a:p>
        </p:txBody>
      </p:sp>
      <p:sp>
        <p:nvSpPr>
          <p:cNvPr id="11" name="Oval 10"/>
          <p:cNvSpPr/>
          <p:nvPr/>
        </p:nvSpPr>
        <p:spPr>
          <a:xfrm>
            <a:off x="640080" y="3299590"/>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2" name="TextBox 11"/>
          <p:cNvSpPr txBox="1"/>
          <p:nvPr/>
        </p:nvSpPr>
        <p:spPr>
          <a:xfrm>
            <a:off x="1060704" y="3272158"/>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Clear threshold. </a:t>
            </a:r>
            <a:r>
              <a:rPr sz="1400" b="0">
                <a:solidFill>
                  <a:srgbClr val="142330"/>
                </a:solidFill>
                <a:latin typeface="Network Rail Sans"/>
              </a:rPr>
              <a:t>Makes the point at which compensation starts explicit.</a:t>
            </a:r>
          </a:p>
        </p:txBody>
      </p:sp>
      <p:sp>
        <p:nvSpPr>
          <p:cNvPr id="13" name="Oval 12"/>
          <p:cNvSpPr/>
          <p:nvPr/>
        </p:nvSpPr>
        <p:spPr>
          <a:xfrm>
            <a:off x="640080" y="4021966"/>
            <a:ext cx="310896" cy="31089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14" name="TextBox 13"/>
          <p:cNvSpPr txBox="1"/>
          <p:nvPr/>
        </p:nvSpPr>
        <p:spPr>
          <a:xfrm>
            <a:off x="1060704" y="3994534"/>
            <a:ext cx="4517136" cy="430887"/>
          </a:xfrm>
          <a:prstGeom prst="rect">
            <a:avLst/>
          </a:prstGeom>
          <a:noFill/>
        </p:spPr>
        <p:txBody>
          <a:bodyPr wrap="square" lIns="0" tIns="0" rIns="0" bIns="0" anchor="t">
            <a:spAutoFit/>
          </a:bodyPr>
          <a:lstStyle/>
          <a:p>
            <a:pPr algn="l">
              <a:spcAft>
                <a:spcPts val="0"/>
              </a:spcAft>
            </a:pPr>
            <a:r>
              <a:rPr lang="en-GB" sz="1400" b="1">
                <a:solidFill>
                  <a:srgbClr val="142330"/>
                </a:solidFill>
                <a:latin typeface="Network Rail Sans"/>
              </a:rPr>
              <a:t>Financial predictability. </a:t>
            </a:r>
            <a:r>
              <a:rPr lang="en-GB" sz="1400">
                <a:solidFill>
                  <a:srgbClr val="142330"/>
                </a:solidFill>
                <a:latin typeface="Network Rail Sans"/>
              </a:rPr>
              <a:t>A defined allowance helps GBR and operators forecast their financial exposure.</a:t>
            </a:r>
            <a:endParaRPr sz="1400">
              <a:solidFill>
                <a:srgbClr val="142330"/>
              </a:solidFill>
              <a:latin typeface="Network Rail Sans"/>
            </a:endParaRPr>
          </a:p>
        </p:txBody>
      </p:sp>
      <p:sp>
        <p:nvSpPr>
          <p:cNvPr id="17" name="Oval 16"/>
          <p:cNvSpPr/>
          <p:nvPr/>
        </p:nvSpPr>
        <p:spPr>
          <a:xfrm>
            <a:off x="6391656" y="3299590"/>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01</a:t>
            </a:r>
          </a:p>
        </p:txBody>
      </p:sp>
      <p:sp>
        <p:nvSpPr>
          <p:cNvPr id="18" name="TextBox 17"/>
          <p:cNvSpPr txBox="1"/>
          <p:nvPr/>
        </p:nvSpPr>
        <p:spPr>
          <a:xfrm>
            <a:off x="6812280" y="3272158"/>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Calibration risk. </a:t>
            </a:r>
            <a:r>
              <a:rPr sz="1400" b="0">
                <a:solidFill>
                  <a:srgbClr val="142330"/>
                </a:solidFill>
                <a:latin typeface="Network Rail Sans"/>
              </a:rPr>
              <a:t>A high allowance weakens protection; a low one increases exposure.</a:t>
            </a:r>
          </a:p>
        </p:txBody>
      </p:sp>
      <p:sp>
        <p:nvSpPr>
          <p:cNvPr id="19" name="Oval 18"/>
          <p:cNvSpPr/>
          <p:nvPr/>
        </p:nvSpPr>
        <p:spPr>
          <a:xfrm>
            <a:off x="6391656" y="4021966"/>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02</a:t>
            </a:r>
          </a:p>
        </p:txBody>
      </p:sp>
      <p:sp>
        <p:nvSpPr>
          <p:cNvPr id="20" name="TextBox 19"/>
          <p:cNvSpPr txBox="1"/>
          <p:nvPr/>
        </p:nvSpPr>
        <p:spPr>
          <a:xfrm>
            <a:off x="6812280" y="3994534"/>
            <a:ext cx="4517136" cy="603504"/>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Metric choice. </a:t>
            </a:r>
            <a:r>
              <a:rPr sz="1400" b="0">
                <a:solidFill>
                  <a:srgbClr val="142330"/>
                </a:solidFill>
                <a:latin typeface="Network Rail Sans"/>
              </a:rPr>
              <a:t>Train counts and total minutes may drive different behaviours.</a:t>
            </a:r>
          </a:p>
        </p:txBody>
      </p:sp>
      <p:sp>
        <p:nvSpPr>
          <p:cNvPr id="21" name="Oval 20"/>
          <p:cNvSpPr/>
          <p:nvPr/>
        </p:nvSpPr>
        <p:spPr>
          <a:xfrm>
            <a:off x="6391656" y="4744342"/>
            <a:ext cx="310896" cy="31089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50" b="1">
                <a:solidFill>
                  <a:srgbClr val="FFFFFF"/>
                </a:solidFill>
                <a:latin typeface="Network Rail Sans"/>
              </a:rPr>
              <a:t>03</a:t>
            </a:r>
          </a:p>
        </p:txBody>
      </p:sp>
      <p:sp>
        <p:nvSpPr>
          <p:cNvPr id="22" name="TextBox 21"/>
          <p:cNvSpPr txBox="1"/>
          <p:nvPr/>
        </p:nvSpPr>
        <p:spPr>
          <a:xfrm>
            <a:off x="6812280" y="4716910"/>
            <a:ext cx="4517136" cy="430887"/>
          </a:xfrm>
          <a:prstGeom prst="rect">
            <a:avLst/>
          </a:prstGeom>
          <a:noFill/>
        </p:spPr>
        <p:txBody>
          <a:bodyPr wrap="square" lIns="0" tIns="0" rIns="0" bIns="0" anchor="t">
            <a:spAutoFit/>
          </a:bodyPr>
          <a:lstStyle/>
          <a:p>
            <a:pPr algn="l">
              <a:spcAft>
                <a:spcPts val="0"/>
              </a:spcAft>
            </a:pPr>
            <a:r>
              <a:rPr sz="1400" b="1">
                <a:solidFill>
                  <a:srgbClr val="142330"/>
                </a:solidFill>
                <a:latin typeface="Network Rail Sans"/>
              </a:rPr>
              <a:t>Boundary effects. </a:t>
            </a:r>
            <a:r>
              <a:rPr sz="1400" b="0">
                <a:solidFill>
                  <a:srgbClr val="142330"/>
                </a:solidFill>
                <a:latin typeface="Network Rail Sans"/>
              </a:rPr>
              <a:t>Small changes around the </a:t>
            </a:r>
            <a:r>
              <a:rPr lang="en-GB" sz="1400" b="0">
                <a:solidFill>
                  <a:srgbClr val="142330"/>
                </a:solidFill>
                <a:latin typeface="Network Rail Sans"/>
              </a:rPr>
              <a:t>allowance</a:t>
            </a:r>
            <a:r>
              <a:rPr sz="1400" b="0">
                <a:solidFill>
                  <a:srgbClr val="142330"/>
                </a:solidFill>
                <a:latin typeface="Network Rail Sans"/>
              </a:rPr>
              <a:t> may cause sharp payment changes.</a:t>
            </a:r>
          </a:p>
        </p:txBody>
      </p:sp>
      <p:sp>
        <p:nvSpPr>
          <p:cNvPr id="23" name="TextBox 22"/>
          <p:cNvSpPr txBox="1"/>
          <p:nvPr/>
        </p:nvSpPr>
        <p:spPr>
          <a:xfrm>
            <a:off x="393192" y="5504688"/>
            <a:ext cx="2286000" cy="228600"/>
          </a:xfrm>
          <a:prstGeom prst="rect">
            <a:avLst/>
          </a:prstGeom>
          <a:noFill/>
        </p:spPr>
        <p:txBody>
          <a:bodyPr wrap="square" lIns="0" tIns="0" rIns="0" bIns="0" anchor="t">
            <a:spAutoFit/>
          </a:bodyPr>
          <a:lstStyle/>
          <a:p>
            <a:pPr algn="l">
              <a:spcAft>
                <a:spcPts val="0"/>
              </a:spcAft>
            </a:pPr>
            <a:r>
              <a:rPr sz="1400" b="1">
                <a:solidFill>
                  <a:srgbClr val="0E6082"/>
                </a:solidFill>
                <a:latin typeface="Network Rail Sans"/>
              </a:rPr>
              <a:t>Discussion questions</a:t>
            </a:r>
          </a:p>
        </p:txBody>
      </p:sp>
      <p:sp>
        <p:nvSpPr>
          <p:cNvPr id="24" name="Rounded Rectangle 23"/>
          <p:cNvSpPr/>
          <p:nvPr/>
        </p:nvSpPr>
        <p:spPr>
          <a:xfrm>
            <a:off x="557784" y="5760720"/>
            <a:ext cx="5413248"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r>
              <a:rPr lang="en-GB" sz="1400">
                <a:solidFill>
                  <a:srgbClr val="142330"/>
                </a:solidFill>
                <a:latin typeface="Network Rail Sans"/>
              </a:rPr>
              <a:t>Could a disruption allowance work in practice? Is this better or worse than an approach which has symmetrical payments?</a:t>
            </a:r>
          </a:p>
        </p:txBody>
      </p:sp>
      <p:sp>
        <p:nvSpPr>
          <p:cNvPr id="25" name="Oval 24"/>
          <p:cNvSpPr/>
          <p:nvPr/>
        </p:nvSpPr>
        <p:spPr>
          <a:xfrm>
            <a:off x="393192" y="5934456"/>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
        <p:nvSpPr>
          <p:cNvPr id="26" name="Rounded Rectangle 25"/>
          <p:cNvSpPr/>
          <p:nvPr/>
        </p:nvSpPr>
        <p:spPr>
          <a:xfrm>
            <a:off x="6364224" y="5760720"/>
            <a:ext cx="5221224" cy="758952"/>
          </a:xfrm>
          <a:prstGeom prst="roundRect">
            <a:avLst/>
          </a:prstGeom>
          <a:solidFill>
            <a:srgbClr val="FFF4D4"/>
          </a:solidFill>
          <a:ln w="12700">
            <a:solidFill>
              <a:srgbClr val="FFC000"/>
            </a:solidFill>
          </a:ln>
        </p:spPr>
        <p:style>
          <a:lnRef idx="1">
            <a:schemeClr val="accent1"/>
          </a:lnRef>
          <a:fillRef idx="3">
            <a:schemeClr val="accent1"/>
          </a:fillRef>
          <a:effectRef idx="2">
            <a:schemeClr val="accent1"/>
          </a:effectRef>
          <a:fontRef idx="minor">
            <a:schemeClr val="lt1"/>
          </a:fontRef>
        </p:style>
        <p:txBody>
          <a:bodyPr wrap="square" lIns="320040" tIns="54864" rIns="109728" rtlCol="0" anchor="ctr"/>
          <a:lstStyle/>
          <a:p>
            <a:pPr algn="l">
              <a:spcAft>
                <a:spcPts val="0"/>
              </a:spcAft>
            </a:pPr>
            <a:r>
              <a:rPr lang="en-GB" sz="1400" b="0">
                <a:solidFill>
                  <a:srgbClr val="142330"/>
                </a:solidFill>
                <a:latin typeface="Network Rail Sans"/>
              </a:rPr>
              <a:t>Should payments be graduated above the allowance?</a:t>
            </a:r>
            <a:endParaRPr sz="1400" b="0">
              <a:solidFill>
                <a:srgbClr val="142330"/>
              </a:solidFill>
              <a:latin typeface="Network Rail Sans"/>
            </a:endParaRPr>
          </a:p>
        </p:txBody>
      </p:sp>
      <p:sp>
        <p:nvSpPr>
          <p:cNvPr id="27" name="Oval 26"/>
          <p:cNvSpPr/>
          <p:nvPr/>
        </p:nvSpPr>
        <p:spPr>
          <a:xfrm>
            <a:off x="6199632" y="5934456"/>
            <a:ext cx="365760" cy="365760"/>
          </a:xfrm>
          <a:prstGeom prst="ellipse">
            <a:avLst/>
          </a:prstGeom>
          <a:solidFill>
            <a:srgbClr val="FFC000"/>
          </a:solidFill>
          <a:ln w="10160">
            <a:solidFill>
              <a:srgbClr val="CC8F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400" b="1">
                <a:solidFill>
                  <a:srgbClr val="142330"/>
                </a:solidFill>
                <a:latin typeface="Network Rail Sans"/>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8E9C7-076E-FBED-E4CD-BAABEF69A79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CBEF772-6573-E5B4-5575-FE8AA56C9B5D}"/>
              </a:ext>
            </a:extLst>
          </p:cNvPr>
          <p:cNvSpPr>
            <a:spLocks noGrp="1"/>
          </p:cNvSpPr>
          <p:nvPr>
            <p:ph type="body" sz="quarter" idx="13"/>
          </p:nvPr>
        </p:nvSpPr>
        <p:spPr>
          <a:xfrm>
            <a:off x="0" y="2779199"/>
            <a:ext cx="6772275" cy="1466088"/>
          </a:xfrm>
        </p:spPr>
        <p:txBody>
          <a:bodyPr vert="horz" lIns="91440" tIns="45720" rIns="91440" bIns="45720" rtlCol="0" anchor="t">
            <a:noAutofit/>
          </a:bodyPr>
          <a:lstStyle/>
          <a:p>
            <a:pPr algn="r"/>
            <a:r>
              <a:rPr lang="en-GB" sz="4400">
                <a:latin typeface="Network Rail Sans"/>
                <a:cs typeface="Arial"/>
              </a:rPr>
              <a:t>Scheme granularity:</a:t>
            </a:r>
          </a:p>
          <a:p>
            <a:pPr algn="r"/>
            <a:r>
              <a:rPr lang="en-GB" sz="4400">
                <a:latin typeface="Network Rail Sans"/>
                <a:cs typeface="Arial"/>
              </a:rPr>
              <a:t> Context and summary</a:t>
            </a:r>
            <a:endParaRPr lang="en-GB" sz="4400"/>
          </a:p>
        </p:txBody>
      </p:sp>
      <p:sp>
        <p:nvSpPr>
          <p:cNvPr id="7" name="Text Placeholder 1">
            <a:extLst>
              <a:ext uri="{FF2B5EF4-FFF2-40B4-BE49-F238E27FC236}">
                <a16:creationId xmlns:a16="http://schemas.microsoft.com/office/drawing/2014/main" id="{668372EA-C17F-CAC9-B24C-7A7A929B43A0}"/>
              </a:ext>
            </a:extLst>
          </p:cNvPr>
          <p:cNvSpPr txBox="1">
            <a:spLocks/>
          </p:cNvSpPr>
          <p:nvPr/>
        </p:nvSpPr>
        <p:spPr>
          <a:xfrm>
            <a:off x="1587142" y="4536001"/>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Gareth Russell</a:t>
            </a:r>
          </a:p>
        </p:txBody>
      </p:sp>
    </p:spTree>
    <p:extLst>
      <p:ext uri="{BB962C8B-B14F-4D97-AF65-F5344CB8AC3E}">
        <p14:creationId xmlns:p14="http://schemas.microsoft.com/office/powerpoint/2010/main" val="1442407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4BA75-E165-1CB5-D7E5-6AF74B4E2A93}"/>
            </a:ext>
          </a:extLst>
        </p:cNvPr>
        <p:cNvGrpSpPr/>
        <p:nvPr/>
      </p:nvGrpSpPr>
      <p:grpSpPr>
        <a:xfrm>
          <a:off x="0" y="0"/>
          <a:ext cx="0" cy="0"/>
          <a:chOff x="0" y="0"/>
          <a:chExt cx="0" cy="0"/>
        </a:xfrm>
      </p:grpSpPr>
      <p:sp>
        <p:nvSpPr>
          <p:cNvPr id="15" name="Forme libre 5">
            <a:extLst>
              <a:ext uri="{FF2B5EF4-FFF2-40B4-BE49-F238E27FC236}">
                <a16:creationId xmlns:a16="http://schemas.microsoft.com/office/drawing/2014/main" id="{02D777AE-F03C-6CFD-01A4-9B79BA6B2DC7}"/>
              </a:ext>
            </a:extLst>
          </p:cNvPr>
          <p:cNvSpPr/>
          <p:nvPr/>
        </p:nvSpPr>
        <p:spPr>
          <a:xfrm>
            <a:off x="6246292" y="3260988"/>
            <a:ext cx="2615203" cy="239135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7" name="Forme libre 6">
            <a:extLst>
              <a:ext uri="{FF2B5EF4-FFF2-40B4-BE49-F238E27FC236}">
                <a16:creationId xmlns:a16="http://schemas.microsoft.com/office/drawing/2014/main" id="{EEC6D59E-D807-4C30-9191-37293E0C4048}"/>
              </a:ext>
            </a:extLst>
          </p:cNvPr>
          <p:cNvSpPr/>
          <p:nvPr/>
        </p:nvSpPr>
        <p:spPr>
          <a:xfrm>
            <a:off x="6929435" y="3026041"/>
            <a:ext cx="4904976" cy="3438525"/>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 name="Rectangle 4">
            <a:extLst>
              <a:ext uri="{FF2B5EF4-FFF2-40B4-BE49-F238E27FC236}">
                <a16:creationId xmlns:a16="http://schemas.microsoft.com/office/drawing/2014/main" id="{F54235A0-22FA-5003-4C2C-EA9DE29D1A00}"/>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
            <a:extLst>
              <a:ext uri="{FF2B5EF4-FFF2-40B4-BE49-F238E27FC236}">
                <a16:creationId xmlns:a16="http://schemas.microsoft.com/office/drawing/2014/main" id="{127089FD-2783-A239-1DBF-FA12EBC73EA1}"/>
              </a:ext>
            </a:extLst>
          </p:cNvPr>
          <p:cNvSpPr txBox="1">
            <a:spLocks/>
          </p:cNvSpPr>
          <p:nvPr/>
        </p:nvSpPr>
        <p:spPr>
          <a:xfrm>
            <a:off x="218207" y="353131"/>
            <a:ext cx="11023534"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Overview of granularity of current regimes</a:t>
            </a:r>
            <a:endParaRPr lang="en-US" sz="1100">
              <a:solidFill>
                <a:srgbClr val="156082"/>
              </a:solidFill>
            </a:endParaRPr>
          </a:p>
        </p:txBody>
      </p:sp>
      <p:sp>
        <p:nvSpPr>
          <p:cNvPr id="6" name="Rectangle: Rounded Corners 5">
            <a:extLst>
              <a:ext uri="{FF2B5EF4-FFF2-40B4-BE49-F238E27FC236}">
                <a16:creationId xmlns:a16="http://schemas.microsoft.com/office/drawing/2014/main" id="{F430D2A6-EADD-7E74-59A5-7B689270226C}"/>
              </a:ext>
            </a:extLst>
          </p:cNvPr>
          <p:cNvSpPr/>
          <p:nvPr/>
        </p:nvSpPr>
        <p:spPr>
          <a:xfrm>
            <a:off x="368908" y="1035724"/>
            <a:ext cx="11091300" cy="1791021"/>
          </a:xfrm>
          <a:prstGeom prst="roundRect">
            <a:avLst/>
          </a:prstGeom>
          <a:no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AB8E3D33-C8F7-8BEF-ED30-99E26166846A}"/>
              </a:ext>
            </a:extLst>
          </p:cNvPr>
          <p:cNvSpPr txBox="1"/>
          <p:nvPr/>
        </p:nvSpPr>
        <p:spPr>
          <a:xfrm>
            <a:off x="612187" y="1372495"/>
            <a:ext cx="10689683" cy="1384995"/>
          </a:xfrm>
          <a:prstGeom prst="rect">
            <a:avLst/>
          </a:prstGeom>
          <a:noFill/>
        </p:spPr>
        <p:txBody>
          <a:bodyPr wrap="square" rtlCol="0">
            <a:spAutoFit/>
          </a:bodyPr>
          <a:lstStyle/>
          <a:p>
            <a:pPr marL="285750" indent="-285750">
              <a:buFont typeface="Arial" panose="020B0604020202020204" pitchFamily="34" charset="0"/>
              <a:buChar char="•"/>
            </a:pPr>
            <a:r>
              <a:rPr lang="en-GB" sz="1400">
                <a:latin typeface="Network Rail Sans" panose="02000000040000020004" pitchFamily="2" charset="0"/>
              </a:rPr>
              <a:t>For Schedule 4, the ACS is calculated at a route level and then apportioned to and paid at an operator level whereas compensation is paid out at a service group level. </a:t>
            </a:r>
          </a:p>
          <a:p>
            <a:pPr marL="285750" indent="-285750">
              <a:buFont typeface="Arial" panose="020B0604020202020204" pitchFamily="34" charset="0"/>
              <a:buChar char="•"/>
            </a:pPr>
            <a:endParaRPr lang="en-GB" sz="1400">
              <a:latin typeface="Network Rail Sans" panose="02000000040000020004" pitchFamily="2" charset="0"/>
            </a:endParaRPr>
          </a:p>
          <a:p>
            <a:pPr marL="285750" indent="-285750">
              <a:buFont typeface="Arial" panose="020B0604020202020204" pitchFamily="34" charset="0"/>
              <a:buChar char="•"/>
            </a:pPr>
            <a:r>
              <a:rPr lang="en-GB" sz="1400">
                <a:latin typeface="Network Rail Sans" panose="02000000040000020004" pitchFamily="2" charset="0"/>
              </a:rPr>
              <a:t>Schedule 8 largely operates at a service group level, with separate benchmarks and payment rates for each service group. However, the Sustained Poor Performance (SPP) mechanism is administered at an operator level, and Network Rail’s targets which the benchmarks are aligned to are set at a regional level.</a:t>
            </a:r>
          </a:p>
        </p:txBody>
      </p:sp>
      <p:sp>
        <p:nvSpPr>
          <p:cNvPr id="4" name="Rectangle: Rounded Corners 3">
            <a:extLst>
              <a:ext uri="{FF2B5EF4-FFF2-40B4-BE49-F238E27FC236}">
                <a16:creationId xmlns:a16="http://schemas.microsoft.com/office/drawing/2014/main" id="{A36F9E22-2F79-AF82-D45F-C4736046D995}"/>
              </a:ext>
            </a:extLst>
          </p:cNvPr>
          <p:cNvSpPr/>
          <p:nvPr/>
        </p:nvSpPr>
        <p:spPr>
          <a:xfrm>
            <a:off x="218207" y="868549"/>
            <a:ext cx="6336597" cy="454540"/>
          </a:xfrm>
          <a:prstGeom prst="roundRect">
            <a:avLst/>
          </a:prstGeom>
          <a:solidFill>
            <a:schemeClr val="accent4">
              <a:lumMod val="75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Network Rail Sans" panose="02000000040000020004" pitchFamily="2" charset="0"/>
              </a:rPr>
              <a:t>What is the current level of granularity within Schedules 4 and 8</a:t>
            </a:r>
          </a:p>
        </p:txBody>
      </p:sp>
      <p:sp>
        <p:nvSpPr>
          <p:cNvPr id="11" name="Forme libre 3">
            <a:extLst>
              <a:ext uri="{FF2B5EF4-FFF2-40B4-BE49-F238E27FC236}">
                <a16:creationId xmlns:a16="http://schemas.microsoft.com/office/drawing/2014/main" id="{6AE2631E-9AC9-3E32-5B45-BDE8A345CCC1}"/>
              </a:ext>
            </a:extLst>
          </p:cNvPr>
          <p:cNvSpPr/>
          <p:nvPr/>
        </p:nvSpPr>
        <p:spPr>
          <a:xfrm>
            <a:off x="3341826" y="3260988"/>
            <a:ext cx="2615203" cy="239135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3" name="Forme libre 4">
            <a:extLst>
              <a:ext uri="{FF2B5EF4-FFF2-40B4-BE49-F238E27FC236}">
                <a16:creationId xmlns:a16="http://schemas.microsoft.com/office/drawing/2014/main" id="{8191A4D2-24DC-4B40-9131-6CB79EB5F395}"/>
              </a:ext>
            </a:extLst>
          </p:cNvPr>
          <p:cNvSpPr/>
          <p:nvPr/>
        </p:nvSpPr>
        <p:spPr>
          <a:xfrm>
            <a:off x="368908" y="3026041"/>
            <a:ext cx="4904977" cy="3438526"/>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9" name="ZoneTexte 19">
            <a:extLst>
              <a:ext uri="{FF2B5EF4-FFF2-40B4-BE49-F238E27FC236}">
                <a16:creationId xmlns:a16="http://schemas.microsoft.com/office/drawing/2014/main" id="{B49261B3-8608-6B59-C5FF-2DFA18AAB62A}"/>
              </a:ext>
            </a:extLst>
          </p:cNvPr>
          <p:cNvSpPr txBox="1"/>
          <p:nvPr/>
        </p:nvSpPr>
        <p:spPr>
          <a:xfrm rot="5400000">
            <a:off x="4983486" y="4600698"/>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22" name="ZoneTexte 20">
            <a:extLst>
              <a:ext uri="{FF2B5EF4-FFF2-40B4-BE49-F238E27FC236}">
                <a16:creationId xmlns:a16="http://schemas.microsoft.com/office/drawing/2014/main" id="{6F3C996A-A8DF-E3F7-5373-3ECC13712542}"/>
              </a:ext>
            </a:extLst>
          </p:cNvPr>
          <p:cNvSpPr txBox="1"/>
          <p:nvPr/>
        </p:nvSpPr>
        <p:spPr>
          <a:xfrm rot="16200000">
            <a:off x="5822251" y="4591226"/>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24" name="Graphique 33" descr="Close avec un remplissage uni">
            <a:extLst>
              <a:ext uri="{FF2B5EF4-FFF2-40B4-BE49-F238E27FC236}">
                <a16:creationId xmlns:a16="http://schemas.microsoft.com/office/drawing/2014/main" id="{A7D17832-711D-9CCD-5D0B-76B42150F1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01747" y="3393114"/>
            <a:ext cx="369332" cy="369332"/>
          </a:xfrm>
          <a:prstGeom prst="rect">
            <a:avLst/>
          </a:prstGeom>
        </p:spPr>
      </p:pic>
      <p:pic>
        <p:nvPicPr>
          <p:cNvPr id="26" name="Graphique 34" descr="Checkmark avec un remplissage uni">
            <a:extLst>
              <a:ext uri="{FF2B5EF4-FFF2-40B4-BE49-F238E27FC236}">
                <a16:creationId xmlns:a16="http://schemas.microsoft.com/office/drawing/2014/main" id="{9CB2BDAD-078C-52AF-8896-1097EFCC92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35326" y="3393114"/>
            <a:ext cx="369332" cy="369332"/>
          </a:xfrm>
          <a:prstGeom prst="rect">
            <a:avLst/>
          </a:prstGeom>
        </p:spPr>
      </p:pic>
      <p:sp>
        <p:nvSpPr>
          <p:cNvPr id="28" name="Forme libre 7">
            <a:extLst>
              <a:ext uri="{FF2B5EF4-FFF2-40B4-BE49-F238E27FC236}">
                <a16:creationId xmlns:a16="http://schemas.microsoft.com/office/drawing/2014/main" id="{6B0CAA36-0A95-E1A9-A7E8-BFBCE8FB7425}"/>
              </a:ext>
            </a:extLst>
          </p:cNvPr>
          <p:cNvSpPr/>
          <p:nvPr/>
        </p:nvSpPr>
        <p:spPr>
          <a:xfrm>
            <a:off x="655390" y="3332226"/>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2" name="Forme libre 13">
            <a:extLst>
              <a:ext uri="{FF2B5EF4-FFF2-40B4-BE49-F238E27FC236}">
                <a16:creationId xmlns:a16="http://schemas.microsoft.com/office/drawing/2014/main" id="{A86708F3-0D61-CCF2-E8ED-ADF5D1DD8471}"/>
              </a:ext>
            </a:extLst>
          </p:cNvPr>
          <p:cNvSpPr/>
          <p:nvPr/>
        </p:nvSpPr>
        <p:spPr>
          <a:xfrm>
            <a:off x="7109460" y="3239209"/>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4" name="ZoneTexte 21">
            <a:extLst>
              <a:ext uri="{FF2B5EF4-FFF2-40B4-BE49-F238E27FC236}">
                <a16:creationId xmlns:a16="http://schemas.microsoft.com/office/drawing/2014/main" id="{CBB6B162-EF45-3907-5126-7FEE904D9C9A}"/>
              </a:ext>
            </a:extLst>
          </p:cNvPr>
          <p:cNvSpPr txBox="1"/>
          <p:nvPr/>
        </p:nvSpPr>
        <p:spPr>
          <a:xfrm>
            <a:off x="672795" y="337794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6" name="ZoneTexte 27">
            <a:extLst>
              <a:ext uri="{FF2B5EF4-FFF2-40B4-BE49-F238E27FC236}">
                <a16:creationId xmlns:a16="http://schemas.microsoft.com/office/drawing/2014/main" id="{88180525-D8F1-4A8C-40E2-09ED02EFAC29}"/>
              </a:ext>
            </a:extLst>
          </p:cNvPr>
          <p:cNvSpPr txBox="1"/>
          <p:nvPr/>
        </p:nvSpPr>
        <p:spPr>
          <a:xfrm>
            <a:off x="7122261" y="3284929"/>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8" name="TextBox 36">
            <a:extLst>
              <a:ext uri="{FF2B5EF4-FFF2-40B4-BE49-F238E27FC236}">
                <a16:creationId xmlns:a16="http://schemas.microsoft.com/office/drawing/2014/main" id="{3D57A7F5-B232-7BB5-C997-2393088D17A8}"/>
              </a:ext>
            </a:extLst>
          </p:cNvPr>
          <p:cNvSpPr txBox="1"/>
          <p:nvPr/>
        </p:nvSpPr>
        <p:spPr>
          <a:xfrm>
            <a:off x="7621524" y="3073332"/>
            <a:ext cx="398038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Discrepancy in measures. </a:t>
            </a:r>
            <a:r>
              <a:rPr lang="en-GB" sz="1400">
                <a:latin typeface="Network Rail Sans" panose="02000000040000020004" pitchFamily="2" charset="0"/>
              </a:rPr>
              <a:t>Schedule 8 operates at service group level, but key inputs such as NR targets are regional, creating misalignment and complexity.</a:t>
            </a:r>
          </a:p>
        </p:txBody>
      </p:sp>
      <p:sp>
        <p:nvSpPr>
          <p:cNvPr id="40" name="Forme libre 12">
            <a:extLst>
              <a:ext uri="{FF2B5EF4-FFF2-40B4-BE49-F238E27FC236}">
                <a16:creationId xmlns:a16="http://schemas.microsoft.com/office/drawing/2014/main" id="{39E27027-BC15-53C8-EAE1-BD428955EC55}"/>
              </a:ext>
            </a:extLst>
          </p:cNvPr>
          <p:cNvSpPr/>
          <p:nvPr/>
        </p:nvSpPr>
        <p:spPr>
          <a:xfrm>
            <a:off x="655390" y="411497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2" name="Forme libre 18">
            <a:extLst>
              <a:ext uri="{FF2B5EF4-FFF2-40B4-BE49-F238E27FC236}">
                <a16:creationId xmlns:a16="http://schemas.microsoft.com/office/drawing/2014/main" id="{5856C66C-D68A-636E-DF29-7DC6593516E4}"/>
              </a:ext>
            </a:extLst>
          </p:cNvPr>
          <p:cNvSpPr/>
          <p:nvPr/>
        </p:nvSpPr>
        <p:spPr>
          <a:xfrm>
            <a:off x="7109460" y="3952390"/>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4" name="ZoneTexte 22">
            <a:extLst>
              <a:ext uri="{FF2B5EF4-FFF2-40B4-BE49-F238E27FC236}">
                <a16:creationId xmlns:a16="http://schemas.microsoft.com/office/drawing/2014/main" id="{3BD262F4-BA0F-9E38-3BFA-9F982C8382BB}"/>
              </a:ext>
            </a:extLst>
          </p:cNvPr>
          <p:cNvSpPr txBox="1"/>
          <p:nvPr/>
        </p:nvSpPr>
        <p:spPr>
          <a:xfrm>
            <a:off x="660981" y="4160694"/>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6" name="ZoneTexte 28">
            <a:extLst>
              <a:ext uri="{FF2B5EF4-FFF2-40B4-BE49-F238E27FC236}">
                <a16:creationId xmlns:a16="http://schemas.microsoft.com/office/drawing/2014/main" id="{C54C8597-E4B6-8134-B40A-A7391413F64E}"/>
              </a:ext>
            </a:extLst>
          </p:cNvPr>
          <p:cNvSpPr txBox="1"/>
          <p:nvPr/>
        </p:nvSpPr>
        <p:spPr>
          <a:xfrm>
            <a:off x="7122261" y="3998110"/>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50" name="Forme libre 11">
            <a:extLst>
              <a:ext uri="{FF2B5EF4-FFF2-40B4-BE49-F238E27FC236}">
                <a16:creationId xmlns:a16="http://schemas.microsoft.com/office/drawing/2014/main" id="{8CC6C152-CCCC-79FD-5F50-43E9B57582DB}"/>
              </a:ext>
            </a:extLst>
          </p:cNvPr>
          <p:cNvSpPr/>
          <p:nvPr/>
        </p:nvSpPr>
        <p:spPr>
          <a:xfrm>
            <a:off x="655390" y="4921836"/>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2" name="ZoneTexte 23">
            <a:extLst>
              <a:ext uri="{FF2B5EF4-FFF2-40B4-BE49-F238E27FC236}">
                <a16:creationId xmlns:a16="http://schemas.microsoft.com/office/drawing/2014/main" id="{D6ACE05D-C97E-00A7-5A4B-74E2C4870A5B}"/>
              </a:ext>
            </a:extLst>
          </p:cNvPr>
          <p:cNvSpPr txBox="1"/>
          <p:nvPr/>
        </p:nvSpPr>
        <p:spPr>
          <a:xfrm>
            <a:off x="660981" y="496755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54" name="TextBox 36">
            <a:extLst>
              <a:ext uri="{FF2B5EF4-FFF2-40B4-BE49-F238E27FC236}">
                <a16:creationId xmlns:a16="http://schemas.microsoft.com/office/drawing/2014/main" id="{9EB1C4A2-6E8E-0962-633C-12A793FA3B00}"/>
              </a:ext>
            </a:extLst>
          </p:cNvPr>
          <p:cNvSpPr txBox="1"/>
          <p:nvPr/>
        </p:nvSpPr>
        <p:spPr>
          <a:xfrm>
            <a:off x="1159366" y="3222498"/>
            <a:ext cx="3839564" cy="65836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Ease of calculation: </a:t>
            </a:r>
            <a:r>
              <a:rPr lang="en-GB" sz="1400">
                <a:latin typeface="Network Rail Sans" panose="02000000040000020004" pitchFamily="2" charset="0"/>
              </a:rPr>
              <a:t>Possession plans are often set out at route level, and so it is easiest to calculate ACS at the route level as today.</a:t>
            </a:r>
          </a:p>
        </p:txBody>
      </p:sp>
      <p:sp>
        <p:nvSpPr>
          <p:cNvPr id="56" name="TextBox 36">
            <a:extLst>
              <a:ext uri="{FF2B5EF4-FFF2-40B4-BE49-F238E27FC236}">
                <a16:creationId xmlns:a16="http://schemas.microsoft.com/office/drawing/2014/main" id="{B51FC4D4-C7FB-354F-08D6-DAFBF3E6AD4D}"/>
              </a:ext>
            </a:extLst>
          </p:cNvPr>
          <p:cNvSpPr txBox="1"/>
          <p:nvPr/>
        </p:nvSpPr>
        <p:spPr>
          <a:xfrm>
            <a:off x="1152781" y="4008596"/>
            <a:ext cx="3839564" cy="64008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Cost reflectivity.</a:t>
            </a:r>
            <a:r>
              <a:rPr lang="en-GB" sz="1400" noProof="1">
                <a:latin typeface="Network Rail Sans" panose="02000000040000020004" pitchFamily="2" charset="0"/>
              </a:rPr>
              <a:t> Providing compensation at service group level better reflects costs and losses of differing services.</a:t>
            </a:r>
          </a:p>
        </p:txBody>
      </p:sp>
      <p:sp>
        <p:nvSpPr>
          <p:cNvPr id="58" name="TextBox 35">
            <a:extLst>
              <a:ext uri="{FF2B5EF4-FFF2-40B4-BE49-F238E27FC236}">
                <a16:creationId xmlns:a16="http://schemas.microsoft.com/office/drawing/2014/main" id="{7A4B9CE0-36E3-3099-A1A5-204A268C6514}"/>
              </a:ext>
            </a:extLst>
          </p:cNvPr>
          <p:cNvSpPr txBox="1"/>
          <p:nvPr/>
        </p:nvSpPr>
        <p:spPr>
          <a:xfrm>
            <a:off x="1169582" y="4812108"/>
            <a:ext cx="3766759" cy="65836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Performance differences: </a:t>
            </a:r>
            <a:r>
              <a:rPr lang="en-GB" sz="1400" noProof="1">
                <a:latin typeface="Network Rail Sans" panose="02000000040000020004" pitchFamily="2" charset="0"/>
              </a:rPr>
              <a:t>Setting benchmarks at service group level helps to recognise the difference in performance between different types of services.</a:t>
            </a:r>
          </a:p>
        </p:txBody>
      </p:sp>
      <p:sp>
        <p:nvSpPr>
          <p:cNvPr id="64" name="TextBox 36">
            <a:extLst>
              <a:ext uri="{FF2B5EF4-FFF2-40B4-BE49-F238E27FC236}">
                <a16:creationId xmlns:a16="http://schemas.microsoft.com/office/drawing/2014/main" id="{97A2225A-7EC9-A235-7A55-566349638037}"/>
              </a:ext>
            </a:extLst>
          </p:cNvPr>
          <p:cNvSpPr txBox="1"/>
          <p:nvPr/>
        </p:nvSpPr>
        <p:spPr>
          <a:xfrm>
            <a:off x="7621524" y="3839816"/>
            <a:ext cx="398038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Complexity. </a:t>
            </a:r>
            <a:r>
              <a:rPr lang="en-GB" sz="1400">
                <a:latin typeface="Network Rail Sans" panose="02000000040000020004" pitchFamily="2" charset="0"/>
              </a:rPr>
              <a:t>Service group level parameters complicate payment forecasts and create multiple compensation rates across operators’ services.</a:t>
            </a:r>
          </a:p>
        </p:txBody>
      </p:sp>
      <p:sp>
        <p:nvSpPr>
          <p:cNvPr id="65" name="Forme libre 19"/>
          <p:cNvSpPr/>
          <p:nvPr/>
        </p:nvSpPr>
        <p:spPr>
          <a:xfrm>
            <a:off x="655390" y="5793802"/>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6" name="ZoneTexte 24"/>
          <p:cNvSpPr txBox="1"/>
          <p:nvPr/>
        </p:nvSpPr>
        <p:spPr>
          <a:xfrm>
            <a:off x="660981" y="5839522"/>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04</a:t>
            </a:r>
          </a:p>
        </p:txBody>
      </p:sp>
      <p:sp>
        <p:nvSpPr>
          <p:cNvPr id="67" name="TextBox 37"/>
          <p:cNvSpPr txBox="1"/>
          <p:nvPr/>
        </p:nvSpPr>
        <p:spPr>
          <a:xfrm>
            <a:off x="1169582" y="5598206"/>
            <a:ext cx="3766759"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Greater transparency. </a:t>
            </a:r>
            <a:r>
              <a:rPr lang="en-GB" sz="1400" noProof="1">
                <a:latin typeface="Network Rail Sans" panose="02000000040000020004" pitchFamily="2" charset="0"/>
              </a:rPr>
              <a:t>Setting the schemes at a service group level helps to identify where disruption and improvements occur.</a:t>
            </a:r>
          </a:p>
        </p:txBody>
      </p:sp>
      <p:sp>
        <p:nvSpPr>
          <p:cNvPr id="68" name="Forme libre 20"/>
          <p:cNvSpPr/>
          <p:nvPr/>
        </p:nvSpPr>
        <p:spPr>
          <a:xfrm>
            <a:off x="7109460" y="4624473"/>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9" name="ZoneTexte 29"/>
          <p:cNvSpPr txBox="1"/>
          <p:nvPr/>
        </p:nvSpPr>
        <p:spPr>
          <a:xfrm>
            <a:off x="7122261" y="4670193"/>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70" name="TextBox 38"/>
          <p:cNvSpPr txBox="1"/>
          <p:nvPr/>
        </p:nvSpPr>
        <p:spPr>
          <a:xfrm>
            <a:off x="7621524" y="4562752"/>
            <a:ext cx="3980383" cy="56692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Calibration burden. </a:t>
            </a:r>
            <a:r>
              <a:rPr lang="en-GB" sz="1400">
                <a:latin typeface="Network Rail Sans" panose="02000000040000020004" pitchFamily="2" charset="0"/>
              </a:rPr>
              <a:t>More granular parameters require additional data, analysis and maintenance. </a:t>
            </a:r>
          </a:p>
        </p:txBody>
      </p:sp>
      <p:sp>
        <p:nvSpPr>
          <p:cNvPr id="71" name="Forme libre 21"/>
          <p:cNvSpPr/>
          <p:nvPr/>
        </p:nvSpPr>
        <p:spPr>
          <a:xfrm>
            <a:off x="7109460" y="5269177"/>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72" name="ZoneTexte 30"/>
          <p:cNvSpPr txBox="1"/>
          <p:nvPr/>
        </p:nvSpPr>
        <p:spPr>
          <a:xfrm>
            <a:off x="7122261" y="5314897"/>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04</a:t>
            </a:r>
          </a:p>
        </p:txBody>
      </p:sp>
      <p:sp>
        <p:nvSpPr>
          <p:cNvPr id="73" name="TextBox 39"/>
          <p:cNvSpPr txBox="1"/>
          <p:nvPr/>
        </p:nvSpPr>
        <p:spPr>
          <a:xfrm>
            <a:off x="7621524" y="5189168"/>
            <a:ext cx="3980383" cy="56692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Greater volatility. </a:t>
            </a:r>
            <a:r>
              <a:rPr lang="en-GB" sz="1400">
                <a:latin typeface="Network Rail Sans" panose="02000000040000020004" pitchFamily="2" charset="0"/>
              </a:rPr>
              <a:t>Smaller service groups may produce less stable results and payment rates.</a:t>
            </a:r>
          </a:p>
        </p:txBody>
      </p:sp>
      <p:sp>
        <p:nvSpPr>
          <p:cNvPr id="74" name="ACS subjective allocation marker"/>
          <p:cNvSpPr/>
          <p:nvPr/>
        </p:nvSpPr>
        <p:spPr>
          <a:xfrm>
            <a:off x="7109460" y="5895594"/>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75" name="ACS subjective allocation number"/>
          <p:cNvSpPr txBox="1"/>
          <p:nvPr/>
        </p:nvSpPr>
        <p:spPr>
          <a:xfrm>
            <a:off x="7122261" y="5941314"/>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05</a:t>
            </a:r>
          </a:p>
        </p:txBody>
      </p:sp>
      <p:sp>
        <p:nvSpPr>
          <p:cNvPr id="76" name="ACS subjective allocation text"/>
          <p:cNvSpPr txBox="1"/>
          <p:nvPr/>
        </p:nvSpPr>
        <p:spPr>
          <a:xfrm>
            <a:off x="7621524" y="5729716"/>
            <a:ext cx="398038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Subjective allocation. </a:t>
            </a:r>
            <a:r>
              <a:rPr lang="en-GB" sz="1400">
                <a:latin typeface="Network Rail Sans" panose="02000000040000020004" pitchFamily="2" charset="0"/>
              </a:rPr>
              <a:t>Allocation of the calculated route level ACS to individual operators relies on judgement and may be open to challenge.</a:t>
            </a:r>
          </a:p>
        </p:txBody>
      </p:sp>
    </p:spTree>
    <p:extLst>
      <p:ext uri="{BB962C8B-B14F-4D97-AF65-F5344CB8AC3E}">
        <p14:creationId xmlns:p14="http://schemas.microsoft.com/office/powerpoint/2010/main" val="1482508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B5749005-982F-42FF-9F66-CBD7BEE1609E}"/>
              </a:ext>
            </a:extLst>
          </p:cNvPr>
          <p:cNvSpPr/>
          <p:nvPr/>
        </p:nvSpPr>
        <p:spPr>
          <a:xfrm>
            <a:off x="2331166" y="1772228"/>
            <a:ext cx="468468" cy="403852"/>
          </a:xfrm>
          <a:custGeom>
            <a:avLst/>
            <a:gdLst>
              <a:gd name="connsiteX0" fmla="*/ 312312 w 624624"/>
              <a:gd name="connsiteY0" fmla="*/ 0 h 538469"/>
              <a:gd name="connsiteX1" fmla="*/ 624624 w 624624"/>
              <a:gd name="connsiteY1" fmla="*/ 538469 h 538469"/>
              <a:gd name="connsiteX2" fmla="*/ 0 w 624624"/>
              <a:gd name="connsiteY2" fmla="*/ 538469 h 538469"/>
              <a:gd name="connsiteX3" fmla="*/ 312312 w 624624"/>
              <a:gd name="connsiteY3" fmla="*/ 0 h 538469"/>
            </a:gdLst>
            <a:ahLst/>
            <a:cxnLst>
              <a:cxn ang="0">
                <a:pos x="connsiteX0" y="connsiteY0"/>
              </a:cxn>
              <a:cxn ang="0">
                <a:pos x="connsiteX1" y="connsiteY1"/>
              </a:cxn>
              <a:cxn ang="0">
                <a:pos x="connsiteX2" y="connsiteY2"/>
              </a:cxn>
              <a:cxn ang="0">
                <a:pos x="connsiteX3" y="connsiteY3"/>
              </a:cxn>
            </a:cxnLst>
            <a:rect l="l" t="t" r="r" b="b"/>
            <a:pathLst>
              <a:path w="624624" h="538469">
                <a:moveTo>
                  <a:pt x="312312" y="0"/>
                </a:moveTo>
                <a:lnTo>
                  <a:pt x="624624" y="538469"/>
                </a:lnTo>
                <a:lnTo>
                  <a:pt x="0" y="538469"/>
                </a:lnTo>
                <a:lnTo>
                  <a:pt x="312312"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4" name="Freeform: Shape 33">
            <a:extLst>
              <a:ext uri="{FF2B5EF4-FFF2-40B4-BE49-F238E27FC236}">
                <a16:creationId xmlns:a16="http://schemas.microsoft.com/office/drawing/2014/main" id="{9BA1CD27-C62B-4557-B2F9-70F9A45C8AE8}"/>
              </a:ext>
            </a:extLst>
          </p:cNvPr>
          <p:cNvSpPr/>
          <p:nvPr/>
        </p:nvSpPr>
        <p:spPr>
          <a:xfrm>
            <a:off x="2742483" y="2176081"/>
            <a:ext cx="8279323" cy="98103"/>
          </a:xfrm>
          <a:custGeom>
            <a:avLst/>
            <a:gdLst>
              <a:gd name="connsiteX0" fmla="*/ 0 w 5783688"/>
              <a:gd name="connsiteY0" fmla="*/ 0 h 125719"/>
              <a:gd name="connsiteX1" fmla="*/ 5783688 w 5783688"/>
              <a:gd name="connsiteY1" fmla="*/ 0 h 125719"/>
              <a:gd name="connsiteX2" fmla="*/ 5783688 w 5783688"/>
              <a:gd name="connsiteY2" fmla="*/ 125719 h 125719"/>
              <a:gd name="connsiteX3" fmla="*/ 72917 w 5783688"/>
              <a:gd name="connsiteY3" fmla="*/ 125719 h 125719"/>
              <a:gd name="connsiteX4" fmla="*/ 0 w 5783688"/>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3688" h="125719">
                <a:moveTo>
                  <a:pt x="0" y="0"/>
                </a:moveTo>
                <a:lnTo>
                  <a:pt x="5783688" y="0"/>
                </a:lnTo>
                <a:lnTo>
                  <a:pt x="5783688"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5" name="Freeform: Shape 34">
            <a:extLst>
              <a:ext uri="{FF2B5EF4-FFF2-40B4-BE49-F238E27FC236}">
                <a16:creationId xmlns:a16="http://schemas.microsoft.com/office/drawing/2014/main" id="{7A7A20D5-E654-4BEC-8BCF-9D003EBE58BB}"/>
              </a:ext>
            </a:extLst>
          </p:cNvPr>
          <p:cNvSpPr/>
          <p:nvPr/>
        </p:nvSpPr>
        <p:spPr>
          <a:xfrm>
            <a:off x="2042244" y="2270369"/>
            <a:ext cx="1046312" cy="403852"/>
          </a:xfrm>
          <a:custGeom>
            <a:avLst/>
            <a:gdLst>
              <a:gd name="connsiteX0" fmla="*/ 312312 w 1395082"/>
              <a:gd name="connsiteY0" fmla="*/ 0 h 538469"/>
              <a:gd name="connsiteX1" fmla="*/ 1082770 w 1395082"/>
              <a:gd name="connsiteY1" fmla="*/ 0 h 538469"/>
              <a:gd name="connsiteX2" fmla="*/ 1395082 w 1395082"/>
              <a:gd name="connsiteY2" fmla="*/ 538469 h 538469"/>
              <a:gd name="connsiteX3" fmla="*/ 0 w 1395082"/>
              <a:gd name="connsiteY3" fmla="*/ 538469 h 538469"/>
              <a:gd name="connsiteX4" fmla="*/ 312312 w 1395082"/>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5082" h="538469">
                <a:moveTo>
                  <a:pt x="312312" y="0"/>
                </a:moveTo>
                <a:lnTo>
                  <a:pt x="1082770" y="0"/>
                </a:lnTo>
                <a:lnTo>
                  <a:pt x="1395082" y="538469"/>
                </a:lnTo>
                <a:lnTo>
                  <a:pt x="0" y="538469"/>
                </a:lnTo>
                <a:lnTo>
                  <a:pt x="31231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6" name="Freeform: Shape 35">
            <a:extLst>
              <a:ext uri="{FF2B5EF4-FFF2-40B4-BE49-F238E27FC236}">
                <a16:creationId xmlns:a16="http://schemas.microsoft.com/office/drawing/2014/main" id="{2B627A7E-AC3F-45C8-AD75-AB8D72DD36FD}"/>
              </a:ext>
            </a:extLst>
          </p:cNvPr>
          <p:cNvSpPr/>
          <p:nvPr/>
        </p:nvSpPr>
        <p:spPr>
          <a:xfrm>
            <a:off x="3031406" y="2674222"/>
            <a:ext cx="7990400" cy="111032"/>
          </a:xfrm>
          <a:custGeom>
            <a:avLst/>
            <a:gdLst>
              <a:gd name="connsiteX0" fmla="*/ 0 w 5398459"/>
              <a:gd name="connsiteY0" fmla="*/ 0 h 125719"/>
              <a:gd name="connsiteX1" fmla="*/ 5398459 w 5398459"/>
              <a:gd name="connsiteY1" fmla="*/ 0 h 125719"/>
              <a:gd name="connsiteX2" fmla="*/ 5398459 w 5398459"/>
              <a:gd name="connsiteY2" fmla="*/ 125719 h 125719"/>
              <a:gd name="connsiteX3" fmla="*/ 72917 w 5398459"/>
              <a:gd name="connsiteY3" fmla="*/ 125719 h 125719"/>
              <a:gd name="connsiteX4" fmla="*/ 0 w 5398459"/>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59" h="125719">
                <a:moveTo>
                  <a:pt x="0" y="0"/>
                </a:moveTo>
                <a:lnTo>
                  <a:pt x="5398459" y="0"/>
                </a:lnTo>
                <a:lnTo>
                  <a:pt x="5398459"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Freeform: Shape 36">
            <a:extLst>
              <a:ext uri="{FF2B5EF4-FFF2-40B4-BE49-F238E27FC236}">
                <a16:creationId xmlns:a16="http://schemas.microsoft.com/office/drawing/2014/main" id="{0B5F884B-8930-4829-B74F-0A5FD512CF9A}"/>
              </a:ext>
            </a:extLst>
          </p:cNvPr>
          <p:cNvSpPr/>
          <p:nvPr/>
        </p:nvSpPr>
        <p:spPr>
          <a:xfrm>
            <a:off x="1753324" y="2768510"/>
            <a:ext cx="1624155" cy="403852"/>
          </a:xfrm>
          <a:custGeom>
            <a:avLst/>
            <a:gdLst>
              <a:gd name="connsiteX0" fmla="*/ 312312 w 2165540"/>
              <a:gd name="connsiteY0" fmla="*/ 0 h 538469"/>
              <a:gd name="connsiteX1" fmla="*/ 1853228 w 2165540"/>
              <a:gd name="connsiteY1" fmla="*/ 0 h 538469"/>
              <a:gd name="connsiteX2" fmla="*/ 2165540 w 2165540"/>
              <a:gd name="connsiteY2" fmla="*/ 538469 h 538469"/>
              <a:gd name="connsiteX3" fmla="*/ 0 w 2165540"/>
              <a:gd name="connsiteY3" fmla="*/ 538469 h 538469"/>
              <a:gd name="connsiteX4" fmla="*/ 312312 w 2165540"/>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40" h="538469">
                <a:moveTo>
                  <a:pt x="312312" y="0"/>
                </a:moveTo>
                <a:lnTo>
                  <a:pt x="1853228" y="0"/>
                </a:lnTo>
                <a:lnTo>
                  <a:pt x="2165540" y="538469"/>
                </a:lnTo>
                <a:lnTo>
                  <a:pt x="0" y="538469"/>
                </a:lnTo>
                <a:lnTo>
                  <a:pt x="312312"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8" name="Freeform: Shape 37">
            <a:extLst>
              <a:ext uri="{FF2B5EF4-FFF2-40B4-BE49-F238E27FC236}">
                <a16:creationId xmlns:a16="http://schemas.microsoft.com/office/drawing/2014/main" id="{73C4FBB3-DE4D-4061-9A41-B8C389E068BA}"/>
              </a:ext>
            </a:extLst>
          </p:cNvPr>
          <p:cNvSpPr/>
          <p:nvPr/>
        </p:nvSpPr>
        <p:spPr>
          <a:xfrm>
            <a:off x="3320328" y="3172363"/>
            <a:ext cx="7701478" cy="97303"/>
          </a:xfrm>
          <a:custGeom>
            <a:avLst/>
            <a:gdLst>
              <a:gd name="connsiteX0" fmla="*/ 0 w 5013230"/>
              <a:gd name="connsiteY0" fmla="*/ 0 h 125719"/>
              <a:gd name="connsiteX1" fmla="*/ 5013230 w 5013230"/>
              <a:gd name="connsiteY1" fmla="*/ 0 h 125719"/>
              <a:gd name="connsiteX2" fmla="*/ 5013230 w 5013230"/>
              <a:gd name="connsiteY2" fmla="*/ 125719 h 125719"/>
              <a:gd name="connsiteX3" fmla="*/ 72917 w 5013230"/>
              <a:gd name="connsiteY3" fmla="*/ 125719 h 125719"/>
              <a:gd name="connsiteX4" fmla="*/ 0 w 5013230"/>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230" h="125719">
                <a:moveTo>
                  <a:pt x="0" y="0"/>
                </a:moveTo>
                <a:lnTo>
                  <a:pt x="5013230" y="0"/>
                </a:lnTo>
                <a:lnTo>
                  <a:pt x="5013230"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9" name="Freeform: Shape 38">
            <a:extLst>
              <a:ext uri="{FF2B5EF4-FFF2-40B4-BE49-F238E27FC236}">
                <a16:creationId xmlns:a16="http://schemas.microsoft.com/office/drawing/2014/main" id="{716FC2E4-AA0C-4C31-AB0E-483EF96609AD}"/>
              </a:ext>
            </a:extLst>
          </p:cNvPr>
          <p:cNvSpPr/>
          <p:nvPr/>
        </p:nvSpPr>
        <p:spPr>
          <a:xfrm>
            <a:off x="1464402" y="3266651"/>
            <a:ext cx="2201999" cy="403852"/>
          </a:xfrm>
          <a:custGeom>
            <a:avLst/>
            <a:gdLst>
              <a:gd name="connsiteX0" fmla="*/ 312312 w 2935998"/>
              <a:gd name="connsiteY0" fmla="*/ 0 h 538469"/>
              <a:gd name="connsiteX1" fmla="*/ 2623686 w 2935998"/>
              <a:gd name="connsiteY1" fmla="*/ 0 h 538469"/>
              <a:gd name="connsiteX2" fmla="*/ 2935998 w 2935998"/>
              <a:gd name="connsiteY2" fmla="*/ 538469 h 538469"/>
              <a:gd name="connsiteX3" fmla="*/ 0 w 2935998"/>
              <a:gd name="connsiteY3" fmla="*/ 538469 h 538469"/>
              <a:gd name="connsiteX4" fmla="*/ 312312 w 2935998"/>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5998" h="538469">
                <a:moveTo>
                  <a:pt x="312312" y="0"/>
                </a:moveTo>
                <a:lnTo>
                  <a:pt x="2623686" y="0"/>
                </a:lnTo>
                <a:lnTo>
                  <a:pt x="2935998" y="538469"/>
                </a:lnTo>
                <a:lnTo>
                  <a:pt x="0" y="538469"/>
                </a:lnTo>
                <a:lnTo>
                  <a:pt x="312312"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0" name="Freeform: Shape 39">
            <a:extLst>
              <a:ext uri="{FF2B5EF4-FFF2-40B4-BE49-F238E27FC236}">
                <a16:creationId xmlns:a16="http://schemas.microsoft.com/office/drawing/2014/main" id="{5C89DE49-C81D-4BBE-AB7E-6BFE02792D83}"/>
              </a:ext>
            </a:extLst>
          </p:cNvPr>
          <p:cNvSpPr/>
          <p:nvPr/>
        </p:nvSpPr>
        <p:spPr>
          <a:xfrm>
            <a:off x="3609251" y="3670505"/>
            <a:ext cx="7412555" cy="101111"/>
          </a:xfrm>
          <a:custGeom>
            <a:avLst/>
            <a:gdLst>
              <a:gd name="connsiteX0" fmla="*/ 0 w 4628001"/>
              <a:gd name="connsiteY0" fmla="*/ 0 h 125719"/>
              <a:gd name="connsiteX1" fmla="*/ 4628001 w 4628001"/>
              <a:gd name="connsiteY1" fmla="*/ 0 h 125719"/>
              <a:gd name="connsiteX2" fmla="*/ 4628001 w 4628001"/>
              <a:gd name="connsiteY2" fmla="*/ 125719 h 125719"/>
              <a:gd name="connsiteX3" fmla="*/ 72917 w 4628001"/>
              <a:gd name="connsiteY3" fmla="*/ 125719 h 125719"/>
              <a:gd name="connsiteX4" fmla="*/ 0 w 4628001"/>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8001" h="125719">
                <a:moveTo>
                  <a:pt x="0" y="0"/>
                </a:moveTo>
                <a:lnTo>
                  <a:pt x="4628001" y="0"/>
                </a:lnTo>
                <a:lnTo>
                  <a:pt x="4628001"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1" name="Freeform: Shape 40">
            <a:extLst>
              <a:ext uri="{FF2B5EF4-FFF2-40B4-BE49-F238E27FC236}">
                <a16:creationId xmlns:a16="http://schemas.microsoft.com/office/drawing/2014/main" id="{9BA3389A-DE8B-4193-832C-88AF46ADD056}"/>
              </a:ext>
            </a:extLst>
          </p:cNvPr>
          <p:cNvSpPr/>
          <p:nvPr/>
        </p:nvSpPr>
        <p:spPr>
          <a:xfrm>
            <a:off x="1175479" y="3764792"/>
            <a:ext cx="2779842" cy="403852"/>
          </a:xfrm>
          <a:custGeom>
            <a:avLst/>
            <a:gdLst>
              <a:gd name="connsiteX0" fmla="*/ 312312 w 3706456"/>
              <a:gd name="connsiteY0" fmla="*/ 0 h 538469"/>
              <a:gd name="connsiteX1" fmla="*/ 3394144 w 3706456"/>
              <a:gd name="connsiteY1" fmla="*/ 0 h 538469"/>
              <a:gd name="connsiteX2" fmla="*/ 3706456 w 3706456"/>
              <a:gd name="connsiteY2" fmla="*/ 538469 h 538469"/>
              <a:gd name="connsiteX3" fmla="*/ 0 w 3706456"/>
              <a:gd name="connsiteY3" fmla="*/ 538469 h 538469"/>
              <a:gd name="connsiteX4" fmla="*/ 312312 w 3706456"/>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6456" h="538469">
                <a:moveTo>
                  <a:pt x="312312" y="0"/>
                </a:moveTo>
                <a:lnTo>
                  <a:pt x="3394144" y="0"/>
                </a:lnTo>
                <a:lnTo>
                  <a:pt x="3706456" y="538469"/>
                </a:lnTo>
                <a:lnTo>
                  <a:pt x="0" y="538469"/>
                </a:lnTo>
                <a:lnTo>
                  <a:pt x="31231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2" name="Freeform: Shape 41">
            <a:extLst>
              <a:ext uri="{FF2B5EF4-FFF2-40B4-BE49-F238E27FC236}">
                <a16:creationId xmlns:a16="http://schemas.microsoft.com/office/drawing/2014/main" id="{26A489EB-59CD-46C8-87D6-AE9BAFE495C5}"/>
              </a:ext>
            </a:extLst>
          </p:cNvPr>
          <p:cNvSpPr/>
          <p:nvPr/>
        </p:nvSpPr>
        <p:spPr>
          <a:xfrm>
            <a:off x="3898172" y="4168645"/>
            <a:ext cx="7123634" cy="98613"/>
          </a:xfrm>
          <a:custGeom>
            <a:avLst/>
            <a:gdLst>
              <a:gd name="connsiteX0" fmla="*/ 0 w 4242772"/>
              <a:gd name="connsiteY0" fmla="*/ 0 h 125719"/>
              <a:gd name="connsiteX1" fmla="*/ 4242772 w 4242772"/>
              <a:gd name="connsiteY1" fmla="*/ 0 h 125719"/>
              <a:gd name="connsiteX2" fmla="*/ 4242772 w 4242772"/>
              <a:gd name="connsiteY2" fmla="*/ 125719 h 125719"/>
              <a:gd name="connsiteX3" fmla="*/ 72917 w 4242772"/>
              <a:gd name="connsiteY3" fmla="*/ 125719 h 125719"/>
              <a:gd name="connsiteX4" fmla="*/ 0 w 4242772"/>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2772" h="125719">
                <a:moveTo>
                  <a:pt x="0" y="0"/>
                </a:moveTo>
                <a:lnTo>
                  <a:pt x="4242772" y="0"/>
                </a:lnTo>
                <a:lnTo>
                  <a:pt x="4242772"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3" name="Freeform: Shape 72">
            <a:extLst>
              <a:ext uri="{FF2B5EF4-FFF2-40B4-BE49-F238E27FC236}">
                <a16:creationId xmlns:a16="http://schemas.microsoft.com/office/drawing/2014/main" id="{F93B7764-A59B-4B24-91E9-11DE30228E33}"/>
              </a:ext>
            </a:extLst>
          </p:cNvPr>
          <p:cNvSpPr/>
          <p:nvPr/>
        </p:nvSpPr>
        <p:spPr>
          <a:xfrm>
            <a:off x="886557" y="4262933"/>
            <a:ext cx="3357686" cy="403852"/>
          </a:xfrm>
          <a:custGeom>
            <a:avLst/>
            <a:gdLst>
              <a:gd name="connsiteX0" fmla="*/ 312312 w 4476914"/>
              <a:gd name="connsiteY0" fmla="*/ 0 h 538469"/>
              <a:gd name="connsiteX1" fmla="*/ 4164602 w 4476914"/>
              <a:gd name="connsiteY1" fmla="*/ 0 h 538469"/>
              <a:gd name="connsiteX2" fmla="*/ 4476914 w 4476914"/>
              <a:gd name="connsiteY2" fmla="*/ 538469 h 538469"/>
              <a:gd name="connsiteX3" fmla="*/ 0 w 4476914"/>
              <a:gd name="connsiteY3" fmla="*/ 538469 h 538469"/>
              <a:gd name="connsiteX4" fmla="*/ 312312 w 4476914"/>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914" h="538469">
                <a:moveTo>
                  <a:pt x="312312" y="0"/>
                </a:moveTo>
                <a:lnTo>
                  <a:pt x="4164602" y="0"/>
                </a:lnTo>
                <a:lnTo>
                  <a:pt x="4476914" y="538469"/>
                </a:lnTo>
                <a:lnTo>
                  <a:pt x="0" y="538469"/>
                </a:lnTo>
                <a:lnTo>
                  <a:pt x="312312"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4" name="Freeform: Shape 73">
            <a:extLst>
              <a:ext uri="{FF2B5EF4-FFF2-40B4-BE49-F238E27FC236}">
                <a16:creationId xmlns:a16="http://schemas.microsoft.com/office/drawing/2014/main" id="{3B2B9ECB-D5F3-469B-8A78-75991B495B41}"/>
              </a:ext>
            </a:extLst>
          </p:cNvPr>
          <p:cNvSpPr/>
          <p:nvPr/>
        </p:nvSpPr>
        <p:spPr>
          <a:xfrm>
            <a:off x="4187095" y="4666785"/>
            <a:ext cx="6834711" cy="98613"/>
          </a:xfrm>
          <a:custGeom>
            <a:avLst/>
            <a:gdLst>
              <a:gd name="connsiteX0" fmla="*/ 0 w 3857543"/>
              <a:gd name="connsiteY0" fmla="*/ 0 h 125719"/>
              <a:gd name="connsiteX1" fmla="*/ 3857543 w 3857543"/>
              <a:gd name="connsiteY1" fmla="*/ 0 h 125719"/>
              <a:gd name="connsiteX2" fmla="*/ 3857543 w 3857543"/>
              <a:gd name="connsiteY2" fmla="*/ 125719 h 125719"/>
              <a:gd name="connsiteX3" fmla="*/ 72917 w 3857543"/>
              <a:gd name="connsiteY3" fmla="*/ 125719 h 125719"/>
              <a:gd name="connsiteX4" fmla="*/ 0 w 3857543"/>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543" h="125719">
                <a:moveTo>
                  <a:pt x="0" y="0"/>
                </a:moveTo>
                <a:lnTo>
                  <a:pt x="3857543" y="0"/>
                </a:lnTo>
                <a:lnTo>
                  <a:pt x="3857543"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5" name="Freeform: Shape 74">
            <a:extLst>
              <a:ext uri="{FF2B5EF4-FFF2-40B4-BE49-F238E27FC236}">
                <a16:creationId xmlns:a16="http://schemas.microsoft.com/office/drawing/2014/main" id="{B750D7AD-8E53-4DDC-9F10-694842C102C2}"/>
              </a:ext>
            </a:extLst>
          </p:cNvPr>
          <p:cNvSpPr/>
          <p:nvPr/>
        </p:nvSpPr>
        <p:spPr>
          <a:xfrm>
            <a:off x="584617" y="4761073"/>
            <a:ext cx="3961569" cy="426300"/>
          </a:xfrm>
          <a:custGeom>
            <a:avLst/>
            <a:gdLst>
              <a:gd name="connsiteX0" fmla="*/ 329672 w 5282092"/>
              <a:gd name="connsiteY0" fmla="*/ 0 h 568400"/>
              <a:gd name="connsiteX1" fmla="*/ 4952420 w 5282092"/>
              <a:gd name="connsiteY1" fmla="*/ 0 h 568400"/>
              <a:gd name="connsiteX2" fmla="*/ 5282092 w 5282092"/>
              <a:gd name="connsiteY2" fmla="*/ 568400 h 568400"/>
              <a:gd name="connsiteX3" fmla="*/ 0 w 5282092"/>
              <a:gd name="connsiteY3" fmla="*/ 568400 h 568400"/>
              <a:gd name="connsiteX4" fmla="*/ 329672 w 5282092"/>
              <a:gd name="connsiteY4" fmla="*/ 0 h 56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2092" h="568400">
                <a:moveTo>
                  <a:pt x="329672" y="0"/>
                </a:moveTo>
                <a:lnTo>
                  <a:pt x="4952420" y="0"/>
                </a:lnTo>
                <a:lnTo>
                  <a:pt x="5282092" y="568400"/>
                </a:lnTo>
                <a:lnTo>
                  <a:pt x="0" y="568400"/>
                </a:lnTo>
                <a:lnTo>
                  <a:pt x="329672"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6" name="Freeform: Shape 75">
            <a:extLst>
              <a:ext uri="{FF2B5EF4-FFF2-40B4-BE49-F238E27FC236}">
                <a16:creationId xmlns:a16="http://schemas.microsoft.com/office/drawing/2014/main" id="{5C934320-7038-4842-9546-25B6535EBEAB}"/>
              </a:ext>
            </a:extLst>
          </p:cNvPr>
          <p:cNvSpPr/>
          <p:nvPr/>
        </p:nvSpPr>
        <p:spPr>
          <a:xfrm flipH="1">
            <a:off x="2565401" y="1772228"/>
            <a:ext cx="1979621" cy="3415146"/>
          </a:xfrm>
          <a:custGeom>
            <a:avLst/>
            <a:gdLst>
              <a:gd name="connsiteX0" fmla="*/ 2639494 w 2639494"/>
              <a:gd name="connsiteY0" fmla="*/ 0 h 4553528"/>
              <a:gd name="connsiteX1" fmla="*/ 0 w 2639494"/>
              <a:gd name="connsiteY1" fmla="*/ 4553528 h 4553528"/>
              <a:gd name="connsiteX2" fmla="*/ 1193072 w 2639494"/>
              <a:gd name="connsiteY2" fmla="*/ 4553528 h 4553528"/>
            </a:gdLst>
            <a:ahLst/>
            <a:cxnLst>
              <a:cxn ang="0">
                <a:pos x="connsiteX0" y="connsiteY0"/>
              </a:cxn>
              <a:cxn ang="0">
                <a:pos x="connsiteX1" y="connsiteY1"/>
              </a:cxn>
              <a:cxn ang="0">
                <a:pos x="connsiteX2" y="connsiteY2"/>
              </a:cxn>
            </a:cxnLst>
            <a:rect l="l" t="t" r="r" b="b"/>
            <a:pathLst>
              <a:path w="2639494" h="4553528">
                <a:moveTo>
                  <a:pt x="2639494" y="0"/>
                </a:moveTo>
                <a:lnTo>
                  <a:pt x="0" y="4553528"/>
                </a:lnTo>
                <a:lnTo>
                  <a:pt x="1193072" y="4553528"/>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7" name="Rectangle 76">
            <a:extLst>
              <a:ext uri="{FF2B5EF4-FFF2-40B4-BE49-F238E27FC236}">
                <a16:creationId xmlns:a16="http://schemas.microsoft.com/office/drawing/2014/main" id="{85C148AC-9C3A-47DC-84BA-A6B85DA9648A}"/>
              </a:ext>
            </a:extLst>
          </p:cNvPr>
          <p:cNvSpPr/>
          <p:nvPr/>
        </p:nvSpPr>
        <p:spPr>
          <a:xfrm>
            <a:off x="3032697" y="1834828"/>
            <a:ext cx="760978" cy="276999"/>
          </a:xfrm>
          <a:prstGeom prst="rect">
            <a:avLst/>
          </a:prstGeom>
        </p:spPr>
        <p:txBody>
          <a:bodyPr wrap="none" anchor="ctr">
            <a:spAutoFit/>
          </a:bodyPr>
          <a:lstStyle/>
          <a:p>
            <a:r>
              <a:rPr lang="en-US" sz="1200" noProof="1">
                <a:latin typeface="Network Rail Sans" panose="02000000040000020004" pitchFamily="2" charset="0"/>
              </a:rPr>
              <a:t>Operator</a:t>
            </a:r>
          </a:p>
        </p:txBody>
      </p:sp>
      <p:sp>
        <p:nvSpPr>
          <p:cNvPr id="78" name="Rectangle 77">
            <a:extLst>
              <a:ext uri="{FF2B5EF4-FFF2-40B4-BE49-F238E27FC236}">
                <a16:creationId xmlns:a16="http://schemas.microsoft.com/office/drawing/2014/main" id="{4F549992-EB49-41B4-AE2B-292A89EF0B1C}"/>
              </a:ext>
            </a:extLst>
          </p:cNvPr>
          <p:cNvSpPr/>
          <p:nvPr/>
        </p:nvSpPr>
        <p:spPr>
          <a:xfrm>
            <a:off x="3310167" y="2336784"/>
            <a:ext cx="2218108" cy="276999"/>
          </a:xfrm>
          <a:prstGeom prst="rect">
            <a:avLst/>
          </a:prstGeom>
        </p:spPr>
        <p:txBody>
          <a:bodyPr wrap="none" anchor="ctr">
            <a:spAutoFit/>
          </a:bodyPr>
          <a:lstStyle/>
          <a:p>
            <a:r>
              <a:rPr lang="en-US" sz="1200" noProof="1">
                <a:latin typeface="Network Rail Sans" panose="02000000040000020004" pitchFamily="2" charset="0"/>
              </a:rPr>
              <a:t>Operator within a Business Unit</a:t>
            </a:r>
          </a:p>
        </p:txBody>
      </p:sp>
      <p:sp>
        <p:nvSpPr>
          <p:cNvPr id="79" name="Rectangle 78">
            <a:extLst>
              <a:ext uri="{FF2B5EF4-FFF2-40B4-BE49-F238E27FC236}">
                <a16:creationId xmlns:a16="http://schemas.microsoft.com/office/drawing/2014/main" id="{4E2B130B-4C8A-41F9-96B2-A5BE8E40D7D1}"/>
              </a:ext>
            </a:extLst>
          </p:cNvPr>
          <p:cNvSpPr/>
          <p:nvPr/>
        </p:nvSpPr>
        <p:spPr>
          <a:xfrm>
            <a:off x="3587637" y="2838741"/>
            <a:ext cx="1070229" cy="276999"/>
          </a:xfrm>
          <a:prstGeom prst="rect">
            <a:avLst/>
          </a:prstGeom>
        </p:spPr>
        <p:txBody>
          <a:bodyPr wrap="none" anchor="ctr">
            <a:spAutoFit/>
          </a:bodyPr>
          <a:lstStyle/>
          <a:p>
            <a:r>
              <a:rPr lang="en-US" sz="1200" noProof="1">
                <a:latin typeface="Network Rail Sans" panose="02000000040000020004" pitchFamily="2" charset="0"/>
              </a:rPr>
              <a:t>Service Group</a:t>
            </a:r>
          </a:p>
        </p:txBody>
      </p:sp>
      <p:sp>
        <p:nvSpPr>
          <p:cNvPr id="80" name="Rectangle 79">
            <a:extLst>
              <a:ext uri="{FF2B5EF4-FFF2-40B4-BE49-F238E27FC236}">
                <a16:creationId xmlns:a16="http://schemas.microsoft.com/office/drawing/2014/main" id="{F098BFAF-6E08-4E6C-9A77-1B502FF46072}"/>
              </a:ext>
            </a:extLst>
          </p:cNvPr>
          <p:cNvSpPr/>
          <p:nvPr/>
        </p:nvSpPr>
        <p:spPr>
          <a:xfrm>
            <a:off x="3865107" y="3340697"/>
            <a:ext cx="2527359" cy="276999"/>
          </a:xfrm>
          <a:prstGeom prst="rect">
            <a:avLst/>
          </a:prstGeom>
        </p:spPr>
        <p:txBody>
          <a:bodyPr wrap="none" anchor="ctr">
            <a:spAutoFit/>
          </a:bodyPr>
          <a:lstStyle/>
          <a:p>
            <a:r>
              <a:rPr lang="en-US" sz="1200" noProof="1">
                <a:latin typeface="Network Rail Sans" panose="02000000040000020004" pitchFamily="2" charset="0"/>
              </a:rPr>
              <a:t>Service Group within a Business Unit</a:t>
            </a:r>
          </a:p>
        </p:txBody>
      </p:sp>
      <p:sp>
        <p:nvSpPr>
          <p:cNvPr id="81" name="Rectangle 80">
            <a:extLst>
              <a:ext uri="{FF2B5EF4-FFF2-40B4-BE49-F238E27FC236}">
                <a16:creationId xmlns:a16="http://schemas.microsoft.com/office/drawing/2014/main" id="{4D77EC82-77C5-49F0-A0A1-126240E99EC2}"/>
              </a:ext>
            </a:extLst>
          </p:cNvPr>
          <p:cNvSpPr/>
          <p:nvPr/>
        </p:nvSpPr>
        <p:spPr>
          <a:xfrm>
            <a:off x="4697519" y="4846564"/>
            <a:ext cx="2460738" cy="276999"/>
          </a:xfrm>
          <a:prstGeom prst="rect">
            <a:avLst/>
          </a:prstGeom>
        </p:spPr>
        <p:txBody>
          <a:bodyPr wrap="none" anchor="ctr">
            <a:spAutoFit/>
          </a:bodyPr>
          <a:lstStyle/>
          <a:p>
            <a:r>
              <a:rPr lang="en-US" sz="1200" noProof="1">
                <a:latin typeface="Network Rail Sans" panose="02000000040000020004" pitchFamily="2" charset="0"/>
              </a:rPr>
              <a:t>Service Code within a Business Unit</a:t>
            </a:r>
          </a:p>
        </p:txBody>
      </p:sp>
      <p:sp>
        <p:nvSpPr>
          <p:cNvPr id="82" name="Rectangle 81">
            <a:extLst>
              <a:ext uri="{FF2B5EF4-FFF2-40B4-BE49-F238E27FC236}">
                <a16:creationId xmlns:a16="http://schemas.microsoft.com/office/drawing/2014/main" id="{C770EB4C-B46F-423D-946B-4A263921C38E}"/>
              </a:ext>
            </a:extLst>
          </p:cNvPr>
          <p:cNvSpPr/>
          <p:nvPr/>
        </p:nvSpPr>
        <p:spPr>
          <a:xfrm>
            <a:off x="4420047" y="4344609"/>
            <a:ext cx="1003608" cy="276999"/>
          </a:xfrm>
          <a:prstGeom prst="rect">
            <a:avLst/>
          </a:prstGeom>
        </p:spPr>
        <p:txBody>
          <a:bodyPr wrap="none" anchor="ctr">
            <a:spAutoFit/>
          </a:bodyPr>
          <a:lstStyle/>
          <a:p>
            <a:r>
              <a:rPr lang="en-US" sz="1200" noProof="1">
                <a:latin typeface="Network Rail Sans" panose="02000000040000020004" pitchFamily="2" charset="0"/>
              </a:rPr>
              <a:t>Service Code</a:t>
            </a:r>
          </a:p>
        </p:txBody>
      </p:sp>
      <p:sp>
        <p:nvSpPr>
          <p:cNvPr id="97" name="Rectangle 96">
            <a:extLst>
              <a:ext uri="{FF2B5EF4-FFF2-40B4-BE49-F238E27FC236}">
                <a16:creationId xmlns:a16="http://schemas.microsoft.com/office/drawing/2014/main" id="{9A74493A-1B13-4445-9EC6-E423ABC986FC}"/>
              </a:ext>
            </a:extLst>
          </p:cNvPr>
          <p:cNvSpPr/>
          <p:nvPr/>
        </p:nvSpPr>
        <p:spPr>
          <a:xfrm>
            <a:off x="4142577" y="3842653"/>
            <a:ext cx="482504" cy="276999"/>
          </a:xfrm>
          <a:prstGeom prst="rect">
            <a:avLst/>
          </a:prstGeom>
        </p:spPr>
        <p:txBody>
          <a:bodyPr wrap="none" anchor="ctr">
            <a:spAutoFit/>
          </a:bodyPr>
          <a:lstStyle/>
          <a:p>
            <a:r>
              <a:rPr lang="en-US" sz="1200" noProof="1">
                <a:latin typeface="Network Rail Sans" panose="02000000040000020004" pitchFamily="2" charset="0"/>
              </a:rPr>
              <a:t>Flow</a:t>
            </a:r>
          </a:p>
        </p:txBody>
      </p:sp>
      <p:sp>
        <p:nvSpPr>
          <p:cNvPr id="6" name="Text Placeholder 1">
            <a:extLst>
              <a:ext uri="{FF2B5EF4-FFF2-40B4-BE49-F238E27FC236}">
                <a16:creationId xmlns:a16="http://schemas.microsoft.com/office/drawing/2014/main" id="{13D92DD2-30F7-87CB-384F-704C8486EF16}"/>
              </a:ext>
            </a:extLst>
          </p:cNvPr>
          <p:cNvSpPr txBox="1">
            <a:spLocks/>
          </p:cNvSpPr>
          <p:nvPr/>
        </p:nvSpPr>
        <p:spPr>
          <a:xfrm>
            <a:off x="292208" y="340173"/>
            <a:ext cx="10293242" cy="545204"/>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Granularity of the performance scheme</a:t>
            </a:r>
          </a:p>
        </p:txBody>
      </p:sp>
      <p:sp>
        <p:nvSpPr>
          <p:cNvPr id="8" name="TextBox 7">
            <a:extLst>
              <a:ext uri="{FF2B5EF4-FFF2-40B4-BE49-F238E27FC236}">
                <a16:creationId xmlns:a16="http://schemas.microsoft.com/office/drawing/2014/main" id="{E459EC11-3D26-02AB-FBB4-FF598F7C3FF5}"/>
              </a:ext>
            </a:extLst>
          </p:cNvPr>
          <p:cNvSpPr txBox="1"/>
          <p:nvPr/>
        </p:nvSpPr>
        <p:spPr>
          <a:xfrm>
            <a:off x="1037003" y="1363966"/>
            <a:ext cx="3056793" cy="369332"/>
          </a:xfrm>
          <a:prstGeom prst="rect">
            <a:avLst/>
          </a:prstGeom>
          <a:noFill/>
        </p:spPr>
        <p:txBody>
          <a:bodyPr wrap="square" rtlCol="0">
            <a:spAutoFit/>
          </a:bodyPr>
          <a:lstStyle/>
          <a:p>
            <a:r>
              <a:rPr lang="en-GB" b="1">
                <a:latin typeface="Network Rail Sans" panose="02000000040000020004" pitchFamily="2" charset="0"/>
              </a:rPr>
              <a:t>Possible levels of granularity</a:t>
            </a:r>
          </a:p>
        </p:txBody>
      </p:sp>
      <p:cxnSp>
        <p:nvCxnSpPr>
          <p:cNvPr id="10" name="Straight Arrow Connector 9">
            <a:extLst>
              <a:ext uri="{FF2B5EF4-FFF2-40B4-BE49-F238E27FC236}">
                <a16:creationId xmlns:a16="http://schemas.microsoft.com/office/drawing/2014/main" id="{A8C48FB7-168E-CC7D-0E6B-FCD9E34612B3}"/>
              </a:ext>
            </a:extLst>
          </p:cNvPr>
          <p:cNvCxnSpPr/>
          <p:nvPr/>
        </p:nvCxnSpPr>
        <p:spPr>
          <a:xfrm>
            <a:off x="7816850" y="1437851"/>
            <a:ext cx="0" cy="3981450"/>
          </a:xfrm>
          <a:prstGeom prst="straightConnector1">
            <a:avLst/>
          </a:prstGeom>
          <a:ln w="38100">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11C0D4E-F94E-5707-C4EB-84E1FD1AE43C}"/>
              </a:ext>
            </a:extLst>
          </p:cNvPr>
          <p:cNvSpPr txBox="1"/>
          <p:nvPr/>
        </p:nvSpPr>
        <p:spPr>
          <a:xfrm>
            <a:off x="8071547" y="1363966"/>
            <a:ext cx="1694753" cy="369332"/>
          </a:xfrm>
          <a:prstGeom prst="rect">
            <a:avLst/>
          </a:prstGeom>
          <a:noFill/>
        </p:spPr>
        <p:txBody>
          <a:bodyPr wrap="square" rtlCol="0">
            <a:spAutoFit/>
          </a:bodyPr>
          <a:lstStyle/>
          <a:p>
            <a:r>
              <a:rPr lang="en-GB" b="1">
                <a:latin typeface="Network Rail Sans" panose="02000000040000020004" pitchFamily="2" charset="0"/>
              </a:rPr>
              <a:t>Least granular</a:t>
            </a:r>
          </a:p>
        </p:txBody>
      </p:sp>
      <p:sp>
        <p:nvSpPr>
          <p:cNvPr id="14" name="TextBox 13">
            <a:extLst>
              <a:ext uri="{FF2B5EF4-FFF2-40B4-BE49-F238E27FC236}">
                <a16:creationId xmlns:a16="http://schemas.microsoft.com/office/drawing/2014/main" id="{1108604A-0047-08F9-7236-77732E610C49}"/>
              </a:ext>
            </a:extLst>
          </p:cNvPr>
          <p:cNvSpPr txBox="1"/>
          <p:nvPr/>
        </p:nvSpPr>
        <p:spPr>
          <a:xfrm>
            <a:off x="8071547" y="5187373"/>
            <a:ext cx="1694753" cy="369332"/>
          </a:xfrm>
          <a:prstGeom prst="rect">
            <a:avLst/>
          </a:prstGeom>
          <a:noFill/>
        </p:spPr>
        <p:txBody>
          <a:bodyPr wrap="square" rtlCol="0">
            <a:spAutoFit/>
          </a:bodyPr>
          <a:lstStyle/>
          <a:p>
            <a:r>
              <a:rPr lang="en-GB" b="1">
                <a:latin typeface="Network Rail Sans" panose="02000000040000020004" pitchFamily="2" charset="0"/>
              </a:rPr>
              <a:t>Most granular</a:t>
            </a:r>
          </a:p>
        </p:txBody>
      </p:sp>
      <p:sp>
        <p:nvSpPr>
          <p:cNvPr id="15" name="TextBox 14">
            <a:extLst>
              <a:ext uri="{FF2B5EF4-FFF2-40B4-BE49-F238E27FC236}">
                <a16:creationId xmlns:a16="http://schemas.microsoft.com/office/drawing/2014/main" id="{7E94C992-1717-21FB-BB57-518D7DBD46FA}"/>
              </a:ext>
            </a:extLst>
          </p:cNvPr>
          <p:cNvSpPr txBox="1"/>
          <p:nvPr/>
        </p:nvSpPr>
        <p:spPr>
          <a:xfrm>
            <a:off x="8153399" y="1823800"/>
            <a:ext cx="3016250" cy="276999"/>
          </a:xfrm>
          <a:prstGeom prst="rect">
            <a:avLst/>
          </a:prstGeom>
          <a:noFill/>
        </p:spPr>
        <p:txBody>
          <a:bodyPr wrap="square" rtlCol="0">
            <a:spAutoFit/>
          </a:bodyPr>
          <a:lstStyle/>
          <a:p>
            <a:r>
              <a:rPr lang="en-GB" sz="1200" i="1"/>
              <a:t>Simple but less targeted</a:t>
            </a:r>
          </a:p>
        </p:txBody>
      </p:sp>
      <p:sp>
        <p:nvSpPr>
          <p:cNvPr id="17" name="TextBox 16">
            <a:extLst>
              <a:ext uri="{FF2B5EF4-FFF2-40B4-BE49-F238E27FC236}">
                <a16:creationId xmlns:a16="http://schemas.microsoft.com/office/drawing/2014/main" id="{96F3BD11-3251-3E6B-AB64-DB496F8FD877}"/>
              </a:ext>
            </a:extLst>
          </p:cNvPr>
          <p:cNvSpPr txBox="1"/>
          <p:nvPr/>
        </p:nvSpPr>
        <p:spPr>
          <a:xfrm>
            <a:off x="8071547" y="4800397"/>
            <a:ext cx="3016250" cy="276999"/>
          </a:xfrm>
          <a:prstGeom prst="rect">
            <a:avLst/>
          </a:prstGeom>
          <a:noFill/>
        </p:spPr>
        <p:txBody>
          <a:bodyPr wrap="square" rtlCol="0">
            <a:spAutoFit/>
          </a:bodyPr>
          <a:lstStyle/>
          <a:p>
            <a:r>
              <a:rPr lang="en-GB" sz="1200" i="1">
                <a:latin typeface="Network Rail Sans" panose="02000000040000020004" pitchFamily="2" charset="0"/>
              </a:rPr>
              <a:t>Complex but accurate</a:t>
            </a:r>
          </a:p>
        </p:txBody>
      </p:sp>
      <p:sp>
        <p:nvSpPr>
          <p:cNvPr id="19" name="TextBox 18">
            <a:extLst>
              <a:ext uri="{FF2B5EF4-FFF2-40B4-BE49-F238E27FC236}">
                <a16:creationId xmlns:a16="http://schemas.microsoft.com/office/drawing/2014/main" id="{9C6B3CF9-E6E5-4F91-1107-3DE6E8B6D1DC}"/>
              </a:ext>
            </a:extLst>
          </p:cNvPr>
          <p:cNvSpPr txBox="1"/>
          <p:nvPr/>
        </p:nvSpPr>
        <p:spPr>
          <a:xfrm>
            <a:off x="8151604" y="2345183"/>
            <a:ext cx="3016250" cy="276999"/>
          </a:xfrm>
          <a:prstGeom prst="rect">
            <a:avLst/>
          </a:prstGeom>
          <a:noFill/>
        </p:spPr>
        <p:txBody>
          <a:bodyPr wrap="square" rtlCol="0">
            <a:spAutoFit/>
          </a:bodyPr>
          <a:lstStyle/>
          <a:p>
            <a:r>
              <a:rPr lang="en-GB" sz="1200" i="1"/>
              <a:t>Recognises GBR geography</a:t>
            </a:r>
          </a:p>
        </p:txBody>
      </p:sp>
      <p:sp>
        <p:nvSpPr>
          <p:cNvPr id="21" name="TextBox 20">
            <a:extLst>
              <a:ext uri="{FF2B5EF4-FFF2-40B4-BE49-F238E27FC236}">
                <a16:creationId xmlns:a16="http://schemas.microsoft.com/office/drawing/2014/main" id="{71FA1748-3130-488A-749D-0C401EA2EBF9}"/>
              </a:ext>
            </a:extLst>
          </p:cNvPr>
          <p:cNvSpPr txBox="1"/>
          <p:nvPr/>
        </p:nvSpPr>
        <p:spPr>
          <a:xfrm>
            <a:off x="8153400" y="2729738"/>
            <a:ext cx="2855220" cy="461665"/>
          </a:xfrm>
          <a:prstGeom prst="rect">
            <a:avLst/>
          </a:prstGeom>
          <a:noFill/>
        </p:spPr>
        <p:txBody>
          <a:bodyPr wrap="square" rtlCol="0">
            <a:spAutoFit/>
          </a:bodyPr>
          <a:lstStyle/>
          <a:p>
            <a:r>
              <a:rPr lang="en-GB" sz="1200" i="1"/>
              <a:t>More accurate but increases calibration and administrative burden</a:t>
            </a:r>
          </a:p>
        </p:txBody>
      </p:sp>
      <p:sp>
        <p:nvSpPr>
          <p:cNvPr id="23" name="TextBox 22">
            <a:extLst>
              <a:ext uri="{FF2B5EF4-FFF2-40B4-BE49-F238E27FC236}">
                <a16:creationId xmlns:a16="http://schemas.microsoft.com/office/drawing/2014/main" id="{E11FCA52-FCBF-A3A6-A1D4-3AF3A4DCD909}"/>
              </a:ext>
            </a:extLst>
          </p:cNvPr>
          <p:cNvSpPr txBox="1"/>
          <p:nvPr/>
        </p:nvSpPr>
        <p:spPr>
          <a:xfrm>
            <a:off x="8151604" y="3243443"/>
            <a:ext cx="2855220" cy="461665"/>
          </a:xfrm>
          <a:prstGeom prst="rect">
            <a:avLst/>
          </a:prstGeom>
          <a:noFill/>
        </p:spPr>
        <p:txBody>
          <a:bodyPr wrap="square" rtlCol="0">
            <a:spAutoFit/>
          </a:bodyPr>
          <a:lstStyle/>
          <a:p>
            <a:r>
              <a:rPr lang="en-GB" sz="1200" i="1"/>
              <a:t>Adds complexity, but better aligned to GBR geography</a:t>
            </a:r>
          </a:p>
        </p:txBody>
      </p:sp>
      <p:sp>
        <p:nvSpPr>
          <p:cNvPr id="25" name="TextBox 24">
            <a:extLst>
              <a:ext uri="{FF2B5EF4-FFF2-40B4-BE49-F238E27FC236}">
                <a16:creationId xmlns:a16="http://schemas.microsoft.com/office/drawing/2014/main" id="{33DC0EB5-892A-1599-D5A8-9E2F21943091}"/>
              </a:ext>
            </a:extLst>
          </p:cNvPr>
          <p:cNvSpPr txBox="1"/>
          <p:nvPr/>
        </p:nvSpPr>
        <p:spPr>
          <a:xfrm>
            <a:off x="8123727" y="3735885"/>
            <a:ext cx="2883097" cy="461665"/>
          </a:xfrm>
          <a:prstGeom prst="rect">
            <a:avLst/>
          </a:prstGeom>
          <a:noFill/>
        </p:spPr>
        <p:txBody>
          <a:bodyPr wrap="square" rtlCol="0">
            <a:spAutoFit/>
          </a:bodyPr>
          <a:lstStyle/>
          <a:p>
            <a:r>
              <a:rPr lang="en-GB" sz="1200" i="1"/>
              <a:t>Aligns well with existing research, but may be harder to define individual flows</a:t>
            </a:r>
          </a:p>
        </p:txBody>
      </p:sp>
      <p:sp>
        <p:nvSpPr>
          <p:cNvPr id="27" name="TextBox 26">
            <a:extLst>
              <a:ext uri="{FF2B5EF4-FFF2-40B4-BE49-F238E27FC236}">
                <a16:creationId xmlns:a16="http://schemas.microsoft.com/office/drawing/2014/main" id="{0B258CA0-7B56-FE58-A2FD-F6ACA120867F}"/>
              </a:ext>
            </a:extLst>
          </p:cNvPr>
          <p:cNvSpPr txBox="1"/>
          <p:nvPr/>
        </p:nvSpPr>
        <p:spPr>
          <a:xfrm>
            <a:off x="8107155" y="4228755"/>
            <a:ext cx="2883097" cy="461665"/>
          </a:xfrm>
          <a:prstGeom prst="rect">
            <a:avLst/>
          </a:prstGeom>
          <a:noFill/>
        </p:spPr>
        <p:txBody>
          <a:bodyPr wrap="square" rtlCol="0">
            <a:spAutoFit/>
          </a:bodyPr>
          <a:lstStyle/>
          <a:p>
            <a:r>
              <a:rPr lang="en-GB" sz="1200" i="1"/>
              <a:t>Recognises differences between individual services, but complex</a:t>
            </a:r>
          </a:p>
        </p:txBody>
      </p:sp>
      <p:sp>
        <p:nvSpPr>
          <p:cNvPr id="29" name="Rectangle: Rounded Corners 28">
            <a:extLst>
              <a:ext uri="{FF2B5EF4-FFF2-40B4-BE49-F238E27FC236}">
                <a16:creationId xmlns:a16="http://schemas.microsoft.com/office/drawing/2014/main" id="{D04FD6D2-A758-D4A7-BF07-840BC2F5ED5F}"/>
              </a:ext>
            </a:extLst>
          </p:cNvPr>
          <p:cNvSpPr/>
          <p:nvPr/>
        </p:nvSpPr>
        <p:spPr>
          <a:xfrm>
            <a:off x="679686" y="5724077"/>
            <a:ext cx="2533650" cy="793750"/>
          </a:xfrm>
          <a:prstGeom prst="round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latin typeface="Network Rail Sans" panose="02000000040000020004" pitchFamily="2" charset="0"/>
              </a:rPr>
              <a:t>Which level of granularity feels most appropriate for CP8 and why? How do we strike the right balance between simplicity and accuracy?</a:t>
            </a:r>
          </a:p>
        </p:txBody>
      </p:sp>
      <p:sp>
        <p:nvSpPr>
          <p:cNvPr id="31" name="Rectangle: Rounded Corners 30">
            <a:extLst>
              <a:ext uri="{FF2B5EF4-FFF2-40B4-BE49-F238E27FC236}">
                <a16:creationId xmlns:a16="http://schemas.microsoft.com/office/drawing/2014/main" id="{60732C17-621D-392D-8A41-55F5C14C8170}"/>
              </a:ext>
            </a:extLst>
          </p:cNvPr>
          <p:cNvSpPr/>
          <p:nvPr/>
        </p:nvSpPr>
        <p:spPr>
          <a:xfrm>
            <a:off x="4420048" y="5696550"/>
            <a:ext cx="3238052" cy="793750"/>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latin typeface="Network Rail Sans" panose="02000000040000020004" pitchFamily="2" charset="0"/>
              </a:rPr>
              <a:t>Is service group (Schedule 8 and 4 for compensation) and operator (Schedule 4 for ACS) still the right default, or should we align scheme granularity?</a:t>
            </a:r>
          </a:p>
        </p:txBody>
      </p:sp>
      <p:sp>
        <p:nvSpPr>
          <p:cNvPr id="43" name="Rectangle: Rounded Corners 42">
            <a:extLst>
              <a:ext uri="{FF2B5EF4-FFF2-40B4-BE49-F238E27FC236}">
                <a16:creationId xmlns:a16="http://schemas.microsoft.com/office/drawing/2014/main" id="{8C811FC6-7DD3-EA28-6F7E-818A13C60665}"/>
              </a:ext>
            </a:extLst>
          </p:cNvPr>
          <p:cNvSpPr/>
          <p:nvPr/>
        </p:nvSpPr>
        <p:spPr>
          <a:xfrm>
            <a:off x="8978664" y="5701997"/>
            <a:ext cx="2533650" cy="793750"/>
          </a:xfrm>
          <a:prstGeom prst="round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t>Should the schemes recognise GBR geography (i.e. business units) or not? Does this add too much complexity?</a:t>
            </a:r>
          </a:p>
        </p:txBody>
      </p:sp>
    </p:spTree>
    <p:extLst>
      <p:ext uri="{BB962C8B-B14F-4D97-AF65-F5344CB8AC3E}">
        <p14:creationId xmlns:p14="http://schemas.microsoft.com/office/powerpoint/2010/main" val="1509600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866E3-B1CC-3C8D-F91F-A5E38B5A451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809FA65-C511-4A74-648F-D99C85B7C1FF}"/>
              </a:ext>
            </a:extLst>
          </p:cNvPr>
          <p:cNvSpPr>
            <a:spLocks noGrp="1"/>
          </p:cNvSpPr>
          <p:nvPr>
            <p:ph type="body" sz="quarter" idx="13"/>
          </p:nvPr>
        </p:nvSpPr>
        <p:spPr>
          <a:xfrm>
            <a:off x="0" y="2817966"/>
            <a:ext cx="6420573" cy="885517"/>
          </a:xfrm>
        </p:spPr>
        <p:txBody>
          <a:bodyPr/>
          <a:lstStyle/>
          <a:p>
            <a:pPr algn="r"/>
            <a:r>
              <a:rPr lang="en-GB" sz="4400"/>
              <a:t>Next steps</a:t>
            </a:r>
          </a:p>
        </p:txBody>
      </p:sp>
      <p:sp>
        <p:nvSpPr>
          <p:cNvPr id="7" name="Text Placeholder 1">
            <a:extLst>
              <a:ext uri="{FF2B5EF4-FFF2-40B4-BE49-F238E27FC236}">
                <a16:creationId xmlns:a16="http://schemas.microsoft.com/office/drawing/2014/main" id="{4EE56275-69F6-80C6-1FF4-4B8725F2FBD4}"/>
              </a:ext>
            </a:extLst>
          </p:cNvPr>
          <p:cNvSpPr txBox="1">
            <a:spLocks/>
          </p:cNvSpPr>
          <p:nvPr/>
        </p:nvSpPr>
        <p:spPr>
          <a:xfrm>
            <a:off x="1235440" y="454552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Caitlin Scarlett</a:t>
            </a:r>
          </a:p>
        </p:txBody>
      </p:sp>
    </p:spTree>
    <p:extLst>
      <p:ext uri="{BB962C8B-B14F-4D97-AF65-F5344CB8AC3E}">
        <p14:creationId xmlns:p14="http://schemas.microsoft.com/office/powerpoint/2010/main" val="2811140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9DDBF8-7151-4641-048D-2B9042F310DD}"/>
              </a:ext>
            </a:extLst>
          </p:cNvPr>
          <p:cNvSpPr>
            <a:spLocks noGrp="1"/>
          </p:cNvSpPr>
          <p:nvPr>
            <p:ph type="body" sz="quarter" idx="14"/>
          </p:nvPr>
        </p:nvSpPr>
        <p:spPr>
          <a:xfrm>
            <a:off x="831185" y="1344957"/>
            <a:ext cx="5644736" cy="4444307"/>
          </a:xfrm>
        </p:spPr>
        <p:txBody>
          <a:bodyPr/>
          <a:lstStyle/>
          <a:p>
            <a:pPr marL="285750" indent="-285750">
              <a:spcBef>
                <a:spcPts val="600"/>
              </a:spcBef>
              <a:spcAft>
                <a:spcPts val="600"/>
              </a:spcAft>
              <a:buFont typeface="Courier New" panose="02070309020205020404" pitchFamily="49" charset="0"/>
              <a:buChar char="o"/>
            </a:pPr>
            <a:r>
              <a:rPr lang="en-GB" sz="1800"/>
              <a:t>It is our intention that the Performance Scheme Statement (PScS) will set out how we will set performance expectations, and the level of granularity at which the Performance Schemes (for planned and unplanned disruption) will operate.</a:t>
            </a:r>
          </a:p>
          <a:p>
            <a:pPr marL="285750" indent="-285750">
              <a:spcBef>
                <a:spcPts val="600"/>
              </a:spcBef>
              <a:spcAft>
                <a:spcPts val="600"/>
              </a:spcAft>
              <a:buFont typeface="Courier New" panose="02070309020205020404" pitchFamily="49" charset="0"/>
              <a:buChar char="o"/>
            </a:pPr>
            <a:r>
              <a:rPr lang="en-GB" sz="1800"/>
              <a:t>We will reflect on the feedback and discussions in this workshop to develop our policy choices on how we set performance expectations and the level of scheme granularity. We currently expect to formally consult on this topic in Spring 2027. </a:t>
            </a:r>
          </a:p>
          <a:p>
            <a:pPr marL="285750" indent="-285750">
              <a:spcBef>
                <a:spcPts val="600"/>
              </a:spcBef>
              <a:spcAft>
                <a:spcPts val="600"/>
              </a:spcAft>
              <a:buFont typeface="Courier New" panose="02070309020205020404" pitchFamily="49" charset="0"/>
              <a:buChar char="o"/>
            </a:pPr>
            <a:r>
              <a:rPr lang="en-GB" sz="1800"/>
              <a:t>Stakeholders will have the opportunity to respond to the performance scheme consultation to provide further feedback on these topics.</a:t>
            </a:r>
          </a:p>
        </p:txBody>
      </p:sp>
      <p:sp>
        <p:nvSpPr>
          <p:cNvPr id="3" name="Slide Number Placeholder 2">
            <a:extLst>
              <a:ext uri="{FF2B5EF4-FFF2-40B4-BE49-F238E27FC236}">
                <a16:creationId xmlns:a16="http://schemas.microsoft.com/office/drawing/2014/main" id="{1C7BFA49-5B97-7179-FC9B-3EC83A536EA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9EAAAC-928A-40C1-AC39-D34FD1799CA9}" type="slidenum">
              <a:rPr kumimoji="0" lang="en-GB"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76503D64-15F8-4C35-8D15-A27DE0C4DCFF}"/>
              </a:ext>
            </a:extLst>
          </p:cNvPr>
          <p:cNvGraphicFramePr>
            <a:graphicFrameLocks noGrp="1"/>
          </p:cNvGraphicFramePr>
          <p:nvPr>
            <p:extLst>
              <p:ext uri="{D42A27DB-BD31-4B8C-83A1-F6EECF244321}">
                <p14:modId xmlns:p14="http://schemas.microsoft.com/office/powerpoint/2010/main" val="1809404267"/>
              </p:ext>
            </p:extLst>
          </p:nvPr>
        </p:nvGraphicFramePr>
        <p:xfrm>
          <a:off x="6961953" y="767260"/>
          <a:ext cx="4796714" cy="2621280"/>
        </p:xfrm>
        <a:graphic>
          <a:graphicData uri="http://schemas.openxmlformats.org/drawingml/2006/table">
            <a:tbl>
              <a:tblPr firstRow="1" bandRow="1">
                <a:tableStyleId>{5C22544A-7EE6-4342-B048-85BDC9FD1C3A}</a:tableStyleId>
              </a:tblPr>
              <a:tblGrid>
                <a:gridCol w="4796714">
                  <a:extLst>
                    <a:ext uri="{9D8B030D-6E8A-4147-A177-3AD203B41FA5}">
                      <a16:colId xmlns:a16="http://schemas.microsoft.com/office/drawing/2014/main" val="3408449150"/>
                    </a:ext>
                  </a:extLst>
                </a:gridCol>
              </a:tblGrid>
              <a:tr h="482488">
                <a:tc>
                  <a:txBody>
                    <a:bodyPr/>
                    <a:lstStyle/>
                    <a:p>
                      <a:r>
                        <a:rPr lang="en-GB" sz="1400">
                          <a:latin typeface="Network Rail Sans" panose="02000000040000020004" pitchFamily="2" charset="0"/>
                        </a:rPr>
                        <a:t>Key dates / Look ahead – upcoming performance workshops </a:t>
                      </a:r>
                    </a:p>
                  </a:txBody>
                  <a:tcPr/>
                </a:tc>
                <a:extLst>
                  <a:ext uri="{0D108BD9-81ED-4DB2-BD59-A6C34878D82A}">
                    <a16:rowId xmlns:a16="http://schemas.microsoft.com/office/drawing/2014/main" val="3337840236"/>
                  </a:ext>
                </a:extLst>
              </a:tr>
              <a:tr h="424872">
                <a:tc>
                  <a:txBody>
                    <a:bodyPr/>
                    <a:lstStyle/>
                    <a:p>
                      <a:r>
                        <a:rPr lang="en-GB" sz="1400" b="1">
                          <a:latin typeface="Network Rail Sans" panose="02000000040000020004" pitchFamily="2" charset="0"/>
                        </a:rPr>
                        <a:t>Performance Scheme Additional Features on 22 September </a:t>
                      </a:r>
                      <a:r>
                        <a:rPr lang="en-GB" sz="1400">
                          <a:latin typeface="Network Rail Sans" panose="02000000040000020004" pitchFamily="2" charset="0"/>
                        </a:rPr>
                        <a:t>– Covering any additional elements of the performance scheme which have not already been covered, such as annual caps, incident caps, performance zones / bandings, claims processes etc.</a:t>
                      </a:r>
                    </a:p>
                  </a:txBody>
                  <a:tcPr/>
                </a:tc>
                <a:extLst>
                  <a:ext uri="{0D108BD9-81ED-4DB2-BD59-A6C34878D82A}">
                    <a16:rowId xmlns:a16="http://schemas.microsoft.com/office/drawing/2014/main" val="1890758752"/>
                  </a:ext>
                </a:extLst>
              </a:tr>
              <a:tr h="424872">
                <a:tc>
                  <a:txBody>
                    <a:bodyPr/>
                    <a:lstStyle/>
                    <a:p>
                      <a:r>
                        <a:rPr lang="en-GB" sz="1400" b="1">
                          <a:latin typeface="Network Rail Sans" panose="02000000040000020004" pitchFamily="2" charset="0"/>
                        </a:rPr>
                        <a:t>Early view of Performance Schemes in December 2026 </a:t>
                      </a:r>
                      <a:r>
                        <a:rPr lang="en-GB" sz="1400">
                          <a:latin typeface="Network Rail Sans" panose="02000000040000020004" pitchFamily="2" charset="0"/>
                        </a:rPr>
                        <a:t>– Providing an early view of the overall policy for the Performance Scheme (for planned and unplanned disruption) prior to formal consultation in Spring 2027.</a:t>
                      </a:r>
                    </a:p>
                  </a:txBody>
                  <a:tcPr/>
                </a:tc>
                <a:extLst>
                  <a:ext uri="{0D108BD9-81ED-4DB2-BD59-A6C34878D82A}">
                    <a16:rowId xmlns:a16="http://schemas.microsoft.com/office/drawing/2014/main" val="285185794"/>
                  </a:ext>
                </a:extLst>
              </a:tr>
            </a:tbl>
          </a:graphicData>
        </a:graphic>
      </p:graphicFrame>
      <p:sp>
        <p:nvSpPr>
          <p:cNvPr id="12" name="Text Placeholder 3">
            <a:extLst>
              <a:ext uri="{FF2B5EF4-FFF2-40B4-BE49-F238E27FC236}">
                <a16:creationId xmlns:a16="http://schemas.microsoft.com/office/drawing/2014/main" id="{83C10200-AA86-DCE7-EA5D-47A1A7EEA2A9}"/>
              </a:ext>
            </a:extLst>
          </p:cNvPr>
          <p:cNvSpPr txBox="1">
            <a:spLocks/>
          </p:cNvSpPr>
          <p:nvPr/>
        </p:nvSpPr>
        <p:spPr>
          <a:xfrm>
            <a:off x="626733" y="598359"/>
            <a:ext cx="10285310" cy="54520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baseline="0">
                <a:solidFill>
                  <a:srgbClr val="60ABB7"/>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Summary and next steps</a:t>
            </a:r>
          </a:p>
        </p:txBody>
      </p:sp>
      <p:sp>
        <p:nvSpPr>
          <p:cNvPr id="13" name="Text Placeholder 2">
            <a:extLst>
              <a:ext uri="{FF2B5EF4-FFF2-40B4-BE49-F238E27FC236}">
                <a16:creationId xmlns:a16="http://schemas.microsoft.com/office/drawing/2014/main" id="{EC363CDF-42C2-A29A-8C9A-5C68A768F7B5}"/>
              </a:ext>
            </a:extLst>
          </p:cNvPr>
          <p:cNvSpPr txBox="1">
            <a:spLocks/>
          </p:cNvSpPr>
          <p:nvPr/>
        </p:nvSpPr>
        <p:spPr>
          <a:xfrm>
            <a:off x="6961953" y="4638220"/>
            <a:ext cx="4796714" cy="949650"/>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For more information on our charges and performance workshops, please visit this link: </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hlinkClick r:id="rId2"/>
              </a:rPr>
              <a:t>GBR's Charges and Performance Schemes</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a:t>
            </a:r>
            <a:b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br>
            <a:endPar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endParaRPr>
          </a:p>
        </p:txBody>
      </p:sp>
    </p:spTree>
    <p:extLst>
      <p:ext uri="{BB962C8B-B14F-4D97-AF65-F5344CB8AC3E}">
        <p14:creationId xmlns:p14="http://schemas.microsoft.com/office/powerpoint/2010/main" val="2235957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6BB6E9-FF68-DE02-3891-1FF70575FCF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9EAAAC-928A-40C1-AC39-D34FD1799CA9}" type="slidenum">
              <a:rPr kumimoji="0" lang="en-GB"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sp>
        <p:nvSpPr>
          <p:cNvPr id="8" name="Text Placeholder 3">
            <a:extLst>
              <a:ext uri="{FF2B5EF4-FFF2-40B4-BE49-F238E27FC236}">
                <a16:creationId xmlns:a16="http://schemas.microsoft.com/office/drawing/2014/main" id="{4E7575D1-85B8-20B3-8E63-BF5FD5C716BF}"/>
              </a:ext>
            </a:extLst>
          </p:cNvPr>
          <p:cNvSpPr txBox="1">
            <a:spLocks/>
          </p:cNvSpPr>
          <p:nvPr/>
        </p:nvSpPr>
        <p:spPr>
          <a:xfrm>
            <a:off x="574474" y="606078"/>
            <a:ext cx="10285310" cy="54520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baseline="0">
                <a:solidFill>
                  <a:srgbClr val="60ABB7"/>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How you can help shape GBR’s Charges Scheme and Performance Scheme Statements for FP1</a:t>
            </a:r>
          </a:p>
        </p:txBody>
      </p:sp>
      <p:sp>
        <p:nvSpPr>
          <p:cNvPr id="4" name="Text Placeholder 2">
            <a:extLst>
              <a:ext uri="{FF2B5EF4-FFF2-40B4-BE49-F238E27FC236}">
                <a16:creationId xmlns:a16="http://schemas.microsoft.com/office/drawing/2014/main" id="{FC54878A-EBBF-ED4D-ACE6-9B1BE02C47FC}"/>
              </a:ext>
            </a:extLst>
          </p:cNvPr>
          <p:cNvSpPr txBox="1">
            <a:spLocks/>
          </p:cNvSpPr>
          <p:nvPr/>
        </p:nvSpPr>
        <p:spPr>
          <a:xfrm>
            <a:off x="745882" y="5179410"/>
            <a:ext cx="11117288" cy="447892"/>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For more information on our emerging proposals for charges and performance , please visit this link: </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hlinkClick r:id="rId2"/>
              </a:rPr>
              <a:t>https://www.networkrail.co.uk/industry-and-commercial/developing-gbrs-charges-and-performance-schemes/</a:t>
            </a:r>
            <a:b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br>
            <a:endPar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rPr>
              <a:t>If you have any questions or would like to discuss this further, you can contact the team via our dedicated inbox: </a:t>
            </a:r>
            <a:r>
              <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hlinkClick r:id="rId3"/>
              </a:rPr>
              <a:t>chargesandperformanceschemes@networkrail.co.uk</a:t>
            </a:r>
            <a:endPar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1D52E286-1F5B-7F7B-4B0C-6F6075E83B65}"/>
              </a:ext>
            </a:extLst>
          </p:cNvPr>
          <p:cNvSpPr>
            <a:spLocks noGrp="1"/>
          </p:cNvSpPr>
          <p:nvPr>
            <p:ph type="body" sz="quarter" idx="14"/>
          </p:nvPr>
        </p:nvSpPr>
        <p:spPr>
          <a:xfrm>
            <a:off x="745882" y="1804744"/>
            <a:ext cx="10788458" cy="1737053"/>
          </a:xfrm>
        </p:spPr>
        <p:txBody>
          <a:bodyPr/>
          <a:lstStyle/>
          <a:p>
            <a:r>
              <a:rPr lang="en-GB" sz="1800" b="1"/>
              <a:t>Ways to get involved:</a:t>
            </a:r>
          </a:p>
          <a:p>
            <a:endParaRPr lang="en-GB" sz="1800" b="1"/>
          </a:p>
          <a:p>
            <a:pPr marL="285750" indent="-285750">
              <a:spcAft>
                <a:spcPts val="800"/>
              </a:spcAft>
              <a:buFont typeface="Arial" panose="020B0604020202020204" pitchFamily="34" charset="0"/>
              <a:buChar char="•"/>
            </a:pPr>
            <a:r>
              <a:rPr lang="en-GB" sz="1800"/>
              <a:t>Technical workshops on important charges and performance scheme topics.</a:t>
            </a:r>
          </a:p>
          <a:p>
            <a:pPr marL="285750" indent="-285750">
              <a:spcAft>
                <a:spcPts val="800"/>
              </a:spcAft>
              <a:buFont typeface="Arial" panose="020B0604020202020204" pitchFamily="34" charset="0"/>
              <a:buChar char="•"/>
            </a:pPr>
            <a:r>
              <a:rPr lang="en-GB" sz="1800"/>
              <a:t>Targeted engagement with freight, devolved bodies, open access, other infrastructure managers, and funders. </a:t>
            </a:r>
          </a:p>
          <a:p>
            <a:r>
              <a:rPr lang="en-GB" sz="1800" b="1"/>
              <a:t>We are committed to:</a:t>
            </a:r>
          </a:p>
          <a:p>
            <a:endParaRPr lang="en-GB" sz="1800"/>
          </a:p>
        </p:txBody>
      </p:sp>
      <p:graphicFrame>
        <p:nvGraphicFramePr>
          <p:cNvPr id="7" name="Diagram 6">
            <a:extLst>
              <a:ext uri="{FF2B5EF4-FFF2-40B4-BE49-F238E27FC236}">
                <a16:creationId xmlns:a16="http://schemas.microsoft.com/office/drawing/2014/main" id="{836CEFEF-35AC-3C76-D762-517FA16FD600}"/>
              </a:ext>
            </a:extLst>
          </p:cNvPr>
          <p:cNvGraphicFramePr/>
          <p:nvPr/>
        </p:nvGraphicFramePr>
        <p:xfrm>
          <a:off x="745882" y="3397552"/>
          <a:ext cx="10788458" cy="2054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1103561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Office Theme">
  <a:themeElements>
    <a:clrScheme name="Network Rail">
      <a:dk1>
        <a:sysClr val="windowText" lastClr="000000"/>
      </a:dk1>
      <a:lt1>
        <a:sysClr val="window" lastClr="FFFFFF"/>
      </a:lt1>
      <a:dk2>
        <a:srgbClr val="005172"/>
      </a:dk2>
      <a:lt2>
        <a:srgbClr val="E7E6E6"/>
      </a:lt2>
      <a:accent1>
        <a:srgbClr val="005172"/>
      </a:accent1>
      <a:accent2>
        <a:srgbClr val="F07E23"/>
      </a:accent2>
      <a:accent3>
        <a:srgbClr val="C3D3E1"/>
      </a:accent3>
      <a:accent4>
        <a:srgbClr val="003C55"/>
      </a:accent4>
      <a:accent5>
        <a:srgbClr val="11BAFF"/>
      </a:accent5>
      <a:accent6>
        <a:srgbClr val="456B8C"/>
      </a:accent6>
      <a:hlink>
        <a:srgbClr val="F07E23"/>
      </a:hlink>
      <a:folHlink>
        <a:srgbClr val="00283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5C5D0A67F34B498837BA2288A8E3E8" ma:contentTypeVersion="20" ma:contentTypeDescription="Create a new document." ma:contentTypeScope="" ma:versionID="bda7204226f74fd9e8fbc00c1b394b48">
  <xsd:schema xmlns:xsd="http://www.w3.org/2001/XMLSchema" xmlns:xs="http://www.w3.org/2001/XMLSchema" xmlns:p="http://schemas.microsoft.com/office/2006/metadata/properties" xmlns:ns2="741a431f-f11e-430b-8db8-9ff92049146f" xmlns:ns3="9ed464a4-0754-4a56-be90-7b5b5dd951f0" xmlns:ns4="af32717b-85d4-46b0-82d8-410bc3119485" targetNamespace="http://schemas.microsoft.com/office/2006/metadata/properties" ma:root="true" ma:fieldsID="d1bc75236d0556e3edaae12a61ee09a9" ns2:_="" ns3:_="" ns4:_="">
    <xsd:import namespace="741a431f-f11e-430b-8db8-9ff92049146f"/>
    <xsd:import namespace="9ed464a4-0754-4a56-be90-7b5b5dd951f0"/>
    <xsd:import namespace="af32717b-85d4-46b0-82d8-410bc31194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Topic" minOccurs="0"/>
                <xsd:element ref="ns2:lcf76f155ced4ddcb4097134ff3c332f" minOccurs="0"/>
                <xsd:element ref="ns4:TaxCatchAll" minOccurs="0"/>
                <xsd:element ref="ns2:MediaLengthInSeconds" minOccurs="0"/>
                <xsd:element ref="ns2:MediaServiceObjectDetectorVersions" minOccurs="0"/>
                <xsd:element ref="ns2:MarkedasFINA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1a431f-f11e-430b-8db8-9ff920491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Topic" ma:index="20" nillable="true" ma:displayName="Topic" ma:description="e.g. recalibration, briefing note, consultation..." ma:format="Dropdown" ma:internalName="Topic">
      <xsd:simpleType>
        <xsd:restriction base="dms:Text">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89bcca-d77b-429e-a31c-3f7c234e7016"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arkedasFINAL" ma:index="26" nillable="true" ma:displayName="Marked as FINAL" ma:default="0" ma:description="If yes, do not edit." ma:format="Dropdown" ma:internalName="MarkedasFINAL">
      <xsd:simpleType>
        <xsd:restriction base="dms:Boolean"/>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d464a4-0754-4a56-be90-7b5b5dd951f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f32717b-85d4-46b0-82d8-410bc3119485"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d7e2bf4-9443-440c-b8f7-768d39cd5f5e}" ma:internalName="TaxCatchAll" ma:showField="CatchAllData" ma:web="9ed464a4-0754-4a56-be90-7b5b5dd951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f32717b-85d4-46b0-82d8-410bc3119485" xsi:nil="true"/>
    <Topic xmlns="741a431f-f11e-430b-8db8-9ff92049146f" xsi:nil="true"/>
    <MarkedasFINAL xmlns="741a431f-f11e-430b-8db8-9ff92049146f">false</MarkedasFINAL>
    <lcf76f155ced4ddcb4097134ff3c332f xmlns="741a431f-f11e-430b-8db8-9ff92049146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026B13-0DD5-4BD9-8B2C-A77CC2679043}">
  <ds:schemaRefs>
    <ds:schemaRef ds:uri="741a431f-f11e-430b-8db8-9ff92049146f"/>
    <ds:schemaRef ds:uri="9ed464a4-0754-4a56-be90-7b5b5dd951f0"/>
    <ds:schemaRef ds:uri="af32717b-85d4-46b0-82d8-410bc31194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BCC4C5C-69AA-4277-8225-EF334AA216E9}">
  <ds:schemaRefs>
    <ds:schemaRef ds:uri="741a431f-f11e-430b-8db8-9ff92049146f"/>
    <ds:schemaRef ds:uri="9ed464a4-0754-4a56-be90-7b5b5dd951f0"/>
    <ds:schemaRef ds:uri="af32717b-85d4-46b0-82d8-410bc31194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971F4BC-8336-4413-BC3D-49E7C815FE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25</Slides>
  <Notes>11</Notes>
  <HiddenSlides>0</HiddenSlide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1_office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Grashion</dc:creator>
  <cp:revision>1</cp:revision>
  <dcterms:created xsi:type="dcterms:W3CDTF">2026-07-27T10:16:34Z</dcterms:created>
  <dcterms:modified xsi:type="dcterms:W3CDTF">2026-09-02T12:54:33Z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577031b-11bc-4db9-b655-7d79027ad570_Enabled">
    <vt:lpwstr>true</vt:lpwstr>
  </property>
  <property fmtid="{D5CDD505-2E9C-101B-9397-08002B2CF9AE}" pid="3" name="MSIP_Label_8577031b-11bc-4db9-b655-7d79027ad570_SetDate">
    <vt:lpwstr>2026-07-27T10:21:47Z</vt:lpwstr>
  </property>
  <property fmtid="{D5CDD505-2E9C-101B-9397-08002B2CF9AE}" pid="4" name="MSIP_Label_8577031b-11bc-4db9-b655-7d79027ad570_Method">
    <vt:lpwstr>Standard</vt:lpwstr>
  </property>
  <property fmtid="{D5CDD505-2E9C-101B-9397-08002B2CF9AE}" pid="5" name="MSIP_Label_8577031b-11bc-4db9-b655-7d79027ad570_Name">
    <vt:lpwstr>8577031b-11bc-4db9-b655-7d79027ad570</vt:lpwstr>
  </property>
  <property fmtid="{D5CDD505-2E9C-101B-9397-08002B2CF9AE}" pid="6" name="MSIP_Label_8577031b-11bc-4db9-b655-7d79027ad570_SiteId">
    <vt:lpwstr>c22cc3e1-5d7f-4f4d-be03-d5a158cc9409</vt:lpwstr>
  </property>
  <property fmtid="{D5CDD505-2E9C-101B-9397-08002B2CF9AE}" pid="7" name="MSIP_Label_8577031b-11bc-4db9-b655-7d79027ad570_ActionId">
    <vt:lpwstr>dc995b46-56c6-4899-95c4-cb1de885605f</vt:lpwstr>
  </property>
  <property fmtid="{D5CDD505-2E9C-101B-9397-08002B2CF9AE}" pid="8" name="MSIP_Label_8577031b-11bc-4db9-b655-7d79027ad570_ContentBits">
    <vt:lpwstr>1</vt:lpwstr>
  </property>
  <property fmtid="{D5CDD505-2E9C-101B-9397-08002B2CF9AE}" pid="9" name="MSIP_Label_8577031b-11bc-4db9-b655-7d79027ad570_Tag">
    <vt:lpwstr>10, 3, 0, 1</vt:lpwstr>
  </property>
  <property fmtid="{D5CDD505-2E9C-101B-9397-08002B2CF9AE}" pid="10" name="ClassificationContentMarkingHeaderLocations">
    <vt:lpwstr>1_office theme:8</vt:lpwstr>
  </property>
  <property fmtid="{D5CDD505-2E9C-101B-9397-08002B2CF9AE}" pid="11" name="ClassificationContentMarkingHeaderText">
    <vt:lpwstr>OFFICIAL</vt:lpwstr>
  </property>
  <property fmtid="{D5CDD505-2E9C-101B-9397-08002B2CF9AE}" pid="12" name="ContentTypeId">
    <vt:lpwstr>0x0101001C5C5D0A67F34B498837BA2288A8E3E8</vt:lpwstr>
  </property>
  <property fmtid="{D5CDD505-2E9C-101B-9397-08002B2CF9AE}" pid="13" name="MediaServiceImageTags">
    <vt:lpwstr/>
  </property>
</Properties>
</file>