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omments/modernComment_1AD_E772B99A.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 id="2147483689" r:id="rId6"/>
    <p:sldMasterId id="2147483702" r:id="rId7"/>
  </p:sldMasterIdLst>
  <p:notesMasterIdLst>
    <p:notesMasterId r:id="rId23"/>
  </p:notesMasterIdLst>
  <p:sldIdLst>
    <p:sldId id="295" r:id="rId8"/>
    <p:sldId id="294" r:id="rId9"/>
    <p:sldId id="356" r:id="rId10"/>
    <p:sldId id="427" r:id="rId11"/>
    <p:sldId id="450" r:id="rId12"/>
    <p:sldId id="445" r:id="rId13"/>
    <p:sldId id="429" r:id="rId14"/>
    <p:sldId id="444" r:id="rId15"/>
    <p:sldId id="431" r:id="rId16"/>
    <p:sldId id="436" r:id="rId17"/>
    <p:sldId id="435" r:id="rId18"/>
    <p:sldId id="448" r:id="rId19"/>
    <p:sldId id="442" r:id="rId20"/>
    <p:sldId id="370" r:id="rId21"/>
    <p:sldId id="307" r:id="rId22"/>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29D75D0F-B397-637A-0BFB-2DCBDCEE11FD}" name="Rachel Grashion" initials="RG" userId="S::rgrashio@networkrail.co.uk::b5eb446e-2934-41e4-895f-ba1fce65d8b1" providerId="AD"/>
  <p188:author id="{F2519E71-90F8-6897-1676-9A2528A4ADE9}" name="Caitlin Scarlett" initials="CS" userId="S::CScarle1@networkrail.co.uk::eced7f36-a3cb-4967-bc8e-3b96053e33cb" providerId="AD"/>
  <p188:author id="{B1D3F490-F746-CC08-FECF-25D6FE2AC7A1}" name="Rachel Grashion" initials="RG" userId="S::RGrashio@networkrail.co.uk::b5eb446e-2934-41e4-895f-ba1fce65d8b1" providerId="AD"/>
  <p188:author id="{1C9266E3-9F37-5ACA-8AA6-744FFD753260}" name="George Willicombe" initials="GW" userId="S::GWillico@networkrail.co.uk::4947754b-3353-4380-9f3c-a15b179a173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172"/>
    <a:srgbClr val="60AB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D7D14F-13E8-4A98-8BBA-42EEFBCBCCC9}" v="49" dt="2026-09-14T12:51:09.609"/>
    <p1510:client id="{BDBBB152-BDC7-4747-B5E8-5372B919559A}" v="769" dt="2026-09-14T12:36:27.493"/>
    <p1510:client id="{CE7D99D6-11C8-4D25-B2ED-D228BE585F15}" v="578" dt="2026-09-14T14:03:42.93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Grashion" userId="b5eb446e-2934-41e4-895f-ba1fce65d8b1" providerId="ADAL" clId="{2C0252C0-3128-4F38-BBF5-44B1F196DA46}"/>
    <pc:docChg chg="undo redo custSel addSld delSld modSld modNotesMaster">
      <pc:chgData name="Rachel Grashion" userId="b5eb446e-2934-41e4-895f-ba1fce65d8b1" providerId="ADAL" clId="{2C0252C0-3128-4F38-BBF5-44B1F196DA46}" dt="2026-09-14T12:51:09.609" v="4279" actId="207"/>
      <pc:docMkLst>
        <pc:docMk/>
      </pc:docMkLst>
      <pc:sldChg chg="modSp mod modCm modNotes">
        <pc:chgData name="Rachel Grashion" userId="b5eb446e-2934-41e4-895f-ba1fce65d8b1" providerId="ADAL" clId="{2C0252C0-3128-4F38-BBF5-44B1F196DA46}" dt="2026-09-14T12:46:38.945" v="4278" actId="20577"/>
        <pc:sldMkLst>
          <pc:docMk/>
          <pc:sldMk cId="2149871552" sldId="356"/>
        </pc:sldMkLst>
        <pc:spChg chg="mod">
          <ac:chgData name="Rachel Grashion" userId="b5eb446e-2934-41e4-895f-ba1fce65d8b1" providerId="ADAL" clId="{2C0252C0-3128-4F38-BBF5-44B1F196DA46}" dt="2026-09-14T12:46:38.945" v="4278" actId="20577"/>
          <ac:spMkLst>
            <pc:docMk/>
            <pc:sldMk cId="2149871552" sldId="356"/>
            <ac:spMk id="2" creationId="{21F5A795-893B-7C78-155B-0720C36EA92A}"/>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7-14T12:25:06.659" v="1320" actId="33524"/>
              <pc2:cmMkLst xmlns:pc2="http://schemas.microsoft.com/office/powerpoint/2019/9/main/command">
                <pc:docMk/>
                <pc:sldMk cId="2149871552" sldId="356"/>
                <pc2:cmMk id="{7A7BD339-5806-42B5-A2EF-DAE7772E1504}"/>
              </pc2:cmMkLst>
            </pc226:cmChg>
            <pc226:cmChg xmlns:pc226="http://schemas.microsoft.com/office/powerpoint/2022/06/main/command" chg="mod">
              <pc226:chgData name="Rachel Grashion" userId="b5eb446e-2934-41e4-895f-ba1fce65d8b1" providerId="ADAL" clId="{2C0252C0-3128-4F38-BBF5-44B1F196DA46}" dt="2026-07-14T12:25:06.659" v="1320" actId="33524"/>
              <pc2:cmMkLst xmlns:pc2="http://schemas.microsoft.com/office/powerpoint/2019/9/main/command">
                <pc:docMk/>
                <pc:sldMk cId="2149871552" sldId="356"/>
                <pc2:cmMk id="{4BB1DD90-73AB-43B2-B5A6-A52569F44CD5}"/>
              </pc2:cmMkLst>
            </pc226:cmChg>
            <pc226:cmChg xmlns:pc226="http://schemas.microsoft.com/office/powerpoint/2022/06/main/command" chg="mod">
              <pc226:chgData name="Rachel Grashion" userId="b5eb446e-2934-41e4-895f-ba1fce65d8b1" providerId="ADAL" clId="{2C0252C0-3128-4F38-BBF5-44B1F196DA46}" dt="2026-08-11T07:13:49.279" v="1671" actId="20577"/>
              <pc2:cmMkLst xmlns:pc2="http://schemas.microsoft.com/office/powerpoint/2019/9/main/command">
                <pc:docMk/>
                <pc:sldMk cId="2149871552" sldId="356"/>
                <pc2:cmMk id="{4F6A18C7-1AD7-40AF-B151-354B14624E79}"/>
              </pc2:cmMkLst>
            </pc226:cmChg>
            <pc226:cmChg xmlns:pc226="http://schemas.microsoft.com/office/powerpoint/2022/06/main/command" chg="mod">
              <pc226:chgData name="Rachel Grashion" userId="b5eb446e-2934-41e4-895f-ba1fce65d8b1" providerId="ADAL" clId="{2C0252C0-3128-4F38-BBF5-44B1F196DA46}" dt="2026-07-14T12:25:06.659" v="1320" actId="33524"/>
              <pc2:cmMkLst xmlns:pc2="http://schemas.microsoft.com/office/powerpoint/2019/9/main/command">
                <pc:docMk/>
                <pc:sldMk cId="2149871552" sldId="356"/>
                <pc2:cmMk id="{4C65B1E6-FC9F-47AB-9EE1-C20A4B8EAA31}"/>
              </pc2:cmMkLst>
            </pc226:cmChg>
          </p:ext>
        </pc:extLst>
      </pc:sldChg>
      <pc:sldChg chg="modSp mod">
        <pc:chgData name="Rachel Grashion" userId="b5eb446e-2934-41e4-895f-ba1fce65d8b1" providerId="ADAL" clId="{2C0252C0-3128-4F38-BBF5-44B1F196DA46}" dt="2026-08-24T10:54:39.683" v="4230" actId="20577"/>
        <pc:sldMkLst>
          <pc:docMk/>
          <pc:sldMk cId="2235957207" sldId="370"/>
        </pc:sldMkLst>
        <pc:spChg chg="mod">
          <ac:chgData name="Rachel Grashion" userId="b5eb446e-2934-41e4-895f-ba1fce65d8b1" providerId="ADAL" clId="{2C0252C0-3128-4F38-BBF5-44B1F196DA46}" dt="2026-08-24T08:15:11.072" v="3766" actId="20577"/>
          <ac:spMkLst>
            <pc:docMk/>
            <pc:sldMk cId="2235957207" sldId="370"/>
            <ac:spMk id="6" creationId="{F69DDBF8-7151-4641-048D-2B9042F310DD}"/>
          </ac:spMkLst>
        </pc:spChg>
        <pc:graphicFrameChg chg="modGraphic">
          <ac:chgData name="Rachel Grashion" userId="b5eb446e-2934-41e4-895f-ba1fce65d8b1" providerId="ADAL" clId="{2C0252C0-3128-4F38-BBF5-44B1F196DA46}" dt="2026-08-24T10:54:39.683" v="4230" actId="20577"/>
          <ac:graphicFrameMkLst>
            <pc:docMk/>
            <pc:sldMk cId="2235957207" sldId="370"/>
            <ac:graphicFrameMk id="5" creationId="{76503D64-15F8-4C35-8D15-A27DE0C4DCFF}"/>
          </ac:graphicFrameMkLst>
        </pc:graphicFrameChg>
      </pc:sldChg>
      <pc:sldChg chg="addSp modSp mod modCm modNotes">
        <pc:chgData name="Rachel Grashion" userId="b5eb446e-2934-41e4-895f-ba1fce65d8b1" providerId="ADAL" clId="{2C0252C0-3128-4F38-BBF5-44B1F196DA46}" dt="2026-08-24T09:40:48.869" v="4167" actId="20577"/>
        <pc:sldMkLst>
          <pc:docMk/>
          <pc:sldMk cId="4069442034" sldId="431"/>
        </pc:sldMkLst>
        <pc:spChg chg="mod">
          <ac:chgData name="Rachel Grashion" userId="b5eb446e-2934-41e4-895f-ba1fce65d8b1" providerId="ADAL" clId="{2C0252C0-3128-4F38-BBF5-44B1F196DA46}" dt="2026-08-24T07:42:11.153" v="3078" actId="20577"/>
          <ac:spMkLst>
            <pc:docMk/>
            <pc:sldMk cId="4069442034" sldId="431"/>
            <ac:spMk id="2" creationId="{AC10D21C-EC1F-F0F8-CB08-72FDD72B638A}"/>
          </ac:spMkLst>
        </pc:spChg>
        <pc:spChg chg="add mod">
          <ac:chgData name="Rachel Grashion" userId="b5eb446e-2934-41e4-895f-ba1fce65d8b1" providerId="ADAL" clId="{2C0252C0-3128-4F38-BBF5-44B1F196DA46}" dt="2026-08-24T09:40:48.869" v="4167" actId="20577"/>
          <ac:spMkLst>
            <pc:docMk/>
            <pc:sldMk cId="4069442034" sldId="431"/>
            <ac:spMk id="5" creationId="{468D9F57-E6C6-6D20-EBAF-DAAB24B8F7DB}"/>
          </ac:spMkLst>
        </pc:spChg>
        <pc:spChg chg="mod">
          <ac:chgData name="Rachel Grashion" userId="b5eb446e-2934-41e4-895f-ba1fce65d8b1" providerId="ADAL" clId="{2C0252C0-3128-4F38-BBF5-44B1F196DA46}" dt="2026-08-24T09:40:32.785" v="4137" actId="1076"/>
          <ac:spMkLst>
            <pc:docMk/>
            <pc:sldMk cId="4069442034" sldId="431"/>
            <ac:spMk id="18" creationId="{5EE02967-584D-1DD7-7731-5EBCC61B8355}"/>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8-24T07:42:11.153" v="3078" actId="20577"/>
              <pc2:cmMkLst xmlns:pc2="http://schemas.microsoft.com/office/powerpoint/2019/9/main/command">
                <pc:docMk/>
                <pc:sldMk cId="4069442034" sldId="431"/>
                <pc2:cmMk id="{E9DB4E06-6381-4B07-B21B-DD5BE077EBEA}"/>
              </pc2:cmMkLst>
            </pc226:cmChg>
            <pc226:cmChg xmlns:pc226="http://schemas.microsoft.com/office/powerpoint/2022/06/main/command" chg="mod">
              <pc226:chgData name="Rachel Grashion" userId="b5eb446e-2934-41e4-895f-ba1fce65d8b1" providerId="ADAL" clId="{2C0252C0-3128-4F38-BBF5-44B1F196DA46}" dt="2026-08-24T07:42:11.153" v="3078" actId="20577"/>
              <pc2:cmMkLst xmlns:pc2="http://schemas.microsoft.com/office/powerpoint/2019/9/main/command">
                <pc:docMk/>
                <pc:sldMk cId="4069442034" sldId="431"/>
                <pc2:cmMk id="{148D4E69-1625-4ACD-9A12-8A67799FC556}"/>
              </pc2:cmMkLst>
            </pc226:cmChg>
            <pc226:cmChg xmlns:pc226="http://schemas.microsoft.com/office/powerpoint/2022/06/main/command" chg="mod">
              <pc226:chgData name="Rachel Grashion" userId="b5eb446e-2934-41e4-895f-ba1fce65d8b1" providerId="ADAL" clId="{2C0252C0-3128-4F38-BBF5-44B1F196DA46}" dt="2026-08-24T07:46:32.924" v="3095" actId="20577"/>
              <pc2:cmMkLst xmlns:pc2="http://schemas.microsoft.com/office/powerpoint/2019/9/main/command">
                <pc:docMk/>
                <pc:sldMk cId="4069442034" sldId="431"/>
                <pc2:cmMk id="{DD9A889B-0449-4A2B-BB04-EC3A3A1D6F35}"/>
              </pc2:cmMkLst>
            </pc226:cmChg>
          </p:ext>
        </pc:extLst>
      </pc:sldChg>
      <pc:sldChg chg="addSp delSp modSp mod modCm modNotes">
        <pc:chgData name="Rachel Grashion" userId="b5eb446e-2934-41e4-895f-ba1fce65d8b1" providerId="ADAL" clId="{2C0252C0-3128-4F38-BBF5-44B1F196DA46}" dt="2026-08-24T09:38:11.472" v="3995" actId="207"/>
        <pc:sldMkLst>
          <pc:docMk/>
          <pc:sldMk cId="479705169" sldId="435"/>
        </pc:sldMkLst>
        <pc:spChg chg="add mod">
          <ac:chgData name="Rachel Grashion" userId="b5eb446e-2934-41e4-895f-ba1fce65d8b1" providerId="ADAL" clId="{2C0252C0-3128-4F38-BBF5-44B1F196DA46}" dt="2026-08-24T09:38:11.472" v="3995" actId="207"/>
          <ac:spMkLst>
            <pc:docMk/>
            <pc:sldMk cId="479705169" sldId="435"/>
            <ac:spMk id="6" creationId="{56C9147E-D633-2FAA-33F7-D9100656AA9A}"/>
          </ac:spMkLst>
        </pc:spChg>
        <pc:spChg chg="add">
          <ac:chgData name="Rachel Grashion" userId="b5eb446e-2934-41e4-895f-ba1fce65d8b1" providerId="ADAL" clId="{2C0252C0-3128-4F38-BBF5-44B1F196DA46}" dt="2026-08-24T08:04:04.783" v="3752" actId="26606"/>
          <ac:spMkLst>
            <pc:docMk/>
            <pc:sldMk cId="479705169" sldId="435"/>
            <ac:spMk id="51" creationId="{00000000-0000-0000-0000-000000000000}"/>
          </ac:spMkLst>
        </pc:spChg>
        <pc:spChg chg="add mod">
          <ac:chgData name="Rachel Grashion" userId="b5eb446e-2934-41e4-895f-ba1fce65d8b1" providerId="ADAL" clId="{2C0252C0-3128-4F38-BBF5-44B1F196DA46}" dt="2026-08-24T09:35:56.500" v="3771" actId="14100"/>
          <ac:spMkLst>
            <pc:docMk/>
            <pc:sldMk cId="479705169" sldId="435"/>
            <ac:spMk id="52" creationId="{00000000-0000-0000-0000-000000000000}"/>
          </ac:spMkLst>
        </pc:spChg>
        <pc:spChg chg="add mod">
          <ac:chgData name="Rachel Grashion" userId="b5eb446e-2934-41e4-895f-ba1fce65d8b1" providerId="ADAL" clId="{2C0252C0-3128-4F38-BBF5-44B1F196DA46}" dt="2026-08-24T09:36:08.187" v="3773" actId="14100"/>
          <ac:spMkLst>
            <pc:docMk/>
            <pc:sldMk cId="479705169" sldId="435"/>
            <ac:spMk id="53" creationId="{00000000-0000-0000-0000-000000000000}"/>
          </ac:spMkLst>
        </pc:spChg>
        <pc:spChg chg="add">
          <ac:chgData name="Rachel Grashion" userId="b5eb446e-2934-41e4-895f-ba1fce65d8b1" providerId="ADAL" clId="{2C0252C0-3128-4F38-BBF5-44B1F196DA46}" dt="2026-08-24T08:04:04.783" v="3752" actId="26606"/>
          <ac:spMkLst>
            <pc:docMk/>
            <pc:sldMk cId="479705169" sldId="435"/>
            <ac:spMk id="54" creationId="{00000000-0000-0000-0000-000000000000}"/>
          </ac:spMkLst>
        </pc:spChg>
        <pc:spChg chg="add">
          <ac:chgData name="Rachel Grashion" userId="b5eb446e-2934-41e4-895f-ba1fce65d8b1" providerId="ADAL" clId="{2C0252C0-3128-4F38-BBF5-44B1F196DA46}" dt="2026-08-24T08:04:04.783" v="3752" actId="26606"/>
          <ac:spMkLst>
            <pc:docMk/>
            <pc:sldMk cId="479705169" sldId="435"/>
            <ac:spMk id="55" creationId="{00000000-0000-0000-0000-000000000000}"/>
          </ac:spMkLst>
        </pc:spChg>
        <pc:spChg chg="add mod">
          <ac:chgData name="Rachel Grashion" userId="b5eb446e-2934-41e4-895f-ba1fce65d8b1" providerId="ADAL" clId="{2C0252C0-3128-4F38-BBF5-44B1F196DA46}" dt="2026-08-24T08:24:16.221" v="3769" actId="20577"/>
          <ac:spMkLst>
            <pc:docMk/>
            <pc:sldMk cId="479705169" sldId="435"/>
            <ac:spMk id="56" creationId="{00000000-0000-0000-0000-000000000000}"/>
          </ac:spMkLst>
        </pc:spChg>
        <pc:spChg chg="mod">
          <ac:chgData name="Rachel Grashion" userId="b5eb446e-2934-41e4-895f-ba1fce65d8b1" providerId="ADAL" clId="{2C0252C0-3128-4F38-BBF5-44B1F196DA46}" dt="2026-08-24T08:11:00.300" v="3753" actId="207"/>
          <ac:spMkLst>
            <pc:docMk/>
            <pc:sldMk cId="479705169" sldId="435"/>
            <ac:spMk id="57" creationId="{00000000-0000-0000-0000-000000000000}"/>
          </ac:spMkLst>
        </pc:spChg>
        <pc:spChg chg="add">
          <ac:chgData name="Rachel Grashion" userId="b5eb446e-2934-41e4-895f-ba1fce65d8b1" providerId="ADAL" clId="{2C0252C0-3128-4F38-BBF5-44B1F196DA46}" dt="2026-08-24T08:04:04.783" v="3752" actId="26606"/>
          <ac:spMkLst>
            <pc:docMk/>
            <pc:sldMk cId="479705169" sldId="435"/>
            <ac:spMk id="58" creationId="{00000000-0000-0000-0000-000000000000}"/>
          </ac:spMkLst>
        </pc:spChg>
        <pc:spChg chg="add mod">
          <ac:chgData name="Rachel Grashion" userId="b5eb446e-2934-41e4-895f-ba1fce65d8b1" providerId="ADAL" clId="{2C0252C0-3128-4F38-BBF5-44B1F196DA46}" dt="2026-08-24T09:36:22.871" v="3776" actId="1076"/>
          <ac:spMkLst>
            <pc:docMk/>
            <pc:sldMk cId="479705169" sldId="435"/>
            <ac:spMk id="59" creationId="{00000000-0000-0000-0000-000000000000}"/>
          </ac:spMkLst>
        </pc:spChg>
        <pc:spChg chg="mod">
          <ac:chgData name="Rachel Grashion" userId="b5eb446e-2934-41e4-895f-ba1fce65d8b1" providerId="ADAL" clId="{2C0252C0-3128-4F38-BBF5-44B1F196DA46}" dt="2026-08-24T08:11:08.234" v="3754" actId="207"/>
          <ac:spMkLst>
            <pc:docMk/>
            <pc:sldMk cId="479705169" sldId="435"/>
            <ac:spMk id="60" creationId="{00000000-0000-0000-0000-000000000000}"/>
          </ac:spMkLst>
        </pc:spChg>
        <pc:spChg chg="add mod">
          <ac:chgData name="Rachel Grashion" userId="b5eb446e-2934-41e4-895f-ba1fce65d8b1" providerId="ADAL" clId="{2C0252C0-3128-4F38-BBF5-44B1F196DA46}" dt="2026-08-24T08:24:17.845" v="3770" actId="20577"/>
          <ac:spMkLst>
            <pc:docMk/>
            <pc:sldMk cId="479705169" sldId="435"/>
            <ac:spMk id="62" creationId="{00000000-0000-0000-0000-000000000000}"/>
          </ac:spMkLst>
        </pc:sp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8-11T10:32:33.965" v="3043" actId="20577"/>
              <pc2:cmMkLst xmlns:pc2="http://schemas.microsoft.com/office/powerpoint/2019/9/main/command">
                <pc:docMk/>
                <pc:sldMk cId="479705169" sldId="435"/>
                <pc2:cmMk id="{CF6F2A00-51FC-420F-B470-E06A2A844E74}"/>
              </pc2:cmMkLst>
            </pc226:cmChg>
          </p:ext>
        </pc:extLst>
      </pc:sldChg>
      <pc:sldChg chg="addSp delSp modSp mod modCm modNotes">
        <pc:chgData name="Rachel Grashion" userId="b5eb446e-2934-41e4-895f-ba1fce65d8b1" providerId="ADAL" clId="{2C0252C0-3128-4F38-BBF5-44B1F196DA46}" dt="2026-08-24T09:40:22.181" v="4135" actId="1076"/>
        <pc:sldMkLst>
          <pc:docMk/>
          <pc:sldMk cId="1808296577" sldId="436"/>
        </pc:sldMkLst>
        <pc:spChg chg="mod">
          <ac:chgData name="Rachel Grashion" userId="b5eb446e-2934-41e4-895f-ba1fce65d8b1" providerId="ADAL" clId="{2C0252C0-3128-4F38-BBF5-44B1F196DA46}" dt="2026-08-24T07:49:26.220" v="3283" actId="20577"/>
          <ac:spMkLst>
            <pc:docMk/>
            <pc:sldMk cId="1808296577" sldId="436"/>
            <ac:spMk id="2" creationId="{7376A1B3-678F-2428-EEAB-44FFCFB7B1AC}"/>
          </ac:spMkLst>
        </pc:spChg>
        <pc:spChg chg="add mod">
          <ac:chgData name="Rachel Grashion" userId="b5eb446e-2934-41e4-895f-ba1fce65d8b1" providerId="ADAL" clId="{2C0252C0-3128-4F38-BBF5-44B1F196DA46}" dt="2026-08-24T09:39:48.618" v="4132" actId="20577"/>
          <ac:spMkLst>
            <pc:docMk/>
            <pc:sldMk cId="1808296577" sldId="436"/>
            <ac:spMk id="8" creationId="{5C3B6647-EA99-6888-5C86-4F99AA81D90C}"/>
          </ac:spMkLst>
        </pc:spChg>
        <pc:spChg chg="mod">
          <ac:chgData name="Rachel Grashion" userId="b5eb446e-2934-41e4-895f-ba1fce65d8b1" providerId="ADAL" clId="{2C0252C0-3128-4F38-BBF5-44B1F196DA46}" dt="2026-08-24T09:40:22.181" v="4135" actId="1076"/>
          <ac:spMkLst>
            <pc:docMk/>
            <pc:sldMk cId="1808296577" sldId="436"/>
            <ac:spMk id="15" creationId="{21F6E0C0-F87F-CDAD-EAB2-D5E7D2A24626}"/>
          </ac:spMkLst>
        </pc:spChg>
        <pc:spChg chg="mod">
          <ac:chgData name="Rachel Grashion" userId="b5eb446e-2934-41e4-895f-ba1fce65d8b1" providerId="ADAL" clId="{2C0252C0-3128-4F38-BBF5-44B1F196DA46}" dt="2026-08-24T09:38:31.515" v="3998" actId="1076"/>
          <ac:spMkLst>
            <pc:docMk/>
            <pc:sldMk cId="1808296577" sldId="436"/>
            <ac:spMk id="19" creationId="{572764D8-A015-0413-C0F6-5134E180A73C}"/>
          </ac:spMkLst>
        </pc:spChg>
        <pc:picChg chg="mod">
          <ac:chgData name="Rachel Grashion" userId="b5eb446e-2934-41e4-895f-ba1fce65d8b1" providerId="ADAL" clId="{2C0252C0-3128-4F38-BBF5-44B1F196DA46}" dt="2026-08-24T09:38:31.515" v="3998" actId="1076"/>
          <ac:picMkLst>
            <pc:docMk/>
            <pc:sldMk cId="1808296577" sldId="436"/>
            <ac:picMk id="17" creationId="{BDED26EF-0862-D53B-C9E7-D0B46D9893B7}"/>
          </ac:picMkLst>
        </pc:picChg>
        <pc:picChg chg="mod">
          <ac:chgData name="Rachel Grashion" userId="b5eb446e-2934-41e4-895f-ba1fce65d8b1" providerId="ADAL" clId="{2C0252C0-3128-4F38-BBF5-44B1F196DA46}" dt="2026-08-24T09:38:31.515" v="3998" actId="1076"/>
          <ac:picMkLst>
            <pc:docMk/>
            <pc:sldMk cId="1808296577" sldId="436"/>
            <ac:picMk id="50" creationId="{27B7939D-26C4-EAE3-EBAC-CBE88F34CE9D}"/>
          </ac:picMkLst>
        </pc:picChg>
        <pc:extLst>
          <p:ext xmlns:p="http://schemas.openxmlformats.org/presentationml/2006/main" uri="{D6D511B9-2390-475A-947B-AFAB55BFBCF1}">
            <pc226:cmChg xmlns:pc226="http://schemas.microsoft.com/office/powerpoint/2022/06/main/command" chg="mod">
              <pc226:chgData name="Rachel Grashion" userId="b5eb446e-2934-41e4-895f-ba1fce65d8b1" providerId="ADAL" clId="{2C0252C0-3128-4F38-BBF5-44B1F196DA46}" dt="2026-08-24T07:49:26.220" v="3283" actId="20577"/>
              <pc2:cmMkLst xmlns:pc2="http://schemas.microsoft.com/office/powerpoint/2019/9/main/command">
                <pc:docMk/>
                <pc:sldMk cId="1808296577" sldId="436"/>
                <pc2:cmMk id="{1830963E-E63D-41CC-83D1-165D1AC1C891}"/>
              </pc2:cmMkLst>
            </pc226:cmChg>
            <pc226:cmChg xmlns:pc226="http://schemas.microsoft.com/office/powerpoint/2022/06/main/command" chg="mod">
              <pc226:chgData name="Rachel Grashion" userId="b5eb446e-2934-41e4-895f-ba1fce65d8b1" providerId="ADAL" clId="{2C0252C0-3128-4F38-BBF5-44B1F196DA46}" dt="2026-08-24T07:49:26.220" v="3283" actId="20577"/>
              <pc2:cmMkLst xmlns:pc2="http://schemas.microsoft.com/office/powerpoint/2019/9/main/command">
                <pc:docMk/>
                <pc:sldMk cId="1808296577" sldId="436"/>
                <pc2:cmMk id="{82281CEE-92D2-4BC4-9423-E43508EDD2BE}"/>
              </pc2:cmMkLst>
            </pc226:cmChg>
          </p:ext>
        </pc:extLst>
      </pc:sldChg>
      <pc:sldChg chg="modSp mod modShow modNotes">
        <pc:chgData name="Rachel Grashion" userId="b5eb446e-2934-41e4-895f-ba1fce65d8b1" providerId="ADAL" clId="{2C0252C0-3128-4F38-BBF5-44B1F196DA46}" dt="2026-08-24T10:16:31.164" v="4224" actId="20577"/>
        <pc:sldMkLst>
          <pc:docMk/>
          <pc:sldMk cId="329036294" sldId="444"/>
        </pc:sldMkLst>
        <pc:spChg chg="mod">
          <ac:chgData name="Rachel Grashion" userId="b5eb446e-2934-41e4-895f-ba1fce65d8b1" providerId="ADAL" clId="{2C0252C0-3128-4F38-BBF5-44B1F196DA46}" dt="2026-08-24T10:16:06.444" v="4223" actId="20577"/>
          <ac:spMkLst>
            <pc:docMk/>
            <pc:sldMk cId="329036294" sldId="444"/>
            <ac:spMk id="5" creationId="{B92E6192-BDE4-4D5A-0C39-7AA8EE2003E3}"/>
          </ac:spMkLst>
        </pc:spChg>
        <pc:spChg chg="mod">
          <ac:chgData name="Rachel Grashion" userId="b5eb446e-2934-41e4-895f-ba1fce65d8b1" providerId="ADAL" clId="{2C0252C0-3128-4F38-BBF5-44B1F196DA46}" dt="2026-08-24T10:16:31.164" v="4224" actId="20577"/>
          <ac:spMkLst>
            <pc:docMk/>
            <pc:sldMk cId="329036294" sldId="444"/>
            <ac:spMk id="17" creationId="{974C1ACF-E853-7724-8A13-6E7300DCE062}"/>
          </ac:spMkLst>
        </pc:spChg>
        <pc:grpChg chg="add mod">
          <ac:chgData name="Rachel Grashion" userId="b5eb446e-2934-41e4-895f-ba1fce65d8b1" providerId="ADAL" clId="{2C0252C0-3128-4F38-BBF5-44B1F196DA46}" dt="2026-08-24T08:04:04.783" v="3752" actId="26606"/>
          <ac:grpSpMkLst>
            <pc:docMk/>
            <pc:sldMk cId="329036294" sldId="444"/>
            <ac:grpSpMk id="2" creationId="{0C81FDE8-9C98-46CB-EE98-78129B71658F}"/>
          </ac:grpSpMkLst>
        </pc:grpChg>
      </pc:sldChg>
      <pc:sldChg chg="modSp mod modNotes">
        <pc:chgData name="Rachel Grashion" userId="b5eb446e-2934-41e4-895f-ba1fce65d8b1" providerId="ADAL" clId="{2C0252C0-3128-4F38-BBF5-44B1F196DA46}" dt="2026-08-24T09:48:22.731" v="4199" actId="14100"/>
        <pc:sldMkLst>
          <pc:docMk/>
          <pc:sldMk cId="1828687775" sldId="445"/>
        </pc:sldMkLst>
        <pc:spChg chg="mod">
          <ac:chgData name="Rachel Grashion" userId="b5eb446e-2934-41e4-895f-ba1fce65d8b1" providerId="ADAL" clId="{2C0252C0-3128-4F38-BBF5-44B1F196DA46}" dt="2026-08-24T09:48:02.504" v="4195"/>
          <ac:spMkLst>
            <pc:docMk/>
            <pc:sldMk cId="1828687775" sldId="445"/>
            <ac:spMk id="11" creationId="{AB97822B-ED04-57F8-BC2B-716F7554C0E0}"/>
          </ac:spMkLst>
        </pc:spChg>
        <pc:spChg chg="mod">
          <ac:chgData name="Rachel Grashion" userId="b5eb446e-2934-41e4-895f-ba1fce65d8b1" providerId="ADAL" clId="{2C0252C0-3128-4F38-BBF5-44B1F196DA46}" dt="2026-08-24T09:48:02.504" v="4195"/>
          <ac:spMkLst>
            <pc:docMk/>
            <pc:sldMk cId="1828687775" sldId="445"/>
            <ac:spMk id="12" creationId="{FFAB6F19-8990-4ADE-2D71-920C77BB0DBE}"/>
          </ac:spMkLst>
        </pc:spChg>
        <pc:spChg chg="mod">
          <ac:chgData name="Rachel Grashion" userId="b5eb446e-2934-41e4-895f-ba1fce65d8b1" providerId="ADAL" clId="{2C0252C0-3128-4F38-BBF5-44B1F196DA46}" dt="2026-08-24T09:48:02.504" v="4195"/>
          <ac:spMkLst>
            <pc:docMk/>
            <pc:sldMk cId="1828687775" sldId="445"/>
            <ac:spMk id="13" creationId="{8B9E384D-6E41-C99C-72F5-E0246F7F7C92}"/>
          </ac:spMkLst>
        </pc:spChg>
        <pc:spChg chg="mod">
          <ac:chgData name="Rachel Grashion" userId="b5eb446e-2934-41e4-895f-ba1fce65d8b1" providerId="ADAL" clId="{2C0252C0-3128-4F38-BBF5-44B1F196DA46}" dt="2026-08-24T09:48:03.952" v="4197" actId="20577"/>
          <ac:spMkLst>
            <pc:docMk/>
            <pc:sldMk cId="1828687775" sldId="445"/>
            <ac:spMk id="14" creationId="{024B5B09-45FC-15DF-904C-8AF130AC5868}"/>
          </ac:spMkLst>
        </pc:spChg>
        <pc:spChg chg="mod">
          <ac:chgData name="Rachel Grashion" userId="b5eb446e-2934-41e4-895f-ba1fce65d8b1" providerId="ADAL" clId="{2C0252C0-3128-4F38-BBF5-44B1F196DA46}" dt="2026-08-24T07:26:12.718" v="3063" actId="20577"/>
          <ac:spMkLst>
            <pc:docMk/>
            <pc:sldMk cId="1828687775" sldId="445"/>
            <ac:spMk id="16" creationId="{0C7793D0-1FD2-B4DC-C9C5-77A69B4B8A3F}"/>
          </ac:spMkLst>
        </pc:spChg>
        <pc:grpChg chg="mod">
          <ac:chgData name="Rachel Grashion" userId="b5eb446e-2934-41e4-895f-ba1fce65d8b1" providerId="ADAL" clId="{2C0252C0-3128-4F38-BBF5-44B1F196DA46}" dt="2026-08-24T09:48:22.731" v="4199" actId="14100"/>
          <ac:grpSpMkLst>
            <pc:docMk/>
            <pc:sldMk cId="1828687775" sldId="445"/>
            <ac:grpSpMk id="10" creationId="{5ED07FC0-7F38-1779-5429-43605884F9D9}"/>
          </ac:grpSpMkLst>
        </pc:grpChg>
      </pc:sldChg>
      <pc:sldChg chg="addSp delSp modSp new mod">
        <pc:chgData name="Rachel Grashion" userId="b5eb446e-2934-41e4-895f-ba1fce65d8b1" providerId="ADAL" clId="{2C0252C0-3128-4F38-BBF5-44B1F196DA46}" dt="2026-09-14T12:51:09.609" v="4279" actId="207"/>
        <pc:sldMkLst>
          <pc:docMk/>
          <pc:sldMk cId="880634825" sldId="448"/>
        </pc:sldMkLst>
        <pc:spChg chg="add mod">
          <ac:chgData name="Rachel Grashion" userId="b5eb446e-2934-41e4-895f-ba1fce65d8b1" providerId="ADAL" clId="{2C0252C0-3128-4F38-BBF5-44B1F196DA46}" dt="2026-08-24T09:41:34.107" v="4193" actId="20577"/>
          <ac:spMkLst>
            <pc:docMk/>
            <pc:sldMk cId="880634825" sldId="448"/>
            <ac:spMk id="3" creationId="{D8A906B1-75A1-3666-5907-FD043C3442E1}"/>
          </ac:spMkLst>
        </pc:spChg>
        <pc:spChg chg="mod">
          <ac:chgData name="Rachel Grashion" userId="b5eb446e-2934-41e4-895f-ba1fce65d8b1" providerId="ADAL" clId="{2C0252C0-3128-4F38-BBF5-44B1F196DA46}" dt="2026-09-14T12:51:09.609" v="4279" actId="207"/>
          <ac:spMkLst>
            <pc:docMk/>
            <pc:sldMk cId="880634825" sldId="448"/>
            <ac:spMk id="52" creationId="{A04223A2-A62D-6821-3332-6431916E18E1}"/>
          </ac:spMkLst>
        </pc:spChg>
        <pc:spChg chg="mod">
          <ac:chgData name="Rachel Grashion" userId="b5eb446e-2934-41e4-895f-ba1fce65d8b1" providerId="ADAL" clId="{2C0252C0-3128-4F38-BBF5-44B1F196DA46}" dt="2026-08-24T08:12:56.242" v="3755" actId="2711"/>
          <ac:spMkLst>
            <pc:docMk/>
            <pc:sldMk cId="880634825" sldId="448"/>
            <ac:spMk id="55" creationId="{9881B349-FCD3-8035-DC0D-E6384F27D16D}"/>
          </ac:spMkLst>
        </pc:spChg>
      </pc:sldChg>
      <pc:sldChg chg="modNotes">
        <pc:chgData name="Rachel Grashion" userId="b5eb446e-2934-41e4-895f-ba1fce65d8b1" providerId="ADAL" clId="{2C0252C0-3128-4F38-BBF5-44B1F196DA46}" dt="2026-08-24T08:04:04.783" v="3752" actId="26606"/>
        <pc:sldMkLst>
          <pc:docMk/>
          <pc:sldMk cId="3015697965" sldId="450"/>
        </pc:sldMkLst>
      </pc:sldChg>
    </pc:docChg>
  </pc:docChgLst>
  <pc:docChgLst>
    <pc:chgData name="George Willicombe" userId="4947754b-3353-4380-9f3c-a15b179a1733" providerId="ADAL" clId="{FE0FC52B-03E2-4D28-B48A-88AE3F5509D5}"/>
    <pc:docChg chg="undo redo custSel addSld delSld modSld sldOrd">
      <pc:chgData name="George Willicombe" userId="4947754b-3353-4380-9f3c-a15b179a1733" providerId="ADAL" clId="{FE0FC52B-03E2-4D28-B48A-88AE3F5509D5}" dt="2026-09-14T12:36:27.492" v="27608" actId="20577"/>
      <pc:docMkLst>
        <pc:docMk/>
      </pc:docMkLst>
      <pc:sldChg chg="modSp mod">
        <pc:chgData name="George Willicombe" userId="4947754b-3353-4380-9f3c-a15b179a1733" providerId="ADAL" clId="{FE0FC52B-03E2-4D28-B48A-88AE3F5509D5}" dt="2026-09-14T10:32:07.109" v="27596" actId="20577"/>
        <pc:sldMkLst>
          <pc:docMk/>
          <pc:sldMk cId="2149871552" sldId="356"/>
        </pc:sldMkLst>
        <pc:spChg chg="mod">
          <ac:chgData name="George Willicombe" userId="4947754b-3353-4380-9f3c-a15b179a1733" providerId="ADAL" clId="{FE0FC52B-03E2-4D28-B48A-88AE3F5509D5}" dt="2026-09-14T10:32:07.109" v="27596" actId="20577"/>
          <ac:spMkLst>
            <pc:docMk/>
            <pc:sldMk cId="2149871552" sldId="356"/>
            <ac:spMk id="2" creationId="{21F5A795-893B-7C78-155B-0720C36EA92A}"/>
          </ac:spMkLst>
        </pc:spChg>
      </pc:sldChg>
      <pc:sldChg chg="modSp mod">
        <pc:chgData name="George Willicombe" userId="4947754b-3353-4380-9f3c-a15b179a1733" providerId="ADAL" clId="{FE0FC52B-03E2-4D28-B48A-88AE3F5509D5}" dt="2026-09-14T12:36:27.492" v="27608" actId="20577"/>
        <pc:sldMkLst>
          <pc:docMk/>
          <pc:sldMk cId="2235957207" sldId="370"/>
        </pc:sldMkLst>
        <pc:spChg chg="mod">
          <ac:chgData name="George Willicombe" userId="4947754b-3353-4380-9f3c-a15b179a1733" providerId="ADAL" clId="{FE0FC52B-03E2-4D28-B48A-88AE3F5509D5}" dt="2026-09-14T10:26:50.797" v="27262" actId="404"/>
          <ac:spMkLst>
            <pc:docMk/>
            <pc:sldMk cId="2235957207" sldId="370"/>
            <ac:spMk id="6" creationId="{F69DDBF8-7151-4641-048D-2B9042F310DD}"/>
          </ac:spMkLst>
        </pc:spChg>
        <pc:graphicFrameChg chg="modGraphic">
          <ac:chgData name="George Willicombe" userId="4947754b-3353-4380-9f3c-a15b179a1733" providerId="ADAL" clId="{FE0FC52B-03E2-4D28-B48A-88AE3F5509D5}" dt="2026-09-14T12:36:27.492" v="27608" actId="20577"/>
          <ac:graphicFrameMkLst>
            <pc:docMk/>
            <pc:sldMk cId="2235957207" sldId="370"/>
            <ac:graphicFrameMk id="5" creationId="{76503D64-15F8-4C35-8D15-A27DE0C4DCFF}"/>
          </ac:graphicFrameMkLst>
        </pc:graphicFrameChg>
      </pc:sldChg>
      <pc:sldChg chg="addSp delSp modSp mod modCm">
        <pc:chgData name="George Willicombe" userId="4947754b-3353-4380-9f3c-a15b179a1733" providerId="ADAL" clId="{FE0FC52B-03E2-4D28-B48A-88AE3F5509D5}" dt="2026-09-07T07:20:35.714" v="26840" actId="1076"/>
        <pc:sldMkLst>
          <pc:docMk/>
          <pc:sldMk cId="4069442034" sldId="431"/>
        </pc:sldMkLst>
        <pc:spChg chg="mod">
          <ac:chgData name="George Willicombe" userId="4947754b-3353-4380-9f3c-a15b179a1733" providerId="ADAL" clId="{FE0FC52B-03E2-4D28-B48A-88AE3F5509D5}" dt="2026-08-19T14:54:15.906" v="26101" actId="20577"/>
          <ac:spMkLst>
            <pc:docMk/>
            <pc:sldMk cId="4069442034" sldId="431"/>
            <ac:spMk id="2" creationId="{AC10D21C-EC1F-F0F8-CB08-72FDD72B638A}"/>
          </ac:spMkLst>
        </pc:spChg>
        <pc:spChg chg="mod">
          <ac:chgData name="George Willicombe" userId="4947754b-3353-4380-9f3c-a15b179a1733" providerId="ADAL" clId="{FE0FC52B-03E2-4D28-B48A-88AE3F5509D5}" dt="2026-09-07T07:20:35.714" v="26840" actId="1076"/>
          <ac:spMkLst>
            <pc:docMk/>
            <pc:sldMk cId="4069442034" sldId="431"/>
            <ac:spMk id="5" creationId="{468D9F57-E6C6-6D20-EBAF-DAAB24B8F7DB}"/>
          </ac:spMkLst>
        </pc:spChg>
        <pc:spChg chg="add mod">
          <ac:chgData name="George Willicombe" userId="4947754b-3353-4380-9f3c-a15b179a1733" providerId="ADAL" clId="{FE0FC52B-03E2-4D28-B48A-88AE3F5509D5}" dt="2026-08-20T08:53:18.119" v="26374" actId="20577"/>
          <ac:spMkLst>
            <pc:docMk/>
            <pc:sldMk cId="4069442034" sldId="431"/>
            <ac:spMk id="18" creationId="{5EE02967-584D-1DD7-7731-5EBCC61B8355}"/>
          </ac:spMkLst>
        </pc:spChg>
        <pc:extLst>
          <p:ext xmlns:p="http://schemas.openxmlformats.org/presentationml/2006/main" uri="{D6D511B9-2390-475A-947B-AFAB55BFBCF1}">
            <pc226:cmChg xmlns:pc226="http://schemas.microsoft.com/office/powerpoint/2022/06/main/command" chg="mod">
              <pc226:chgData name="George Willicombe" userId="4947754b-3353-4380-9f3c-a15b179a1733" providerId="ADAL" clId="{FE0FC52B-03E2-4D28-B48A-88AE3F5509D5}" dt="2026-08-19T14:54:15.906" v="26101" actId="20577"/>
              <pc2:cmMkLst xmlns:pc2="http://schemas.microsoft.com/office/powerpoint/2019/9/main/command">
                <pc:docMk/>
                <pc:sldMk cId="4069442034" sldId="431"/>
                <pc2:cmMk id="{E9DB4E06-6381-4B07-B21B-DD5BE077EBEA}"/>
              </pc2:cmMkLst>
            </pc226:cmChg>
            <pc226:cmChg xmlns:pc226="http://schemas.microsoft.com/office/powerpoint/2022/06/main/command" chg="mod">
              <pc226:chgData name="George Willicombe" userId="4947754b-3353-4380-9f3c-a15b179a1733" providerId="ADAL" clId="{FE0FC52B-03E2-4D28-B48A-88AE3F5509D5}" dt="2026-08-10T10:21:48.592" v="22695" actId="478"/>
              <pc2:cmMkLst xmlns:pc2="http://schemas.microsoft.com/office/powerpoint/2019/9/main/command">
                <pc:docMk/>
                <pc:sldMk cId="4069442034" sldId="431"/>
                <pc2:cmMk id="{DC402317-6E37-4A6C-8664-87C30F517516}"/>
              </pc2:cmMkLst>
            </pc226:cmChg>
            <pc226:cmChg xmlns:pc226="http://schemas.microsoft.com/office/powerpoint/2022/06/main/command" chg="mod">
              <pc226:chgData name="George Willicombe" userId="4947754b-3353-4380-9f3c-a15b179a1733" providerId="ADAL" clId="{FE0FC52B-03E2-4D28-B48A-88AE3F5509D5}" dt="2026-08-19T14:54:15.906" v="26101" actId="20577"/>
              <pc2:cmMkLst xmlns:pc2="http://schemas.microsoft.com/office/powerpoint/2019/9/main/command">
                <pc:docMk/>
                <pc:sldMk cId="4069442034" sldId="431"/>
                <pc2:cmMk id="{148D4E69-1625-4ACD-9A12-8A67799FC556}"/>
              </pc2:cmMkLst>
            </pc226:cmChg>
            <pc226:cmChg xmlns:pc226="http://schemas.microsoft.com/office/powerpoint/2022/06/main/command" chg="mod">
              <pc226:chgData name="George Willicombe" userId="4947754b-3353-4380-9f3c-a15b179a1733" providerId="ADAL" clId="{FE0FC52B-03E2-4D28-B48A-88AE3F5509D5}" dt="2026-08-20T08:53:18.119" v="26374" actId="20577"/>
              <pc2:cmMkLst xmlns:pc2="http://schemas.microsoft.com/office/powerpoint/2019/9/main/command">
                <pc:docMk/>
                <pc:sldMk cId="4069442034" sldId="431"/>
                <pc2:cmMk id="{067DE1AE-07B4-4782-A1B1-1346D81ED296}"/>
              </pc2:cmMkLst>
            </pc226:cmChg>
          </p:ext>
        </pc:extLst>
      </pc:sldChg>
      <pc:sldChg chg="addSp delSp modSp mod ord modCm">
        <pc:chgData name="George Willicombe" userId="4947754b-3353-4380-9f3c-a15b179a1733" providerId="ADAL" clId="{FE0FC52B-03E2-4D28-B48A-88AE3F5509D5}" dt="2026-09-07T07:20:04.506" v="26838" actId="14100"/>
        <pc:sldMkLst>
          <pc:docMk/>
          <pc:sldMk cId="479705169" sldId="435"/>
        </pc:sldMkLst>
        <pc:spChg chg="mod">
          <ac:chgData name="George Willicombe" userId="4947754b-3353-4380-9f3c-a15b179a1733" providerId="ADAL" clId="{FE0FC52B-03E2-4D28-B48A-88AE3F5509D5}" dt="2026-09-07T07:20:04.506" v="26838" actId="14100"/>
          <ac:spMkLst>
            <pc:docMk/>
            <pc:sldMk cId="479705169" sldId="435"/>
            <ac:spMk id="6" creationId="{56C9147E-D633-2FAA-33F7-D9100656AA9A}"/>
          </ac:spMkLst>
        </pc:spChg>
        <pc:extLst>
          <p:ext xmlns:p="http://schemas.openxmlformats.org/presentationml/2006/main" uri="{D6D511B9-2390-475A-947B-AFAB55BFBCF1}">
            <pc226:cmChg xmlns:pc226="http://schemas.microsoft.com/office/powerpoint/2022/06/main/command" chg="mod">
              <pc226:chgData name="George Willicombe" userId="4947754b-3353-4380-9f3c-a15b179a1733" providerId="ADAL" clId="{FE0FC52B-03E2-4D28-B48A-88AE3F5509D5}" dt="2026-08-10T11:53:32.646" v="24499" actId="20577"/>
              <pc2:cmMkLst xmlns:pc2="http://schemas.microsoft.com/office/powerpoint/2019/9/main/command">
                <pc:docMk/>
                <pc:sldMk cId="479705169" sldId="435"/>
                <pc2:cmMk id="{CF6F2A00-51FC-420F-B470-E06A2A844E74}"/>
              </pc2:cmMkLst>
            </pc226:cmChg>
            <pc226:cmChg xmlns:pc226="http://schemas.microsoft.com/office/powerpoint/2022/06/main/command" chg="mod">
              <pc226:chgData name="George Willicombe" userId="4947754b-3353-4380-9f3c-a15b179a1733" providerId="ADAL" clId="{FE0FC52B-03E2-4D28-B48A-88AE3F5509D5}" dt="2026-07-09T09:50:09.975" v="11410" actId="20577"/>
              <pc2:cmMkLst xmlns:pc2="http://schemas.microsoft.com/office/powerpoint/2019/9/main/command">
                <pc:docMk/>
                <pc:sldMk cId="479705169" sldId="435"/>
                <pc2:cmMk id="{6375DB0D-1017-4C03-819B-85BB70F8E787}"/>
              </pc2:cmMkLst>
            </pc226:cmChg>
            <pc226:cmChg xmlns:pc226="http://schemas.microsoft.com/office/powerpoint/2022/06/main/command" chg="mod">
              <pc226:chgData name="George Willicombe" userId="4947754b-3353-4380-9f3c-a15b179a1733" providerId="ADAL" clId="{FE0FC52B-03E2-4D28-B48A-88AE3F5509D5}" dt="2026-07-09T10:29:23.390" v="11797" actId="20577"/>
              <pc2:cmMkLst xmlns:pc2="http://schemas.microsoft.com/office/powerpoint/2019/9/main/command">
                <pc:docMk/>
                <pc:sldMk cId="479705169" sldId="435"/>
                <pc2:cmMk id="{36581A0E-1AF6-4BD7-8461-D03AB55CAA27}"/>
              </pc2:cmMkLst>
            </pc226:cmChg>
          </p:ext>
        </pc:extLst>
      </pc:sldChg>
      <pc:sldChg chg="addSp delSp modSp mod modCm">
        <pc:chgData name="George Willicombe" userId="4947754b-3353-4380-9f3c-a15b179a1733" providerId="ADAL" clId="{FE0FC52B-03E2-4D28-B48A-88AE3F5509D5}" dt="2026-09-07T07:20:14.001" v="26839" actId="1076"/>
        <pc:sldMkLst>
          <pc:docMk/>
          <pc:sldMk cId="1808296577" sldId="436"/>
        </pc:sldMkLst>
        <pc:spChg chg="mod">
          <ac:chgData name="George Willicombe" userId="4947754b-3353-4380-9f3c-a15b179a1733" providerId="ADAL" clId="{FE0FC52B-03E2-4D28-B48A-88AE3F5509D5}" dt="2026-09-07T07:20:14.001" v="26839" actId="1076"/>
          <ac:spMkLst>
            <pc:docMk/>
            <pc:sldMk cId="1808296577" sldId="436"/>
            <ac:spMk id="8" creationId="{5C3B6647-EA99-6888-5C86-4F99AA81D90C}"/>
          </ac:spMkLst>
        </pc:spChg>
        <pc:spChg chg="add mod">
          <ac:chgData name="George Willicombe" userId="4947754b-3353-4380-9f3c-a15b179a1733" providerId="ADAL" clId="{FE0FC52B-03E2-4D28-B48A-88AE3F5509D5}" dt="2026-08-17T08:19:11.425" v="26088" actId="1076"/>
          <ac:spMkLst>
            <pc:docMk/>
            <pc:sldMk cId="1808296577" sldId="436"/>
            <ac:spMk id="19" creationId="{572764D8-A015-0413-C0F6-5134E180A73C}"/>
          </ac:spMkLst>
        </pc:spChg>
        <pc:extLst>
          <p:ext xmlns:p="http://schemas.openxmlformats.org/presentationml/2006/main" uri="{D6D511B9-2390-475A-947B-AFAB55BFBCF1}">
            <pc226:cmChg xmlns:pc226="http://schemas.microsoft.com/office/powerpoint/2022/06/main/command" chg="mod">
              <pc226:chgData name="George Willicombe" userId="4947754b-3353-4380-9f3c-a15b179a1733" providerId="ADAL" clId="{FE0FC52B-03E2-4D28-B48A-88AE3F5509D5}" dt="2026-08-10T11:04:45.116" v="23319" actId="20577"/>
              <pc2:cmMkLst xmlns:pc2="http://schemas.microsoft.com/office/powerpoint/2019/9/main/command">
                <pc:docMk/>
                <pc:sldMk cId="1808296577" sldId="436"/>
                <pc2:cmMk id="{D440BD11-EF6D-4098-824D-146848DB5E46}"/>
              </pc2:cmMkLst>
            </pc226:cmChg>
            <pc226:cmChg xmlns:pc226="http://schemas.microsoft.com/office/powerpoint/2022/06/main/command" chg="mod">
              <pc226:chgData name="George Willicombe" userId="4947754b-3353-4380-9f3c-a15b179a1733" providerId="ADAL" clId="{FE0FC52B-03E2-4D28-B48A-88AE3F5509D5}" dt="2026-08-11T11:13:17.550" v="25981" actId="20577"/>
              <pc2:cmMkLst xmlns:pc2="http://schemas.microsoft.com/office/powerpoint/2019/9/main/command">
                <pc:docMk/>
                <pc:sldMk cId="1808296577" sldId="436"/>
                <pc2:cmMk id="{1830963E-E63D-41CC-83D1-165D1AC1C891}"/>
              </pc2:cmMkLst>
            </pc226:cmChg>
            <pc226:cmChg xmlns:pc226="http://schemas.microsoft.com/office/powerpoint/2022/06/main/command" chg="mod">
              <pc226:chgData name="George Willicombe" userId="4947754b-3353-4380-9f3c-a15b179a1733" providerId="ADAL" clId="{FE0FC52B-03E2-4D28-B48A-88AE3F5509D5}" dt="2026-08-10T11:04:45.116" v="23319" actId="20577"/>
              <pc2:cmMkLst xmlns:pc2="http://schemas.microsoft.com/office/powerpoint/2019/9/main/command">
                <pc:docMk/>
                <pc:sldMk cId="1808296577" sldId="436"/>
                <pc2:cmMk id="{6612545C-DDBC-4FC1-B3AC-DFFCFF24BB9C}"/>
              </pc2:cmMkLst>
            </pc226:cmChg>
            <pc226:cmChg xmlns:pc226="http://schemas.microsoft.com/office/powerpoint/2022/06/main/command" chg="mod">
              <pc226:chgData name="George Willicombe" userId="4947754b-3353-4380-9f3c-a15b179a1733" providerId="ADAL" clId="{FE0FC52B-03E2-4D28-B48A-88AE3F5509D5}" dt="2026-08-07T15:01:43.703" v="20824" actId="20577"/>
              <pc2:cmMkLst xmlns:pc2="http://schemas.microsoft.com/office/powerpoint/2019/9/main/command">
                <pc:docMk/>
                <pc:sldMk cId="1808296577" sldId="436"/>
                <pc2:cmMk id="{6C5ED776-9E3D-4200-B6D2-4C7823536959}"/>
              </pc2:cmMkLst>
            </pc226:cmChg>
            <pc226:cmChg xmlns:pc226="http://schemas.microsoft.com/office/powerpoint/2022/06/main/command" chg="mod">
              <pc226:chgData name="George Willicombe" userId="4947754b-3353-4380-9f3c-a15b179a1733" providerId="ADAL" clId="{FE0FC52B-03E2-4D28-B48A-88AE3F5509D5}" dt="2026-08-10T11:04:45.116" v="23319" actId="20577"/>
              <pc2:cmMkLst xmlns:pc2="http://schemas.microsoft.com/office/powerpoint/2019/9/main/command">
                <pc:docMk/>
                <pc:sldMk cId="1808296577" sldId="436"/>
                <pc2:cmMk id="{0166DF90-401F-4771-936B-2A2648209981}"/>
              </pc2:cmMkLst>
            </pc226:cmChg>
            <pc226:cmChg xmlns:pc226="http://schemas.microsoft.com/office/powerpoint/2022/06/main/command" chg="mod">
              <pc226:chgData name="George Willicombe" userId="4947754b-3353-4380-9f3c-a15b179a1733" providerId="ADAL" clId="{FE0FC52B-03E2-4D28-B48A-88AE3F5509D5}" dt="2026-08-11T11:13:17.550" v="25981" actId="20577"/>
              <pc2:cmMkLst xmlns:pc2="http://schemas.microsoft.com/office/powerpoint/2019/9/main/command">
                <pc:docMk/>
                <pc:sldMk cId="1808296577" sldId="436"/>
                <pc2:cmMk id="{82281CEE-92D2-4BC4-9423-E43508EDD2BE}"/>
              </pc2:cmMkLst>
            </pc226:cmChg>
          </p:ext>
        </pc:extLst>
      </pc:sldChg>
      <pc:sldChg chg="addSp delSp modSp add mod ord modShow modCm">
        <pc:chgData name="George Willicombe" userId="4947754b-3353-4380-9f3c-a15b179a1733" providerId="ADAL" clId="{FE0FC52B-03E2-4D28-B48A-88AE3F5509D5}" dt="2026-09-14T10:20:33.253" v="27031" actId="20577"/>
        <pc:sldMkLst>
          <pc:docMk/>
          <pc:sldMk cId="329036294" sldId="444"/>
        </pc:sldMkLst>
        <pc:spChg chg="mod">
          <ac:chgData name="George Willicombe" userId="4947754b-3353-4380-9f3c-a15b179a1733" providerId="ADAL" clId="{FE0FC52B-03E2-4D28-B48A-88AE3F5509D5}" dt="2026-09-14T10:20:33.253" v="27031" actId="20577"/>
          <ac:spMkLst>
            <pc:docMk/>
            <pc:sldMk cId="329036294" sldId="444"/>
            <ac:spMk id="5" creationId="{B92E6192-BDE4-4D5A-0C39-7AA8EE2003E3}"/>
          </ac:spMkLst>
        </pc:spChg>
        <pc:spChg chg="mod">
          <ac:chgData name="George Willicombe" userId="4947754b-3353-4380-9f3c-a15b179a1733" providerId="ADAL" clId="{FE0FC52B-03E2-4D28-B48A-88AE3F5509D5}" dt="2026-08-21T08:06:39.881" v="26811" actId="165"/>
          <ac:spMkLst>
            <pc:docMk/>
            <pc:sldMk cId="329036294" sldId="444"/>
            <ac:spMk id="16" creationId="{A919BDBF-70F7-9044-B168-FE90F7D9EE5A}"/>
          </ac:spMkLst>
        </pc:spChg>
        <pc:spChg chg="mod">
          <ac:chgData name="George Willicombe" userId="4947754b-3353-4380-9f3c-a15b179a1733" providerId="ADAL" clId="{FE0FC52B-03E2-4D28-B48A-88AE3F5509D5}" dt="2026-08-21T08:06:39.881" v="26811" actId="165"/>
          <ac:spMkLst>
            <pc:docMk/>
            <pc:sldMk cId="329036294" sldId="444"/>
            <ac:spMk id="17" creationId="{974C1ACF-E853-7724-8A13-6E7300DCE062}"/>
          </ac:spMkLst>
        </pc:spChg>
        <pc:spChg chg="mod">
          <ac:chgData name="George Willicombe" userId="4947754b-3353-4380-9f3c-a15b179a1733" providerId="ADAL" clId="{FE0FC52B-03E2-4D28-B48A-88AE3F5509D5}" dt="2026-08-21T08:06:39.881" v="26811" actId="165"/>
          <ac:spMkLst>
            <pc:docMk/>
            <pc:sldMk cId="329036294" sldId="444"/>
            <ac:spMk id="19" creationId="{B9EAED5F-A83E-16EE-8B1F-4A7DEE65F1DC}"/>
          </ac:spMkLst>
        </pc:spChg>
        <pc:spChg chg="mod">
          <ac:chgData name="George Willicombe" userId="4947754b-3353-4380-9f3c-a15b179a1733" providerId="ADAL" clId="{FE0FC52B-03E2-4D28-B48A-88AE3F5509D5}" dt="2026-08-21T08:06:39.881" v="26811" actId="165"/>
          <ac:spMkLst>
            <pc:docMk/>
            <pc:sldMk cId="329036294" sldId="444"/>
            <ac:spMk id="45" creationId="{99AC50AB-13F5-A2CC-1F92-2ECEBBCC588F}"/>
          </ac:spMkLst>
        </pc:spChg>
        <pc:spChg chg="mod">
          <ac:chgData name="George Willicombe" userId="4947754b-3353-4380-9f3c-a15b179a1733" providerId="ADAL" clId="{FE0FC52B-03E2-4D28-B48A-88AE3F5509D5}" dt="2026-08-21T08:06:39.881" v="26811" actId="165"/>
          <ac:spMkLst>
            <pc:docMk/>
            <pc:sldMk cId="329036294" sldId="444"/>
            <ac:spMk id="47" creationId="{5CD21148-829F-B38F-BF42-BEAA92B8D05C}"/>
          </ac:spMkLst>
        </pc:spChg>
        <pc:spChg chg="mod">
          <ac:chgData name="George Willicombe" userId="4947754b-3353-4380-9f3c-a15b179a1733" providerId="ADAL" clId="{FE0FC52B-03E2-4D28-B48A-88AE3F5509D5}" dt="2026-08-21T08:06:39.881" v="26811" actId="165"/>
          <ac:spMkLst>
            <pc:docMk/>
            <pc:sldMk cId="329036294" sldId="444"/>
            <ac:spMk id="48" creationId="{6A2DDB27-9DD8-64BF-1BC0-D470256DE29E}"/>
          </ac:spMkLst>
        </pc:spChg>
        <pc:spChg chg="mod">
          <ac:chgData name="George Willicombe" userId="4947754b-3353-4380-9f3c-a15b179a1733" providerId="ADAL" clId="{FE0FC52B-03E2-4D28-B48A-88AE3F5509D5}" dt="2026-08-21T08:06:39.881" v="26811" actId="165"/>
          <ac:spMkLst>
            <pc:docMk/>
            <pc:sldMk cId="329036294" sldId="444"/>
            <ac:spMk id="53" creationId="{D2344BF9-762D-77D1-5D9E-960F176B7450}"/>
          </ac:spMkLst>
        </pc:spChg>
        <pc:spChg chg="mod">
          <ac:chgData name="George Willicombe" userId="4947754b-3353-4380-9f3c-a15b179a1733" providerId="ADAL" clId="{FE0FC52B-03E2-4D28-B48A-88AE3F5509D5}" dt="2026-08-21T08:06:39.881" v="26811" actId="165"/>
          <ac:spMkLst>
            <pc:docMk/>
            <pc:sldMk cId="329036294" sldId="444"/>
            <ac:spMk id="54" creationId="{50245699-DD92-F754-DDCE-8EA7E02AF391}"/>
          </ac:spMkLst>
        </pc:spChg>
        <pc:spChg chg="mod">
          <ac:chgData name="George Willicombe" userId="4947754b-3353-4380-9f3c-a15b179a1733" providerId="ADAL" clId="{FE0FC52B-03E2-4D28-B48A-88AE3F5509D5}" dt="2026-08-21T08:06:39.881" v="26811" actId="165"/>
          <ac:spMkLst>
            <pc:docMk/>
            <pc:sldMk cId="329036294" sldId="444"/>
            <ac:spMk id="55" creationId="{8BE0B529-A77E-E847-05CE-58C9A9815B13}"/>
          </ac:spMkLst>
        </pc:spChg>
        <pc:spChg chg="mod">
          <ac:chgData name="George Willicombe" userId="4947754b-3353-4380-9f3c-a15b179a1733" providerId="ADAL" clId="{FE0FC52B-03E2-4D28-B48A-88AE3F5509D5}" dt="2026-08-21T08:06:39.881" v="26811" actId="165"/>
          <ac:spMkLst>
            <pc:docMk/>
            <pc:sldMk cId="329036294" sldId="444"/>
            <ac:spMk id="56" creationId="{E2081606-0497-9512-49FE-930FC96B29E9}"/>
          </ac:spMkLst>
        </pc:spChg>
        <pc:spChg chg="add mod">
          <ac:chgData name="George Willicombe" userId="4947754b-3353-4380-9f3c-a15b179a1733" providerId="ADAL" clId="{FE0FC52B-03E2-4D28-B48A-88AE3F5509D5}" dt="2026-09-14T10:20:13.258" v="27024" actId="1076"/>
          <ac:spMkLst>
            <pc:docMk/>
            <pc:sldMk cId="329036294" sldId="444"/>
            <ac:spMk id="66" creationId="{D4FE5F01-1884-C494-2976-1DB6E94F8E57}"/>
          </ac:spMkLst>
        </pc:spChg>
        <pc:spChg chg="add del mod">
          <ac:chgData name="George Willicombe" userId="4947754b-3353-4380-9f3c-a15b179a1733" providerId="ADAL" clId="{FE0FC52B-03E2-4D28-B48A-88AE3F5509D5}" dt="2026-08-21T08:07:35.952" v="26823" actId="1076"/>
          <ac:spMkLst>
            <pc:docMk/>
            <pc:sldMk cId="329036294" sldId="444"/>
            <ac:spMk id="67" creationId="{EA410E26-F4AA-7CC5-1C59-4E6C05E1350F}"/>
          </ac:spMkLst>
        </pc:spChg>
        <pc:grpChg chg="add mod">
          <ac:chgData name="George Willicombe" userId="4947754b-3353-4380-9f3c-a15b179a1733" providerId="ADAL" clId="{FE0FC52B-03E2-4D28-B48A-88AE3F5509D5}" dt="2026-09-14T10:20:32.200" v="27029" actId="1076"/>
          <ac:grpSpMkLst>
            <pc:docMk/>
            <pc:sldMk cId="329036294" sldId="444"/>
            <ac:grpSpMk id="2" creationId="{0C81FDE8-9C98-46CB-EE98-78129B71658F}"/>
          </ac:grpSpMkLst>
        </pc:grpChg>
        <pc:grpChg chg="mod">
          <ac:chgData name="George Willicombe" userId="4947754b-3353-4380-9f3c-a15b179a1733" providerId="ADAL" clId="{FE0FC52B-03E2-4D28-B48A-88AE3F5509D5}" dt="2026-08-21T08:07:02.528" v="26814" actId="164"/>
          <ac:grpSpMkLst>
            <pc:docMk/>
            <pc:sldMk cId="329036294" sldId="444"/>
            <ac:grpSpMk id="6" creationId="{F5D080C6-C15B-2669-0735-0202BC3607C0}"/>
          </ac:grpSpMkLst>
        </pc:grpChg>
        <pc:grpChg chg="mod">
          <ac:chgData name="George Willicombe" userId="4947754b-3353-4380-9f3c-a15b179a1733" providerId="ADAL" clId="{FE0FC52B-03E2-4D28-B48A-88AE3F5509D5}" dt="2026-08-21T08:07:02.528" v="26814" actId="164"/>
          <ac:grpSpMkLst>
            <pc:docMk/>
            <pc:sldMk cId="329036294" sldId="444"/>
            <ac:grpSpMk id="42" creationId="{DF8C5027-F747-0AB1-71C7-EC19B37E375B}"/>
          </ac:grpSpMkLst>
        </pc:grpChg>
        <pc:grpChg chg="mod">
          <ac:chgData name="George Willicombe" userId="4947754b-3353-4380-9f3c-a15b179a1733" providerId="ADAL" clId="{FE0FC52B-03E2-4D28-B48A-88AE3F5509D5}" dt="2026-08-21T08:07:02.528" v="26814" actId="164"/>
          <ac:grpSpMkLst>
            <pc:docMk/>
            <pc:sldMk cId="329036294" sldId="444"/>
            <ac:grpSpMk id="49" creationId="{C7EFCA54-39C0-91F1-3F1B-E51A476B79C1}"/>
          </ac:grpSpMkLst>
        </pc:grpChg>
        <pc:picChg chg="mod">
          <ac:chgData name="George Willicombe" userId="4947754b-3353-4380-9f3c-a15b179a1733" providerId="ADAL" clId="{FE0FC52B-03E2-4D28-B48A-88AE3F5509D5}" dt="2026-08-21T08:07:02.528" v="26814" actId="164"/>
          <ac:picMkLst>
            <pc:docMk/>
            <pc:sldMk cId="329036294" sldId="444"/>
            <ac:picMk id="50" creationId="{49F6F6D6-B8F5-9B50-150F-F23AAE7DFAF1}"/>
          </ac:picMkLst>
        </pc:picChg>
        <pc:picChg chg="mod">
          <ac:chgData name="George Willicombe" userId="4947754b-3353-4380-9f3c-a15b179a1733" providerId="ADAL" clId="{FE0FC52B-03E2-4D28-B48A-88AE3F5509D5}" dt="2026-08-21T08:07:02.528" v="26814" actId="164"/>
          <ac:picMkLst>
            <pc:docMk/>
            <pc:sldMk cId="329036294" sldId="444"/>
            <ac:picMk id="58" creationId="{47E906E7-56DB-8387-7551-0B9978992F3F}"/>
          </ac:picMkLst>
        </pc:picChg>
        <pc:extLst>
          <p:ext xmlns:p="http://schemas.openxmlformats.org/presentationml/2006/main" uri="{D6D511B9-2390-475A-947B-AFAB55BFBCF1}">
            <pc226:cmChg xmlns:pc226="http://schemas.microsoft.com/office/powerpoint/2022/06/main/command" chg="mod">
              <pc226:chgData name="George Willicombe" userId="4947754b-3353-4380-9f3c-a15b179a1733" providerId="ADAL" clId="{FE0FC52B-03E2-4D28-B48A-88AE3F5509D5}" dt="2026-08-10T13:30:31.330" v="25690" actId="20577"/>
              <pc2:cmMkLst xmlns:pc2="http://schemas.microsoft.com/office/powerpoint/2019/9/main/command">
                <pc:docMk/>
                <pc:sldMk cId="329036294" sldId="444"/>
                <pc2:cmMk id="{45C56E35-123F-4BB8-A297-93DA8195C0A6}"/>
              </pc2:cmMkLst>
            </pc226:cmChg>
          </p:ext>
        </pc:extLst>
      </pc:sldChg>
      <pc:sldChg chg="addSp delSp modSp add mod ord">
        <pc:chgData name="George Willicombe" userId="4947754b-3353-4380-9f3c-a15b179a1733" providerId="ADAL" clId="{FE0FC52B-03E2-4D28-B48A-88AE3F5509D5}" dt="2026-08-19T15:15:49.684" v="26115" actId="20577"/>
        <pc:sldMkLst>
          <pc:docMk/>
          <pc:sldMk cId="1828687775" sldId="445"/>
        </pc:sldMkLst>
        <pc:spChg chg="add mod">
          <ac:chgData name="George Willicombe" userId="4947754b-3353-4380-9f3c-a15b179a1733" providerId="ADAL" clId="{FE0FC52B-03E2-4D28-B48A-88AE3F5509D5}" dt="2026-08-19T15:15:49.684" v="26115" actId="20577"/>
          <ac:spMkLst>
            <pc:docMk/>
            <pc:sldMk cId="1828687775" sldId="445"/>
            <ac:spMk id="16" creationId="{0C7793D0-1FD2-B4DC-C9C5-77A69B4B8A3F}"/>
          </ac:spMkLst>
        </pc:spChg>
      </pc:sldChg>
      <pc:sldChg chg="addSp delSp modSp add del mod">
        <pc:chgData name="George Willicombe" userId="4947754b-3353-4380-9f3c-a15b179a1733" providerId="ADAL" clId="{FE0FC52B-03E2-4D28-B48A-88AE3F5509D5}" dt="2026-09-14T10:31:57.955" v="27595" actId="1076"/>
        <pc:sldMkLst>
          <pc:docMk/>
          <pc:sldMk cId="880634825" sldId="448"/>
        </pc:sldMkLst>
        <pc:spChg chg="mod">
          <ac:chgData name="George Willicombe" userId="4947754b-3353-4380-9f3c-a15b179a1733" providerId="ADAL" clId="{FE0FC52B-03E2-4D28-B48A-88AE3F5509D5}" dt="2026-08-20T15:00:30.526" v="26622" actId="1076"/>
          <ac:spMkLst>
            <pc:docMk/>
            <pc:sldMk cId="880634825" sldId="448"/>
            <ac:spMk id="3" creationId="{D8A906B1-75A1-3666-5907-FD043C3442E1}"/>
          </ac:spMkLst>
        </pc:spChg>
        <pc:spChg chg="mod">
          <ac:chgData name="George Willicombe" userId="4947754b-3353-4380-9f3c-a15b179a1733" providerId="ADAL" clId="{FE0FC52B-03E2-4D28-B48A-88AE3F5509D5}" dt="2026-08-20T14:50:19.119" v="26506"/>
          <ac:spMkLst>
            <pc:docMk/>
            <pc:sldMk cId="880634825" sldId="448"/>
            <ac:spMk id="4" creationId="{94FD70D0-9469-160F-0F33-4B42BCB25DBE}"/>
          </ac:spMkLst>
        </pc:spChg>
        <pc:spChg chg="add del">
          <ac:chgData name="George Willicombe" userId="4947754b-3353-4380-9f3c-a15b179a1733" providerId="ADAL" clId="{FE0FC52B-03E2-4D28-B48A-88AE3F5509D5}" dt="2026-09-14T10:22:05.368" v="27034" actId="22"/>
          <ac:spMkLst>
            <pc:docMk/>
            <pc:sldMk cId="880634825" sldId="448"/>
            <ac:spMk id="6" creationId="{5432800E-4475-0CCE-9F48-BC8C9DC3DB9E}"/>
          </ac:spMkLst>
        </pc:spChg>
        <pc:spChg chg="mod">
          <ac:chgData name="George Willicombe" userId="4947754b-3353-4380-9f3c-a15b179a1733" providerId="ADAL" clId="{FE0FC52B-03E2-4D28-B48A-88AE3F5509D5}" dt="2026-08-20T14:50:19.119" v="26506"/>
          <ac:spMkLst>
            <pc:docMk/>
            <pc:sldMk cId="880634825" sldId="448"/>
            <ac:spMk id="7" creationId="{4E6F381E-1CD2-7CBF-27B5-D631DFCF875A}"/>
          </ac:spMkLst>
        </pc:spChg>
        <pc:spChg chg="mod">
          <ac:chgData name="George Willicombe" userId="4947754b-3353-4380-9f3c-a15b179a1733" providerId="ADAL" clId="{FE0FC52B-03E2-4D28-B48A-88AE3F5509D5}" dt="2026-08-20T14:50:19.119" v="26506"/>
          <ac:spMkLst>
            <pc:docMk/>
            <pc:sldMk cId="880634825" sldId="448"/>
            <ac:spMk id="9" creationId="{58D5D519-2695-8A7B-8BFE-D58F44D9B92A}"/>
          </ac:spMkLst>
        </pc:spChg>
        <pc:spChg chg="add del">
          <ac:chgData name="George Willicombe" userId="4947754b-3353-4380-9f3c-a15b179a1733" providerId="ADAL" clId="{FE0FC52B-03E2-4D28-B48A-88AE3F5509D5}" dt="2026-09-14T10:22:11.837" v="27036" actId="22"/>
          <ac:spMkLst>
            <pc:docMk/>
            <pc:sldMk cId="880634825" sldId="448"/>
            <ac:spMk id="10" creationId="{555CF109-2940-4FD8-8E31-83EE6201965A}"/>
          </ac:spMkLst>
        </pc:spChg>
        <pc:spChg chg="mod">
          <ac:chgData name="George Willicombe" userId="4947754b-3353-4380-9f3c-a15b179a1733" providerId="ADAL" clId="{FE0FC52B-03E2-4D28-B48A-88AE3F5509D5}" dt="2026-08-20T14:46:10.095" v="26407"/>
          <ac:spMkLst>
            <pc:docMk/>
            <pc:sldMk cId="880634825" sldId="448"/>
            <ac:spMk id="13" creationId="{8E1CBA5A-2605-5B32-52C0-9A62295C7C00}"/>
          </ac:spMkLst>
        </pc:spChg>
        <pc:spChg chg="mod">
          <ac:chgData name="George Willicombe" userId="4947754b-3353-4380-9f3c-a15b179a1733" providerId="ADAL" clId="{FE0FC52B-03E2-4D28-B48A-88AE3F5509D5}" dt="2026-09-14T10:23:45.764" v="27158" actId="20577"/>
          <ac:spMkLst>
            <pc:docMk/>
            <pc:sldMk cId="880634825" sldId="448"/>
            <ac:spMk id="15" creationId="{3CEE6EDB-3CC9-3A93-5A7F-3F3F2D241A8D}"/>
          </ac:spMkLst>
        </pc:spChg>
        <pc:spChg chg="mod">
          <ac:chgData name="George Willicombe" userId="4947754b-3353-4380-9f3c-a15b179a1733" providerId="ADAL" clId="{FE0FC52B-03E2-4D28-B48A-88AE3F5509D5}" dt="2026-08-20T14:50:19.119" v="26506"/>
          <ac:spMkLst>
            <pc:docMk/>
            <pc:sldMk cId="880634825" sldId="448"/>
            <ac:spMk id="51" creationId="{A55FC8FB-9065-AB4E-11BE-D4749800C8B8}"/>
          </ac:spMkLst>
        </pc:spChg>
        <pc:spChg chg="mod">
          <ac:chgData name="George Willicombe" userId="4947754b-3353-4380-9f3c-a15b179a1733" providerId="ADAL" clId="{FE0FC52B-03E2-4D28-B48A-88AE3F5509D5}" dt="2026-08-20T14:50:19.119" v="26506"/>
          <ac:spMkLst>
            <pc:docMk/>
            <pc:sldMk cId="880634825" sldId="448"/>
            <ac:spMk id="52" creationId="{A04223A2-A62D-6821-3332-6431916E18E1}"/>
          </ac:spMkLst>
        </pc:spChg>
        <pc:spChg chg="mod">
          <ac:chgData name="George Willicombe" userId="4947754b-3353-4380-9f3c-a15b179a1733" providerId="ADAL" clId="{FE0FC52B-03E2-4D28-B48A-88AE3F5509D5}" dt="2026-08-20T14:50:19.119" v="26506"/>
          <ac:spMkLst>
            <pc:docMk/>
            <pc:sldMk cId="880634825" sldId="448"/>
            <ac:spMk id="53" creationId="{4247A187-D795-99C9-4EC6-AD371675F8DD}"/>
          </ac:spMkLst>
        </pc:spChg>
        <pc:spChg chg="mod">
          <ac:chgData name="George Willicombe" userId="4947754b-3353-4380-9f3c-a15b179a1733" providerId="ADAL" clId="{FE0FC52B-03E2-4D28-B48A-88AE3F5509D5}" dt="2026-08-20T14:46:16.622" v="26408"/>
          <ac:spMkLst>
            <pc:docMk/>
            <pc:sldMk cId="880634825" sldId="448"/>
            <ac:spMk id="54" creationId="{13C54C1F-A76B-1DAD-230D-3413500366A4}"/>
          </ac:spMkLst>
        </pc:spChg>
        <pc:spChg chg="mod">
          <ac:chgData name="George Willicombe" userId="4947754b-3353-4380-9f3c-a15b179a1733" providerId="ADAL" clId="{FE0FC52B-03E2-4D28-B48A-88AE3F5509D5}" dt="2026-09-14T10:23:08.778" v="27062" actId="20577"/>
          <ac:spMkLst>
            <pc:docMk/>
            <pc:sldMk cId="880634825" sldId="448"/>
            <ac:spMk id="55" creationId="{9881B349-FCD3-8035-DC0D-E6384F27D16D}"/>
          </ac:spMkLst>
        </pc:spChg>
        <pc:spChg chg="mod">
          <ac:chgData name="George Willicombe" userId="4947754b-3353-4380-9f3c-a15b179a1733" providerId="ADAL" clId="{FE0FC52B-03E2-4D28-B48A-88AE3F5509D5}" dt="2026-08-20T14:50:19.119" v="26506"/>
          <ac:spMkLst>
            <pc:docMk/>
            <pc:sldMk cId="880634825" sldId="448"/>
            <ac:spMk id="58" creationId="{BC3E480E-2226-19F3-7989-4D230D6A4220}"/>
          </ac:spMkLst>
        </pc:spChg>
        <pc:spChg chg="mod">
          <ac:chgData name="George Willicombe" userId="4947754b-3353-4380-9f3c-a15b179a1733" providerId="ADAL" clId="{FE0FC52B-03E2-4D28-B48A-88AE3F5509D5}" dt="2026-08-20T14:50:19.119" v="26506"/>
          <ac:spMkLst>
            <pc:docMk/>
            <pc:sldMk cId="880634825" sldId="448"/>
            <ac:spMk id="60" creationId="{B3A220F4-02EE-6A72-ED71-097E55D8C813}"/>
          </ac:spMkLst>
        </pc:spChg>
        <pc:spChg chg="mod">
          <ac:chgData name="George Willicombe" userId="4947754b-3353-4380-9f3c-a15b179a1733" providerId="ADAL" clId="{FE0FC52B-03E2-4D28-B48A-88AE3F5509D5}" dt="2026-09-14T10:22:49.202" v="27053" actId="20577"/>
          <ac:spMkLst>
            <pc:docMk/>
            <pc:sldMk cId="880634825" sldId="448"/>
            <ac:spMk id="62" creationId="{15A0B5F9-E3CD-2D39-05C9-883AA3D7108E}"/>
          </ac:spMkLst>
        </pc:spChg>
        <pc:spChg chg="mod">
          <ac:chgData name="George Willicombe" userId="4947754b-3353-4380-9f3c-a15b179a1733" providerId="ADAL" clId="{FE0FC52B-03E2-4D28-B48A-88AE3F5509D5}" dt="2026-08-20T14:46:01.812" v="26406"/>
          <ac:spMkLst>
            <pc:docMk/>
            <pc:sldMk cId="880634825" sldId="448"/>
            <ac:spMk id="65" creationId="{1146CD3C-3DB6-44FD-5EE4-D175D4BF0C21}"/>
          </ac:spMkLst>
        </pc:spChg>
        <pc:spChg chg="mod">
          <ac:chgData name="George Willicombe" userId="4947754b-3353-4380-9f3c-a15b179a1733" providerId="ADAL" clId="{FE0FC52B-03E2-4D28-B48A-88AE3F5509D5}" dt="2026-08-20T14:46:01.812" v="26406"/>
          <ac:spMkLst>
            <pc:docMk/>
            <pc:sldMk cId="880634825" sldId="448"/>
            <ac:spMk id="66" creationId="{965AF921-BDC2-CFCA-5CB3-4129E3C736B4}"/>
          </ac:spMkLst>
        </pc:spChg>
        <pc:spChg chg="mod">
          <ac:chgData name="George Willicombe" userId="4947754b-3353-4380-9f3c-a15b179a1733" providerId="ADAL" clId="{FE0FC52B-03E2-4D28-B48A-88AE3F5509D5}" dt="2026-08-20T14:46:01.812" v="26406"/>
          <ac:spMkLst>
            <pc:docMk/>
            <pc:sldMk cId="880634825" sldId="448"/>
            <ac:spMk id="67" creationId="{AF5E63BC-DF6F-9093-E72B-FF589A4619F8}"/>
          </ac:spMkLst>
        </pc:spChg>
        <pc:spChg chg="mod">
          <ac:chgData name="George Willicombe" userId="4947754b-3353-4380-9f3c-a15b179a1733" providerId="ADAL" clId="{FE0FC52B-03E2-4D28-B48A-88AE3F5509D5}" dt="2026-08-20T14:50:19.119" v="26506"/>
          <ac:spMkLst>
            <pc:docMk/>
            <pc:sldMk cId="880634825" sldId="448"/>
            <ac:spMk id="68" creationId="{CF26681F-B8DD-53C3-14A1-E4EBE8BDF8FF}"/>
          </ac:spMkLst>
        </pc:spChg>
        <pc:spChg chg="mod">
          <ac:chgData name="George Willicombe" userId="4947754b-3353-4380-9f3c-a15b179a1733" providerId="ADAL" clId="{FE0FC52B-03E2-4D28-B48A-88AE3F5509D5}" dt="2026-09-14T10:31:48.848" v="27594"/>
          <ac:spMkLst>
            <pc:docMk/>
            <pc:sldMk cId="880634825" sldId="448"/>
            <ac:spMk id="69" creationId="{4672B60B-B802-FA90-7CC2-A71F359BB3D1}"/>
          </ac:spMkLst>
        </pc:spChg>
        <pc:spChg chg="add del mod">
          <ac:chgData name="George Willicombe" userId="4947754b-3353-4380-9f3c-a15b179a1733" providerId="ADAL" clId="{FE0FC52B-03E2-4D28-B48A-88AE3F5509D5}" dt="2026-09-14T10:30:55.806" v="27593" actId="20577"/>
          <ac:spMkLst>
            <pc:docMk/>
            <pc:sldMk cId="880634825" sldId="448"/>
            <ac:spMk id="81" creationId="{EBC1AE49-0258-96C8-58ED-F3E17D4B18E0}"/>
          </ac:spMkLst>
        </pc:spChg>
        <pc:grpChg chg="mod">
          <ac:chgData name="George Willicombe" userId="4947754b-3353-4380-9f3c-a15b179a1733" providerId="ADAL" clId="{FE0FC52B-03E2-4D28-B48A-88AE3F5509D5}" dt="2026-08-20T14:47:19.147" v="26416" actId="164"/>
          <ac:grpSpMkLst>
            <pc:docMk/>
            <pc:sldMk cId="880634825" sldId="448"/>
            <ac:grpSpMk id="2" creationId="{D5CE3A2C-942F-04B2-0BBD-1B10ED502A67}"/>
          </ac:grpSpMkLst>
        </pc:grpChg>
        <pc:grpChg chg="add mod">
          <ac:chgData name="George Willicombe" userId="4947754b-3353-4380-9f3c-a15b179a1733" providerId="ADAL" clId="{FE0FC52B-03E2-4D28-B48A-88AE3F5509D5}" dt="2026-08-20T14:47:19.147" v="26416" actId="164"/>
          <ac:grpSpMkLst>
            <pc:docMk/>
            <pc:sldMk cId="880634825" sldId="448"/>
            <ac:grpSpMk id="50" creationId="{CA58479E-2531-7979-EB62-D27A6155791C}"/>
          </ac:grpSpMkLst>
        </pc:grpChg>
        <pc:grpChg chg="add mod">
          <ac:chgData name="George Willicombe" userId="4947754b-3353-4380-9f3c-a15b179a1733" providerId="ADAL" clId="{FE0FC52B-03E2-4D28-B48A-88AE3F5509D5}" dt="2026-08-20T14:47:19.147" v="26416" actId="164"/>
          <ac:grpSpMkLst>
            <pc:docMk/>
            <pc:sldMk cId="880634825" sldId="448"/>
            <ac:grpSpMk id="57" creationId="{71AB2F1F-D4B1-FE4E-BA10-7B5405E35EE0}"/>
          </ac:grpSpMkLst>
        </pc:grpChg>
        <pc:grpChg chg="add mod">
          <ac:chgData name="George Willicombe" userId="4947754b-3353-4380-9f3c-a15b179a1733" providerId="ADAL" clId="{FE0FC52B-03E2-4D28-B48A-88AE3F5509D5}" dt="2026-08-20T14:47:19.147" v="26416" actId="164"/>
          <ac:grpSpMkLst>
            <pc:docMk/>
            <pc:sldMk cId="880634825" sldId="448"/>
            <ac:grpSpMk id="64" creationId="{1FE723E2-1B9A-3121-8C26-3F7A7E755A70}"/>
          </ac:grpSpMkLst>
        </pc:grpChg>
        <pc:grpChg chg="add mod">
          <ac:chgData name="George Willicombe" userId="4947754b-3353-4380-9f3c-a15b179a1733" providerId="ADAL" clId="{FE0FC52B-03E2-4D28-B48A-88AE3F5509D5}" dt="2026-09-14T10:31:57.955" v="27595" actId="1076"/>
          <ac:grpSpMkLst>
            <pc:docMk/>
            <pc:sldMk cId="880634825" sldId="448"/>
            <ac:grpSpMk id="78" creationId="{1B0FD188-8ABE-40F4-35F1-7771D7C7DB81}"/>
          </ac:grpSpMkLst>
        </pc:grpChg>
        <pc:graphicFrameChg chg="add mod">
          <ac:chgData name="George Willicombe" userId="4947754b-3353-4380-9f3c-a15b179a1733" providerId="ADAL" clId="{FE0FC52B-03E2-4D28-B48A-88AE3F5509D5}" dt="2026-09-14T10:30:29.338" v="27577"/>
          <ac:graphicFrameMkLst>
            <pc:docMk/>
            <pc:sldMk cId="880634825" sldId="448"/>
            <ac:graphicFrameMk id="11" creationId="{CBBF097E-404C-02A7-2F3D-CAF66C22AD6A}"/>
          </ac:graphicFrameMkLst>
        </pc:graphicFrameChg>
        <pc:cxnChg chg="mod">
          <ac:chgData name="George Willicombe" userId="4947754b-3353-4380-9f3c-a15b179a1733" providerId="ADAL" clId="{FE0FC52B-03E2-4D28-B48A-88AE3F5509D5}" dt="2026-08-20T14:46:10.095" v="26407"/>
          <ac:cxnSpMkLst>
            <pc:docMk/>
            <pc:sldMk cId="880634825" sldId="448"/>
            <ac:cxnSpMk id="16" creationId="{FF21D2F0-9692-5F07-6A52-3BC869194A66}"/>
          </ac:cxnSpMkLst>
        </pc:cxnChg>
        <pc:cxnChg chg="mod">
          <ac:chgData name="George Willicombe" userId="4947754b-3353-4380-9f3c-a15b179a1733" providerId="ADAL" clId="{FE0FC52B-03E2-4D28-B48A-88AE3F5509D5}" dt="2026-08-20T14:46:16.622" v="26408"/>
          <ac:cxnSpMkLst>
            <pc:docMk/>
            <pc:sldMk cId="880634825" sldId="448"/>
            <ac:cxnSpMk id="56" creationId="{EDB65A01-27A0-0630-1FEC-0A7CC7AE6EEF}"/>
          </ac:cxnSpMkLst>
        </pc:cxnChg>
        <pc:cxnChg chg="mod">
          <ac:chgData name="George Willicombe" userId="4947754b-3353-4380-9f3c-a15b179a1733" providerId="ADAL" clId="{FE0FC52B-03E2-4D28-B48A-88AE3F5509D5}" dt="2026-08-20T14:46:01.812" v="26406"/>
          <ac:cxnSpMkLst>
            <pc:docMk/>
            <pc:sldMk cId="880634825" sldId="448"/>
            <ac:cxnSpMk id="70" creationId="{067E730C-1789-C586-7E50-1AA61254F5EB}"/>
          </ac:cxnSpMkLst>
        </pc:cxnChg>
      </pc:sldChg>
      <pc:sldChg chg="addSp delSp modSp mod">
        <pc:chgData name="George Willicombe" userId="4947754b-3353-4380-9f3c-a15b179a1733" providerId="ADAL" clId="{FE0FC52B-03E2-4D28-B48A-88AE3F5509D5}" dt="2026-08-21T08:26:54.523" v="26836" actId="1076"/>
        <pc:sldMkLst>
          <pc:docMk/>
          <pc:sldMk cId="3015697965" sldId="450"/>
        </pc:sldMkLst>
        <pc:spChg chg="mod">
          <ac:chgData name="George Willicombe" userId="4947754b-3353-4380-9f3c-a15b179a1733" providerId="ADAL" clId="{FE0FC52B-03E2-4D28-B48A-88AE3F5509D5}" dt="2026-08-19T12:22:19.240" v="26094" actId="1076"/>
          <ac:spMkLst>
            <pc:docMk/>
            <pc:sldMk cId="3015697965" sldId="450"/>
            <ac:spMk id="21" creationId="{1A492182-788C-AC1D-8E31-2C467D9D7265}"/>
          </ac:spMkLst>
        </pc:spChg>
        <pc:spChg chg="mod">
          <ac:chgData name="George Willicombe" userId="4947754b-3353-4380-9f3c-a15b179a1733" providerId="ADAL" clId="{FE0FC52B-03E2-4D28-B48A-88AE3F5509D5}" dt="2026-08-19T15:15:25.856" v="26109" actId="1076"/>
          <ac:spMkLst>
            <pc:docMk/>
            <pc:sldMk cId="3015697965" sldId="450"/>
            <ac:spMk id="29" creationId="{422CF581-8D6A-3B5B-E587-BAC8575001F1}"/>
          </ac:spMkLst>
        </pc:spChg>
        <pc:spChg chg="mod">
          <ac:chgData name="George Willicombe" userId="4947754b-3353-4380-9f3c-a15b179a1733" providerId="ADAL" clId="{FE0FC52B-03E2-4D28-B48A-88AE3F5509D5}" dt="2026-08-21T08:26:26.132" v="26831" actId="1076"/>
          <ac:spMkLst>
            <pc:docMk/>
            <pc:sldMk cId="3015697965" sldId="450"/>
            <ac:spMk id="35" creationId="{48B5D240-15CC-AC91-3B1D-E340946A4273}"/>
          </ac:spMkLst>
        </pc:spChg>
        <pc:spChg chg="mod">
          <ac:chgData name="George Willicombe" userId="4947754b-3353-4380-9f3c-a15b179a1733" providerId="ADAL" clId="{FE0FC52B-03E2-4D28-B48A-88AE3F5509D5}" dt="2026-08-21T08:26:54.523" v="26836" actId="1076"/>
          <ac:spMkLst>
            <pc:docMk/>
            <pc:sldMk cId="3015697965" sldId="450"/>
            <ac:spMk id="37" creationId="{E62AC17A-6317-A3F2-B288-EF2BF549A4D3}"/>
          </ac:spMkLst>
        </pc:spChg>
        <pc:spChg chg="mod">
          <ac:chgData name="George Willicombe" userId="4947754b-3353-4380-9f3c-a15b179a1733" providerId="ADAL" clId="{FE0FC52B-03E2-4D28-B48A-88AE3F5509D5}" dt="2026-08-21T08:26:49.095" v="26835" actId="1076"/>
          <ac:spMkLst>
            <pc:docMk/>
            <pc:sldMk cId="3015697965" sldId="450"/>
            <ac:spMk id="39" creationId="{DE407805-74DB-3249-A74E-F33337A534BD}"/>
          </ac:spMkLst>
        </pc:spChg>
        <pc:graphicFrameChg chg="mod">
          <ac:chgData name="George Willicombe" userId="4947754b-3353-4380-9f3c-a15b179a1733" providerId="ADAL" clId="{FE0FC52B-03E2-4D28-B48A-88AE3F5509D5}" dt="2026-08-19T12:22:04.108" v="26092" actId="113"/>
          <ac:graphicFrameMkLst>
            <pc:docMk/>
            <pc:sldMk cId="3015697965" sldId="450"/>
            <ac:graphicFrameMk id="27" creationId="{D1F6E31C-A019-2A1B-73A9-FF61811BA1AC}"/>
          </ac:graphicFrameMkLst>
        </pc:graphicFrameChg>
        <pc:graphicFrameChg chg="mod">
          <ac:chgData name="George Willicombe" userId="4947754b-3353-4380-9f3c-a15b179a1733" providerId="ADAL" clId="{FE0FC52B-03E2-4D28-B48A-88AE3F5509D5}" dt="2026-08-21T08:26:21.531" v="26830" actId="1076"/>
          <ac:graphicFrameMkLst>
            <pc:docMk/>
            <pc:sldMk cId="3015697965" sldId="450"/>
            <ac:graphicFrameMk id="30" creationId="{EF2A5CFB-29EE-C778-9C35-DD9F1BD8BA00}"/>
          </ac:graphicFrameMkLst>
        </pc:graphicFrameChg>
        <pc:graphicFrameChg chg="mod modGraphic">
          <ac:chgData name="George Willicombe" userId="4947754b-3353-4380-9f3c-a15b179a1733" providerId="ADAL" clId="{FE0FC52B-03E2-4D28-B48A-88AE3F5509D5}" dt="2026-08-21T08:26:44.309" v="26834" actId="1076"/>
          <ac:graphicFrameMkLst>
            <pc:docMk/>
            <pc:sldMk cId="3015697965" sldId="450"/>
            <ac:graphicFrameMk id="32" creationId="{1055F330-0F69-6705-416F-9B05C5AA2FAE}"/>
          </ac:graphicFrameMkLst>
        </pc:graphicFrameChg>
        <pc:graphicFrameChg chg="mod modGraphic">
          <ac:chgData name="George Willicombe" userId="4947754b-3353-4380-9f3c-a15b179a1733" providerId="ADAL" clId="{FE0FC52B-03E2-4D28-B48A-88AE3F5509D5}" dt="2026-08-21T08:26:37.743" v="26833" actId="1076"/>
          <ac:graphicFrameMkLst>
            <pc:docMk/>
            <pc:sldMk cId="3015697965" sldId="450"/>
            <ac:graphicFrameMk id="34" creationId="{B97E744E-7996-267A-1F38-851173E06E00}"/>
          </ac:graphicFrameMkLst>
        </pc:graphicFrameChg>
      </pc:sldChg>
    </pc:docChg>
  </pc:docChgLst>
  <pc:docChgLst>
    <pc:chgData name="Caitlin Scarlett" userId="eced7f36-a3cb-4967-bc8e-3b96053e33cb" providerId="ADAL" clId="{C446E3C1-8D0C-4D1C-9809-322A07500AAE}"/>
    <pc:docChg chg="undo custSel addSld delSld modSld">
      <pc:chgData name="Caitlin Scarlett" userId="eced7f36-a3cb-4967-bc8e-3b96053e33cb" providerId="ADAL" clId="{C446E3C1-8D0C-4D1C-9809-322A07500AAE}" dt="2026-09-14T14:03:42.936" v="1871" actId="1076"/>
      <pc:docMkLst>
        <pc:docMk/>
      </pc:docMkLst>
      <pc:sldChg chg="modSp mod">
        <pc:chgData name="Caitlin Scarlett" userId="eced7f36-a3cb-4967-bc8e-3b96053e33cb" providerId="ADAL" clId="{C446E3C1-8D0C-4D1C-9809-322A07500AAE}" dt="2026-09-14T12:51:22.395" v="1295" actId="1076"/>
        <pc:sldMkLst>
          <pc:docMk/>
          <pc:sldMk cId="2729743995" sldId="295"/>
        </pc:sldMkLst>
        <pc:spChg chg="mod">
          <ac:chgData name="Caitlin Scarlett" userId="eced7f36-a3cb-4967-bc8e-3b96053e33cb" providerId="ADAL" clId="{C446E3C1-8D0C-4D1C-9809-322A07500AAE}" dt="2026-09-14T12:51:22.395" v="1295" actId="1076"/>
          <ac:spMkLst>
            <pc:docMk/>
            <pc:sldMk cId="2729743995" sldId="295"/>
            <ac:spMk id="4" creationId="{DE3A3F45-9DFE-FA9E-27C2-C187D6AE415E}"/>
          </ac:spMkLst>
        </pc:spChg>
      </pc:sldChg>
      <pc:sldChg chg="modSp mod modCm">
        <pc:chgData name="Caitlin Scarlett" userId="eced7f36-a3cb-4967-bc8e-3b96053e33cb" providerId="ADAL" clId="{C446E3C1-8D0C-4D1C-9809-322A07500AAE}" dt="2026-09-14T09:25:05.628" v="1294" actId="20577"/>
        <pc:sldMkLst>
          <pc:docMk/>
          <pc:sldMk cId="2149871552" sldId="356"/>
        </pc:sldMkLst>
        <pc:spChg chg="mod">
          <ac:chgData name="Caitlin Scarlett" userId="eced7f36-a3cb-4967-bc8e-3b96053e33cb" providerId="ADAL" clId="{C446E3C1-8D0C-4D1C-9809-322A07500AAE}" dt="2026-09-14T09:25:05.628" v="1294" actId="20577"/>
          <ac:spMkLst>
            <pc:docMk/>
            <pc:sldMk cId="2149871552" sldId="356"/>
            <ac:spMk id="2" creationId="{21F5A795-893B-7C78-155B-0720C36EA92A}"/>
          </ac:spMkLst>
        </pc:sp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8-07T09:25:31.581" v="403" actId="20577"/>
              <pc2:cmMkLst xmlns:pc2="http://schemas.microsoft.com/office/powerpoint/2019/9/main/command">
                <pc:docMk/>
                <pc:sldMk cId="2149871552" sldId="356"/>
                <pc2:cmMk id="{7A7BD339-5806-42B5-A2EF-DAE7772E1504}"/>
              </pc2:cmMkLst>
            </pc226:cmChg>
            <pc226:cmChg xmlns:pc226="http://schemas.microsoft.com/office/powerpoint/2022/06/main/command" chg="mod">
              <pc226:chgData name="Caitlin Scarlett" userId="eced7f36-a3cb-4967-bc8e-3b96053e33cb" providerId="ADAL" clId="{C446E3C1-8D0C-4D1C-9809-322A07500AAE}" dt="2026-08-07T09:25:31.581" v="403" actId="20577"/>
              <pc2:cmMkLst xmlns:pc2="http://schemas.microsoft.com/office/powerpoint/2019/9/main/command">
                <pc:docMk/>
                <pc:sldMk cId="2149871552" sldId="356"/>
                <pc2:cmMk id="{4BB1DD90-73AB-43B2-B5A6-A52569F44CD5}"/>
              </pc2:cmMkLst>
            </pc226:cmChg>
            <pc226:cmChg xmlns:pc226="http://schemas.microsoft.com/office/powerpoint/2022/06/main/command" chg="mod">
              <pc226:chgData name="Caitlin Scarlett" userId="eced7f36-a3cb-4967-bc8e-3b96053e33cb" providerId="ADAL" clId="{C446E3C1-8D0C-4D1C-9809-322A07500AAE}" dt="2026-08-19T11:45:42.014" v="701" actId="20577"/>
              <pc2:cmMkLst xmlns:pc2="http://schemas.microsoft.com/office/powerpoint/2019/9/main/command">
                <pc:docMk/>
                <pc:sldMk cId="2149871552" sldId="356"/>
                <pc2:cmMk id="{4F6A18C7-1AD7-40AF-B151-354B14624E79}"/>
              </pc2:cmMkLst>
            </pc226:cmChg>
            <pc226:cmChg xmlns:pc226="http://schemas.microsoft.com/office/powerpoint/2022/06/main/command" chg="mod">
              <pc226:chgData name="Caitlin Scarlett" userId="eced7f36-a3cb-4967-bc8e-3b96053e33cb" providerId="ADAL" clId="{C446E3C1-8D0C-4D1C-9809-322A07500AAE}" dt="2026-08-07T09:25:31.581" v="403" actId="20577"/>
              <pc2:cmMkLst xmlns:pc2="http://schemas.microsoft.com/office/powerpoint/2019/9/main/command">
                <pc:docMk/>
                <pc:sldMk cId="2149871552" sldId="356"/>
                <pc2:cmMk id="{4C65B1E6-FC9F-47AB-9EE1-C20A4B8EAA31}"/>
              </pc2:cmMkLst>
            </pc226:cmChg>
          </p:ext>
        </pc:extLst>
      </pc:sldChg>
      <pc:sldChg chg="modSp mod">
        <pc:chgData name="Caitlin Scarlett" userId="eced7f36-a3cb-4967-bc8e-3b96053e33cb" providerId="ADAL" clId="{C446E3C1-8D0C-4D1C-9809-322A07500AAE}" dt="2026-09-14T12:51:52.682" v="1298" actId="1076"/>
        <pc:sldMkLst>
          <pc:docMk/>
          <pc:sldMk cId="3068000361" sldId="427"/>
        </pc:sldMkLst>
        <pc:spChg chg="mod">
          <ac:chgData name="Caitlin Scarlett" userId="eced7f36-a3cb-4967-bc8e-3b96053e33cb" providerId="ADAL" clId="{C446E3C1-8D0C-4D1C-9809-322A07500AAE}" dt="2026-09-14T12:51:52.682" v="1298" actId="1076"/>
          <ac:spMkLst>
            <pc:docMk/>
            <pc:sldMk cId="3068000361" sldId="427"/>
            <ac:spMk id="6" creationId="{40F6607E-E93E-9F8D-26CB-B27E8D928C7C}"/>
          </ac:spMkLst>
        </pc:spChg>
        <pc:spChg chg="mod">
          <ac:chgData name="Caitlin Scarlett" userId="eced7f36-a3cb-4967-bc8e-3b96053e33cb" providerId="ADAL" clId="{C446E3C1-8D0C-4D1C-9809-322A07500AAE}" dt="2026-09-14T12:51:50.908" v="1297" actId="1076"/>
          <ac:spMkLst>
            <pc:docMk/>
            <pc:sldMk cId="3068000361" sldId="427"/>
            <ac:spMk id="8" creationId="{8279853C-C22E-489C-3154-7D2A1EC7ED23}"/>
          </ac:spMkLst>
        </pc:spChg>
      </pc:sldChg>
      <pc:sldChg chg="delSp modSp mod modCm">
        <pc:chgData name="Caitlin Scarlett" userId="eced7f36-a3cb-4967-bc8e-3b96053e33cb" providerId="ADAL" clId="{C446E3C1-8D0C-4D1C-9809-322A07500AAE}" dt="2026-09-14T13:07:17.781" v="1471" actId="1076"/>
        <pc:sldMkLst>
          <pc:docMk/>
          <pc:sldMk cId="4069442034" sldId="431"/>
        </pc:sldMkLst>
        <pc:spChg chg="mod">
          <ac:chgData name="Caitlin Scarlett" userId="eced7f36-a3cb-4967-bc8e-3b96053e33cb" providerId="ADAL" clId="{C446E3C1-8D0C-4D1C-9809-322A07500AAE}" dt="2026-09-14T13:07:11.454" v="1468" actId="1076"/>
          <ac:spMkLst>
            <pc:docMk/>
            <pc:sldMk cId="4069442034" sldId="431"/>
            <ac:spMk id="2" creationId="{AC10D21C-EC1F-F0F8-CB08-72FDD72B638A}"/>
          </ac:spMkLst>
        </pc:spChg>
        <pc:spChg chg="mod">
          <ac:chgData name="Caitlin Scarlett" userId="eced7f36-a3cb-4967-bc8e-3b96053e33cb" providerId="ADAL" clId="{C446E3C1-8D0C-4D1C-9809-322A07500AAE}" dt="2026-09-14T13:07:17.781" v="1471" actId="1076"/>
          <ac:spMkLst>
            <pc:docMk/>
            <pc:sldMk cId="4069442034" sldId="431"/>
            <ac:spMk id="3" creationId="{C403E524-6033-8088-BF23-3A4EEC58156E}"/>
          </ac:spMkLst>
        </pc:spChg>
        <pc:spChg chg="del">
          <ac:chgData name="Caitlin Scarlett" userId="eced7f36-a3cb-4967-bc8e-3b96053e33cb" providerId="ADAL" clId="{C446E3C1-8D0C-4D1C-9809-322A07500AAE}" dt="2026-09-14T13:06:19.878" v="1449" actId="478"/>
          <ac:spMkLst>
            <pc:docMk/>
            <pc:sldMk cId="4069442034" sldId="431"/>
            <ac:spMk id="5" creationId="{468D9F57-E6C6-6D20-EBAF-DAAB24B8F7DB}"/>
          </ac:spMkLst>
        </pc:spChg>
        <pc:spChg chg="mod">
          <ac:chgData name="Caitlin Scarlett" userId="eced7f36-a3cb-4967-bc8e-3b96053e33cb" providerId="ADAL" clId="{C446E3C1-8D0C-4D1C-9809-322A07500AAE}" dt="2026-09-14T13:07:12.927" v="1469" actId="1076"/>
          <ac:spMkLst>
            <pc:docMk/>
            <pc:sldMk cId="4069442034" sldId="431"/>
            <ac:spMk id="18" creationId="{5EE02967-584D-1DD7-7731-5EBCC61B8355}"/>
          </ac:spMkLst>
        </pc:spChg>
        <pc:picChg chg="mod modCrop">
          <ac:chgData name="Caitlin Scarlett" userId="eced7f36-a3cb-4967-bc8e-3b96053e33cb" providerId="ADAL" clId="{C446E3C1-8D0C-4D1C-9809-322A07500AAE}" dt="2026-09-14T13:07:14.658" v="1470" actId="1076"/>
          <ac:picMkLst>
            <pc:docMk/>
            <pc:sldMk cId="4069442034" sldId="431"/>
            <ac:picMk id="16" creationId="{239022A5-F0A4-4912-9D39-082A6B10AF4D}"/>
          </ac:picMkLst>
        </pc:pic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8-19T14:45:36.751" v="1101" actId="20577"/>
              <pc2:cmMkLst xmlns:pc2="http://schemas.microsoft.com/office/powerpoint/2019/9/main/command">
                <pc:docMk/>
                <pc:sldMk cId="4069442034" sldId="431"/>
                <pc2:cmMk id="{E9DB4E06-6381-4B07-B21B-DD5BE077EBEA}"/>
              </pc2:cmMkLst>
            </pc226:cmChg>
            <pc226:cmChg xmlns:pc226="http://schemas.microsoft.com/office/powerpoint/2022/06/main/command" chg="mod">
              <pc226:chgData name="Caitlin Scarlett" userId="eced7f36-a3cb-4967-bc8e-3b96053e33cb" providerId="ADAL" clId="{C446E3C1-8D0C-4D1C-9809-322A07500AAE}" dt="2026-08-19T14:45:36.751" v="1101" actId="20577"/>
              <pc2:cmMkLst xmlns:pc2="http://schemas.microsoft.com/office/powerpoint/2019/9/main/command">
                <pc:docMk/>
                <pc:sldMk cId="4069442034" sldId="431"/>
                <pc2:cmMk id="{148D4E69-1625-4ACD-9A12-8A67799FC556}"/>
              </pc2:cmMkLst>
            </pc226:cmChg>
          </p:ext>
        </pc:extLst>
      </pc:sldChg>
      <pc:sldChg chg="delSp modSp mod modCm">
        <pc:chgData name="Caitlin Scarlett" userId="eced7f36-a3cb-4967-bc8e-3b96053e33cb" providerId="ADAL" clId="{C446E3C1-8D0C-4D1C-9809-322A07500AAE}" dt="2026-09-14T14:03:25.681" v="1865" actId="20577"/>
        <pc:sldMkLst>
          <pc:docMk/>
          <pc:sldMk cId="479705169" sldId="435"/>
        </pc:sldMkLst>
        <pc:spChg chg="del">
          <ac:chgData name="Caitlin Scarlett" userId="eced7f36-a3cb-4967-bc8e-3b96053e33cb" providerId="ADAL" clId="{C446E3C1-8D0C-4D1C-9809-322A07500AAE}" dt="2026-09-14T13:09:43.775" v="1533" actId="478"/>
          <ac:spMkLst>
            <pc:docMk/>
            <pc:sldMk cId="479705169" sldId="435"/>
            <ac:spMk id="6" creationId="{56C9147E-D633-2FAA-33F7-D9100656AA9A}"/>
          </ac:spMkLst>
        </pc:spChg>
        <pc:spChg chg="mod">
          <ac:chgData name="Caitlin Scarlett" userId="eced7f36-a3cb-4967-bc8e-3b96053e33cb" providerId="ADAL" clId="{C446E3C1-8D0C-4D1C-9809-322A07500AAE}" dt="2026-09-14T14:03:25.681" v="1865" actId="20577"/>
          <ac:spMkLst>
            <pc:docMk/>
            <pc:sldMk cId="479705169" sldId="435"/>
            <ac:spMk id="62" creationId="{00000000-0000-0000-0000-000000000000}"/>
          </ac:spMkLst>
        </pc:sp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8-19T14:57:09.846" v="1282" actId="6549"/>
              <pc2:cmMkLst xmlns:pc2="http://schemas.microsoft.com/office/powerpoint/2019/9/main/command">
                <pc:docMk/>
                <pc:sldMk cId="479705169" sldId="435"/>
                <pc2:cmMk id="{CF6F2A00-51FC-420F-B470-E06A2A844E74}"/>
              </pc2:cmMkLst>
            </pc226:cmChg>
          </p:ext>
        </pc:extLst>
      </pc:sldChg>
      <pc:sldChg chg="delSp modSp mod modCm">
        <pc:chgData name="Caitlin Scarlett" userId="eced7f36-a3cb-4967-bc8e-3b96053e33cb" providerId="ADAL" clId="{C446E3C1-8D0C-4D1C-9809-322A07500AAE}" dt="2026-09-14T13:09:35.748" v="1532" actId="1076"/>
        <pc:sldMkLst>
          <pc:docMk/>
          <pc:sldMk cId="1808296577" sldId="436"/>
        </pc:sldMkLst>
        <pc:spChg chg="mod">
          <ac:chgData name="Caitlin Scarlett" userId="eced7f36-a3cb-4967-bc8e-3b96053e33cb" providerId="ADAL" clId="{C446E3C1-8D0C-4D1C-9809-322A07500AAE}" dt="2026-09-14T13:09:35.748" v="1532" actId="1076"/>
          <ac:spMkLst>
            <pc:docMk/>
            <pc:sldMk cId="1808296577" sldId="436"/>
            <ac:spMk id="2" creationId="{7376A1B3-678F-2428-EEAB-44FFCFB7B1AC}"/>
          </ac:spMkLst>
        </pc:spChg>
        <pc:spChg chg="mod">
          <ac:chgData name="Caitlin Scarlett" userId="eced7f36-a3cb-4967-bc8e-3b96053e33cb" providerId="ADAL" clId="{C446E3C1-8D0C-4D1C-9809-322A07500AAE}" dt="2026-09-14T13:09:27.396" v="1530" actId="1076"/>
          <ac:spMkLst>
            <pc:docMk/>
            <pc:sldMk cId="1808296577" sldId="436"/>
            <ac:spMk id="3" creationId="{59CD3EC9-2B07-736D-0571-662DE017193C}"/>
          </ac:spMkLst>
        </pc:spChg>
        <pc:spChg chg="del mod">
          <ac:chgData name="Caitlin Scarlett" userId="eced7f36-a3cb-4967-bc8e-3b96053e33cb" providerId="ADAL" clId="{C446E3C1-8D0C-4D1C-9809-322A07500AAE}" dt="2026-09-14T13:07:28.145" v="1473" actId="478"/>
          <ac:spMkLst>
            <pc:docMk/>
            <pc:sldMk cId="1808296577" sldId="436"/>
            <ac:spMk id="8" creationId="{5C3B6647-EA99-6888-5C86-4F99AA81D90C}"/>
          </ac:spMkLst>
        </pc:spChg>
        <pc:spChg chg="mod">
          <ac:chgData name="Caitlin Scarlett" userId="eced7f36-a3cb-4967-bc8e-3b96053e33cb" providerId="ADAL" clId="{C446E3C1-8D0C-4D1C-9809-322A07500AAE}" dt="2026-09-14T13:09:32.387" v="1531" actId="1076"/>
          <ac:spMkLst>
            <pc:docMk/>
            <pc:sldMk cId="1808296577" sldId="436"/>
            <ac:spMk id="15" creationId="{21F6E0C0-F87F-CDAD-EAB2-D5E7D2A24626}"/>
          </ac:spMkLst>
        </pc:spChg>
        <pc:spChg chg="mod">
          <ac:chgData name="Caitlin Scarlett" userId="eced7f36-a3cb-4967-bc8e-3b96053e33cb" providerId="ADAL" clId="{C446E3C1-8D0C-4D1C-9809-322A07500AAE}" dt="2026-09-14T13:09:32.387" v="1531" actId="1076"/>
          <ac:spMkLst>
            <pc:docMk/>
            <pc:sldMk cId="1808296577" sldId="436"/>
            <ac:spMk id="19" creationId="{572764D8-A015-0413-C0F6-5134E180A73C}"/>
          </ac:spMkLst>
        </pc:spChg>
        <pc:picChg chg="mod modCrop">
          <ac:chgData name="Caitlin Scarlett" userId="eced7f36-a3cb-4967-bc8e-3b96053e33cb" providerId="ADAL" clId="{C446E3C1-8D0C-4D1C-9809-322A07500AAE}" dt="2026-09-14T13:09:32.387" v="1531" actId="1076"/>
          <ac:picMkLst>
            <pc:docMk/>
            <pc:sldMk cId="1808296577" sldId="436"/>
            <ac:picMk id="17" creationId="{BDED26EF-0862-D53B-C9E7-D0B46D9893B7}"/>
          </ac:picMkLst>
        </pc:picChg>
        <pc:picChg chg="mod">
          <ac:chgData name="Caitlin Scarlett" userId="eced7f36-a3cb-4967-bc8e-3b96053e33cb" providerId="ADAL" clId="{C446E3C1-8D0C-4D1C-9809-322A07500AAE}" dt="2026-09-14T13:09:32.387" v="1531" actId="1076"/>
          <ac:picMkLst>
            <pc:docMk/>
            <pc:sldMk cId="1808296577" sldId="436"/>
            <ac:picMk id="50" creationId="{27B7939D-26C4-EAE3-EBAC-CBE88F34CE9D}"/>
          </ac:picMkLst>
        </pc:pic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8-07T10:58:03.911" v="592" actId="6549"/>
              <pc2:cmMkLst xmlns:pc2="http://schemas.microsoft.com/office/powerpoint/2019/9/main/command">
                <pc:docMk/>
                <pc:sldMk cId="1808296577" sldId="436"/>
                <pc2:cmMk id="{D440BD11-EF6D-4098-824D-146848DB5E46}"/>
              </pc2:cmMkLst>
            </pc226:cmChg>
            <pc226:cmChg xmlns:pc226="http://schemas.microsoft.com/office/powerpoint/2022/06/main/command" chg="mod">
              <pc226:chgData name="Caitlin Scarlett" userId="eced7f36-a3cb-4967-bc8e-3b96053e33cb" providerId="ADAL" clId="{C446E3C1-8D0C-4D1C-9809-322A07500AAE}" dt="2026-08-19T14:52:38.267" v="1277" actId="20577"/>
              <pc2:cmMkLst xmlns:pc2="http://schemas.microsoft.com/office/powerpoint/2019/9/main/command">
                <pc:docMk/>
                <pc:sldMk cId="1808296577" sldId="436"/>
                <pc2:cmMk id="{1830963E-E63D-41CC-83D1-165D1AC1C891}"/>
              </pc2:cmMkLst>
            </pc226:cmChg>
            <pc226:cmChg xmlns:pc226="http://schemas.microsoft.com/office/powerpoint/2022/06/main/command" chg="mod">
              <pc226:chgData name="Caitlin Scarlett" userId="eced7f36-a3cb-4967-bc8e-3b96053e33cb" providerId="ADAL" clId="{C446E3C1-8D0C-4D1C-9809-322A07500AAE}" dt="2026-08-07T10:58:03.911" v="592" actId="6549"/>
              <pc2:cmMkLst xmlns:pc2="http://schemas.microsoft.com/office/powerpoint/2019/9/main/command">
                <pc:docMk/>
                <pc:sldMk cId="1808296577" sldId="436"/>
                <pc2:cmMk id="{6612545C-DDBC-4FC1-B3AC-DFFCFF24BB9C}"/>
              </pc2:cmMkLst>
            </pc226:cmChg>
            <pc226:cmChg xmlns:pc226="http://schemas.microsoft.com/office/powerpoint/2022/06/main/command" chg="mod">
              <pc226:chgData name="Caitlin Scarlett" userId="eced7f36-a3cb-4967-bc8e-3b96053e33cb" providerId="ADAL" clId="{C446E3C1-8D0C-4D1C-9809-322A07500AAE}" dt="2026-08-07T10:58:03.911" v="592" actId="6549"/>
              <pc2:cmMkLst xmlns:pc2="http://schemas.microsoft.com/office/powerpoint/2019/9/main/command">
                <pc:docMk/>
                <pc:sldMk cId="1808296577" sldId="436"/>
                <pc2:cmMk id="{0166DF90-401F-4771-936B-2A2648209981}"/>
              </pc2:cmMkLst>
            </pc226:cmChg>
            <pc226:cmChg xmlns:pc226="http://schemas.microsoft.com/office/powerpoint/2022/06/main/command" chg="mod">
              <pc226:chgData name="Caitlin Scarlett" userId="eced7f36-a3cb-4967-bc8e-3b96053e33cb" providerId="ADAL" clId="{C446E3C1-8D0C-4D1C-9809-322A07500AAE}" dt="2026-08-19T14:52:38.267" v="1277" actId="20577"/>
              <pc2:cmMkLst xmlns:pc2="http://schemas.microsoft.com/office/powerpoint/2019/9/main/command">
                <pc:docMk/>
                <pc:sldMk cId="1808296577" sldId="436"/>
                <pc2:cmMk id="{82281CEE-92D2-4BC4-9423-E43508EDD2BE}"/>
              </pc2:cmMkLst>
            </pc226:cmChg>
          </p:ext>
        </pc:extLst>
      </pc:sldChg>
      <pc:sldChg chg="modSp mod">
        <pc:chgData name="Caitlin Scarlett" userId="eced7f36-a3cb-4967-bc8e-3b96053e33cb" providerId="ADAL" clId="{C446E3C1-8D0C-4D1C-9809-322A07500AAE}" dt="2026-09-14T13:05:22.538" v="1430" actId="1076"/>
        <pc:sldMkLst>
          <pc:docMk/>
          <pc:sldMk cId="329036294" sldId="444"/>
        </pc:sldMkLst>
        <pc:spChg chg="mod">
          <ac:chgData name="Caitlin Scarlett" userId="eced7f36-a3cb-4967-bc8e-3b96053e33cb" providerId="ADAL" clId="{C446E3C1-8D0C-4D1C-9809-322A07500AAE}" dt="2026-09-14T13:05:22.538" v="1430" actId="1076"/>
          <ac:spMkLst>
            <pc:docMk/>
            <pc:sldMk cId="329036294" sldId="444"/>
            <ac:spMk id="3" creationId="{419552CB-C7E6-2BE8-02AA-A070D944A46E}"/>
          </ac:spMkLst>
        </pc:spChg>
        <pc:spChg chg="mod">
          <ac:chgData name="Caitlin Scarlett" userId="eced7f36-a3cb-4967-bc8e-3b96053e33cb" providerId="ADAL" clId="{C446E3C1-8D0C-4D1C-9809-322A07500AAE}" dt="2026-09-14T13:05:19.767" v="1429" actId="1076"/>
          <ac:spMkLst>
            <pc:docMk/>
            <pc:sldMk cId="329036294" sldId="444"/>
            <ac:spMk id="5" creationId="{B92E6192-BDE4-4D5A-0C39-7AA8EE2003E3}"/>
          </ac:spMkLst>
        </pc:spChg>
        <pc:spChg chg="mod">
          <ac:chgData name="Caitlin Scarlett" userId="eced7f36-a3cb-4967-bc8e-3b96053e33cb" providerId="ADAL" clId="{C446E3C1-8D0C-4D1C-9809-322A07500AAE}" dt="2026-09-14T13:04:27.964" v="1378" actId="1076"/>
          <ac:spMkLst>
            <pc:docMk/>
            <pc:sldMk cId="329036294" sldId="444"/>
            <ac:spMk id="16" creationId="{A919BDBF-70F7-9044-B168-FE90F7D9EE5A}"/>
          </ac:spMkLst>
        </pc:spChg>
        <pc:spChg chg="mod">
          <ac:chgData name="Caitlin Scarlett" userId="eced7f36-a3cb-4967-bc8e-3b96053e33cb" providerId="ADAL" clId="{C446E3C1-8D0C-4D1C-9809-322A07500AAE}" dt="2026-09-14T13:04:11.080" v="1374" actId="14100"/>
          <ac:spMkLst>
            <pc:docMk/>
            <pc:sldMk cId="329036294" sldId="444"/>
            <ac:spMk id="18" creationId="{9AA8592A-F67D-9936-1DA8-1AD97D3FA965}"/>
          </ac:spMkLst>
        </pc:spChg>
        <pc:spChg chg="mod">
          <ac:chgData name="Caitlin Scarlett" userId="eced7f36-a3cb-4967-bc8e-3b96053e33cb" providerId="ADAL" clId="{C446E3C1-8D0C-4D1C-9809-322A07500AAE}" dt="2026-09-14T13:04:13.586" v="1375" actId="14100"/>
          <ac:spMkLst>
            <pc:docMk/>
            <pc:sldMk cId="329036294" sldId="444"/>
            <ac:spMk id="19" creationId="{B9EAED5F-A83E-16EE-8B1F-4A7DEE65F1DC}"/>
          </ac:spMkLst>
        </pc:spChg>
        <pc:spChg chg="mod">
          <ac:chgData name="Caitlin Scarlett" userId="eced7f36-a3cb-4967-bc8e-3b96053e33cb" providerId="ADAL" clId="{C446E3C1-8D0C-4D1C-9809-322A07500AAE}" dt="2026-09-14T13:04:20.838" v="1376" actId="1076"/>
          <ac:spMkLst>
            <pc:docMk/>
            <pc:sldMk cId="329036294" sldId="444"/>
            <ac:spMk id="45" creationId="{99AC50AB-13F5-A2CC-1F92-2ECEBBCC588F}"/>
          </ac:spMkLst>
        </pc:spChg>
        <pc:spChg chg="mod">
          <ac:chgData name="Caitlin Scarlett" userId="eced7f36-a3cb-4967-bc8e-3b96053e33cb" providerId="ADAL" clId="{C446E3C1-8D0C-4D1C-9809-322A07500AAE}" dt="2026-09-14T13:04:05.085" v="1370" actId="14100"/>
          <ac:spMkLst>
            <pc:docMk/>
            <pc:sldMk cId="329036294" sldId="444"/>
            <ac:spMk id="47" creationId="{5CD21148-829F-B38F-BF42-BEAA92B8D05C}"/>
          </ac:spMkLst>
        </pc:spChg>
        <pc:spChg chg="mod">
          <ac:chgData name="Caitlin Scarlett" userId="eced7f36-a3cb-4967-bc8e-3b96053e33cb" providerId="ADAL" clId="{C446E3C1-8D0C-4D1C-9809-322A07500AAE}" dt="2026-09-14T13:04:09.253" v="1373" actId="14100"/>
          <ac:spMkLst>
            <pc:docMk/>
            <pc:sldMk cId="329036294" sldId="444"/>
            <ac:spMk id="48" creationId="{6A2DDB27-9DD8-64BF-1BC0-D470256DE29E}"/>
          </ac:spMkLst>
        </pc:spChg>
        <pc:spChg chg="mod">
          <ac:chgData name="Caitlin Scarlett" userId="eced7f36-a3cb-4967-bc8e-3b96053e33cb" providerId="ADAL" clId="{C446E3C1-8D0C-4D1C-9809-322A07500AAE}" dt="2026-09-14T13:04:25.583" v="1377" actId="1076"/>
          <ac:spMkLst>
            <pc:docMk/>
            <pc:sldMk cId="329036294" sldId="444"/>
            <ac:spMk id="53" creationId="{D2344BF9-762D-77D1-5D9E-960F176B7450}"/>
          </ac:spMkLst>
        </pc:spChg>
        <pc:spChg chg="mod">
          <ac:chgData name="Caitlin Scarlett" userId="eced7f36-a3cb-4967-bc8e-3b96053e33cb" providerId="ADAL" clId="{C446E3C1-8D0C-4D1C-9809-322A07500AAE}" dt="2026-09-14T13:03:59.833" v="1368" actId="14100"/>
          <ac:spMkLst>
            <pc:docMk/>
            <pc:sldMk cId="329036294" sldId="444"/>
            <ac:spMk id="55" creationId="{8BE0B529-A77E-E847-05CE-58C9A9815B13}"/>
          </ac:spMkLst>
        </pc:spChg>
        <pc:spChg chg="mod">
          <ac:chgData name="Caitlin Scarlett" userId="eced7f36-a3cb-4967-bc8e-3b96053e33cb" providerId="ADAL" clId="{C446E3C1-8D0C-4D1C-9809-322A07500AAE}" dt="2026-09-14T13:04:02.607" v="1369" actId="14100"/>
          <ac:spMkLst>
            <pc:docMk/>
            <pc:sldMk cId="329036294" sldId="444"/>
            <ac:spMk id="56" creationId="{E2081606-0497-9512-49FE-930FC96B29E9}"/>
          </ac:spMkLst>
        </pc:spChg>
        <pc:spChg chg="mod">
          <ac:chgData name="Caitlin Scarlett" userId="eced7f36-a3cb-4967-bc8e-3b96053e33cb" providerId="ADAL" clId="{C446E3C1-8D0C-4D1C-9809-322A07500AAE}" dt="2026-09-14T13:04:58.074" v="1382" actId="1076"/>
          <ac:spMkLst>
            <pc:docMk/>
            <pc:sldMk cId="329036294" sldId="444"/>
            <ac:spMk id="66" creationId="{D4FE5F01-1884-C494-2976-1DB6E94F8E57}"/>
          </ac:spMkLst>
        </pc:spChg>
        <pc:grpChg chg="mod">
          <ac:chgData name="Caitlin Scarlett" userId="eced7f36-a3cb-4967-bc8e-3b96053e33cb" providerId="ADAL" clId="{C446E3C1-8D0C-4D1C-9809-322A07500AAE}" dt="2026-09-14T13:05:18.395" v="1428" actId="1076"/>
          <ac:grpSpMkLst>
            <pc:docMk/>
            <pc:sldMk cId="329036294" sldId="444"/>
            <ac:grpSpMk id="2" creationId="{0C81FDE8-9C98-46CB-EE98-78129B71658F}"/>
          </ac:grpSpMkLst>
        </pc:grpChg>
      </pc:sldChg>
      <pc:sldChg chg="modSp mod">
        <pc:chgData name="Caitlin Scarlett" userId="eced7f36-a3cb-4967-bc8e-3b96053e33cb" providerId="ADAL" clId="{C446E3C1-8D0C-4D1C-9809-322A07500AAE}" dt="2026-09-14T13:03:44.890" v="1367" actId="1076"/>
        <pc:sldMkLst>
          <pc:docMk/>
          <pc:sldMk cId="1828687775" sldId="445"/>
        </pc:sldMkLst>
        <pc:spChg chg="mod">
          <ac:chgData name="Caitlin Scarlett" userId="eced7f36-a3cb-4967-bc8e-3b96053e33cb" providerId="ADAL" clId="{C446E3C1-8D0C-4D1C-9809-322A07500AAE}" dt="2026-08-19T12:51:30.846" v="1007" actId="1076"/>
          <ac:spMkLst>
            <pc:docMk/>
            <pc:sldMk cId="1828687775" sldId="445"/>
            <ac:spMk id="3" creationId="{24B0CEFA-CD3A-A844-5C8D-6C0B32C45DBF}"/>
          </ac:spMkLst>
        </pc:spChg>
        <pc:spChg chg="mod">
          <ac:chgData name="Caitlin Scarlett" userId="eced7f36-a3cb-4967-bc8e-3b96053e33cb" providerId="ADAL" clId="{C446E3C1-8D0C-4D1C-9809-322A07500AAE}" dt="2026-09-14T13:03:35.379" v="1365" actId="14100"/>
          <ac:spMkLst>
            <pc:docMk/>
            <pc:sldMk cId="1828687775" sldId="445"/>
            <ac:spMk id="11" creationId="{AB97822B-ED04-57F8-BC2B-716F7554C0E0}"/>
          </ac:spMkLst>
        </pc:spChg>
        <pc:spChg chg="mod">
          <ac:chgData name="Caitlin Scarlett" userId="eced7f36-a3cb-4967-bc8e-3b96053e33cb" providerId="ADAL" clId="{C446E3C1-8D0C-4D1C-9809-322A07500AAE}" dt="2026-09-14T13:03:40.513" v="1366" actId="14100"/>
          <ac:spMkLst>
            <pc:docMk/>
            <pc:sldMk cId="1828687775" sldId="445"/>
            <ac:spMk id="12" creationId="{FFAB6F19-8990-4ADE-2D71-920C77BB0DBE}"/>
          </ac:spMkLst>
        </pc:spChg>
        <pc:spChg chg="mod">
          <ac:chgData name="Caitlin Scarlett" userId="eced7f36-a3cb-4967-bc8e-3b96053e33cb" providerId="ADAL" clId="{C446E3C1-8D0C-4D1C-9809-322A07500AAE}" dt="2026-08-19T12:53:02.951" v="1078" actId="6549"/>
          <ac:spMkLst>
            <pc:docMk/>
            <pc:sldMk cId="1828687775" sldId="445"/>
            <ac:spMk id="14" creationId="{024B5B09-45FC-15DF-904C-8AF130AC5868}"/>
          </ac:spMkLst>
        </pc:spChg>
        <pc:spChg chg="mod">
          <ac:chgData name="Caitlin Scarlett" userId="eced7f36-a3cb-4967-bc8e-3b96053e33cb" providerId="ADAL" clId="{C446E3C1-8D0C-4D1C-9809-322A07500AAE}" dt="2026-08-19T12:51:27.501" v="1006" actId="1076"/>
          <ac:spMkLst>
            <pc:docMk/>
            <pc:sldMk cId="1828687775" sldId="445"/>
            <ac:spMk id="16" creationId="{0C7793D0-1FD2-B4DC-C9C5-77A69B4B8A3F}"/>
          </ac:spMkLst>
        </pc:spChg>
        <pc:spChg chg="mod">
          <ac:chgData name="Caitlin Scarlett" userId="eced7f36-a3cb-4967-bc8e-3b96053e33cb" providerId="ADAL" clId="{C446E3C1-8D0C-4D1C-9809-322A07500AAE}" dt="2026-09-14T13:03:31.124" v="1364" actId="1076"/>
          <ac:spMkLst>
            <pc:docMk/>
            <pc:sldMk cId="1828687775" sldId="445"/>
            <ac:spMk id="18" creationId="{9C3E7C07-7339-A1D4-4675-898CC0A55A8A}"/>
          </ac:spMkLst>
        </pc:spChg>
        <pc:grpChg chg="mod">
          <ac:chgData name="Caitlin Scarlett" userId="eced7f36-a3cb-4967-bc8e-3b96053e33cb" providerId="ADAL" clId="{C446E3C1-8D0C-4D1C-9809-322A07500AAE}" dt="2026-09-14T13:03:44.890" v="1367" actId="1076"/>
          <ac:grpSpMkLst>
            <pc:docMk/>
            <pc:sldMk cId="1828687775" sldId="445"/>
            <ac:grpSpMk id="10" creationId="{5ED07FC0-7F38-1779-5429-43605884F9D9}"/>
          </ac:grpSpMkLst>
        </pc:grpChg>
        <pc:grpChg chg="mod">
          <ac:chgData name="Caitlin Scarlett" userId="eced7f36-a3cb-4967-bc8e-3b96053e33cb" providerId="ADAL" clId="{C446E3C1-8D0C-4D1C-9809-322A07500AAE}" dt="2026-08-19T12:53:42.035" v="1093" actId="14100"/>
          <ac:grpSpMkLst>
            <pc:docMk/>
            <pc:sldMk cId="1828687775" sldId="445"/>
            <ac:grpSpMk id="29" creationId="{94867D3E-E844-9923-D2F2-955F15439729}"/>
          </ac:grpSpMkLst>
        </pc:grpChg>
        <pc:picChg chg="mod">
          <ac:chgData name="Caitlin Scarlett" userId="eced7f36-a3cb-4967-bc8e-3b96053e33cb" providerId="ADAL" clId="{C446E3C1-8D0C-4D1C-9809-322A07500AAE}" dt="2026-09-14T13:03:44.890" v="1367" actId="1076"/>
          <ac:picMkLst>
            <pc:docMk/>
            <pc:sldMk cId="1828687775" sldId="445"/>
            <ac:picMk id="50" creationId="{FF2CE760-2C89-20B3-4AA9-1E7C61E2E36E}"/>
          </ac:picMkLst>
        </pc:picChg>
      </pc:sldChg>
      <pc:sldChg chg="modSp mod">
        <pc:chgData name="Caitlin Scarlett" userId="eced7f36-a3cb-4967-bc8e-3b96053e33cb" providerId="ADAL" clId="{C446E3C1-8D0C-4D1C-9809-322A07500AAE}" dt="2026-09-14T14:03:42.936" v="1871" actId="1076"/>
        <pc:sldMkLst>
          <pc:docMk/>
          <pc:sldMk cId="880634825" sldId="448"/>
        </pc:sldMkLst>
        <pc:spChg chg="mod">
          <ac:chgData name="Caitlin Scarlett" userId="eced7f36-a3cb-4967-bc8e-3b96053e33cb" providerId="ADAL" clId="{C446E3C1-8D0C-4D1C-9809-322A07500AAE}" dt="2026-09-14T14:03:34.229" v="1868" actId="1076"/>
          <ac:spMkLst>
            <pc:docMk/>
            <pc:sldMk cId="880634825" sldId="448"/>
            <ac:spMk id="3" creationId="{D8A906B1-75A1-3666-5907-FD043C3442E1}"/>
          </ac:spMkLst>
        </pc:spChg>
        <pc:spChg chg="mod">
          <ac:chgData name="Caitlin Scarlett" userId="eced7f36-a3cb-4967-bc8e-3b96053e33cb" providerId="ADAL" clId="{C446E3C1-8D0C-4D1C-9809-322A07500AAE}" dt="2026-09-14T14:03:42.936" v="1871" actId="1076"/>
          <ac:spMkLst>
            <pc:docMk/>
            <pc:sldMk cId="880634825" sldId="448"/>
            <ac:spMk id="81" creationId="{EBC1AE49-0258-96C8-58ED-F3E17D4B18E0}"/>
          </ac:spMkLst>
        </pc:spChg>
        <pc:grpChg chg="mod">
          <ac:chgData name="Caitlin Scarlett" userId="eced7f36-a3cb-4967-bc8e-3b96053e33cb" providerId="ADAL" clId="{C446E3C1-8D0C-4D1C-9809-322A07500AAE}" dt="2026-09-14T14:03:39.148" v="1870" actId="1076"/>
          <ac:grpSpMkLst>
            <pc:docMk/>
            <pc:sldMk cId="880634825" sldId="448"/>
            <ac:grpSpMk id="78" creationId="{1B0FD188-8ABE-40F4-35F1-7771D7C7DB81}"/>
          </ac:grpSpMkLst>
        </pc:grpChg>
      </pc:sldChg>
      <pc:sldChg chg="addSp delSp modSp add mod modCm">
        <pc:chgData name="Caitlin Scarlett" userId="eced7f36-a3cb-4967-bc8e-3b96053e33cb" providerId="ADAL" clId="{C446E3C1-8D0C-4D1C-9809-322A07500AAE}" dt="2026-09-14T13:03:13.039" v="1363" actId="1076"/>
        <pc:sldMkLst>
          <pc:docMk/>
          <pc:sldMk cId="3015697965" sldId="450"/>
        </pc:sldMkLst>
        <pc:spChg chg="mod">
          <ac:chgData name="Caitlin Scarlett" userId="eced7f36-a3cb-4967-bc8e-3b96053e33cb" providerId="ADAL" clId="{C446E3C1-8D0C-4D1C-9809-322A07500AAE}" dt="2026-08-19T11:59:48.027" v="948" actId="1076"/>
          <ac:spMkLst>
            <pc:docMk/>
            <pc:sldMk cId="3015697965" sldId="450"/>
            <ac:spMk id="3" creationId="{720F4535-9322-5F2B-E411-27F224BD6F22}"/>
          </ac:spMkLst>
        </pc:spChg>
        <pc:spChg chg="mod">
          <ac:chgData name="Caitlin Scarlett" userId="eced7f36-a3cb-4967-bc8e-3b96053e33cb" providerId="ADAL" clId="{C446E3C1-8D0C-4D1C-9809-322A07500AAE}" dt="2026-08-19T11:59:51.337" v="959" actId="1035"/>
          <ac:spMkLst>
            <pc:docMk/>
            <pc:sldMk cId="3015697965" sldId="450"/>
            <ac:spMk id="21" creationId="{1A492182-788C-AC1D-8E31-2C467D9D7265}"/>
          </ac:spMkLst>
        </pc:spChg>
        <pc:spChg chg="add mod">
          <ac:chgData name="Caitlin Scarlett" userId="eced7f36-a3cb-4967-bc8e-3b96053e33cb" providerId="ADAL" clId="{C446E3C1-8D0C-4D1C-9809-322A07500AAE}" dt="2026-09-14T12:55:14.063" v="1360" actId="1038"/>
          <ac:spMkLst>
            <pc:docMk/>
            <pc:sldMk cId="3015697965" sldId="450"/>
            <ac:spMk id="29" creationId="{422CF581-8D6A-3B5B-E587-BAC8575001F1}"/>
          </ac:spMkLst>
        </pc:spChg>
        <pc:spChg chg="add mod">
          <ac:chgData name="Caitlin Scarlett" userId="eced7f36-a3cb-4967-bc8e-3b96053e33cb" providerId="ADAL" clId="{C446E3C1-8D0C-4D1C-9809-322A07500AAE}" dt="2026-09-14T13:03:13.039" v="1363" actId="1076"/>
          <ac:spMkLst>
            <pc:docMk/>
            <pc:sldMk cId="3015697965" sldId="450"/>
            <ac:spMk id="35" creationId="{48B5D240-15CC-AC91-3B1D-E340946A4273}"/>
          </ac:spMkLst>
        </pc:spChg>
        <pc:spChg chg="add mod">
          <ac:chgData name="Caitlin Scarlett" userId="eced7f36-a3cb-4967-bc8e-3b96053e33cb" providerId="ADAL" clId="{C446E3C1-8D0C-4D1C-9809-322A07500AAE}" dt="2026-09-14T13:03:13.039" v="1363" actId="1076"/>
          <ac:spMkLst>
            <pc:docMk/>
            <pc:sldMk cId="3015697965" sldId="450"/>
            <ac:spMk id="37" creationId="{E62AC17A-6317-A3F2-B288-EF2BF549A4D3}"/>
          </ac:spMkLst>
        </pc:spChg>
        <pc:spChg chg="add mod">
          <ac:chgData name="Caitlin Scarlett" userId="eced7f36-a3cb-4967-bc8e-3b96053e33cb" providerId="ADAL" clId="{C446E3C1-8D0C-4D1C-9809-322A07500AAE}" dt="2026-09-14T13:03:13.039" v="1363" actId="1076"/>
          <ac:spMkLst>
            <pc:docMk/>
            <pc:sldMk cId="3015697965" sldId="450"/>
            <ac:spMk id="39" creationId="{DE407805-74DB-3249-A74E-F33337A534BD}"/>
          </ac:spMkLst>
        </pc:spChg>
        <pc:graphicFrameChg chg="mod modGraphic">
          <ac:chgData name="Caitlin Scarlett" userId="eced7f36-a3cb-4967-bc8e-3b96053e33cb" providerId="ADAL" clId="{C446E3C1-8D0C-4D1C-9809-322A07500AAE}" dt="2026-09-14T12:55:14.063" v="1360" actId="1038"/>
          <ac:graphicFrameMkLst>
            <pc:docMk/>
            <pc:sldMk cId="3015697965" sldId="450"/>
            <ac:graphicFrameMk id="27" creationId="{D1F6E31C-A019-2A1B-73A9-FF61811BA1AC}"/>
          </ac:graphicFrameMkLst>
        </pc:graphicFrameChg>
        <pc:graphicFrameChg chg="add mod modGraphic">
          <ac:chgData name="Caitlin Scarlett" userId="eced7f36-a3cb-4967-bc8e-3b96053e33cb" providerId="ADAL" clId="{C446E3C1-8D0C-4D1C-9809-322A07500AAE}" dt="2026-09-14T13:03:13.039" v="1363" actId="1076"/>
          <ac:graphicFrameMkLst>
            <pc:docMk/>
            <pc:sldMk cId="3015697965" sldId="450"/>
            <ac:graphicFrameMk id="30" creationId="{EF2A5CFB-29EE-C778-9C35-DD9F1BD8BA00}"/>
          </ac:graphicFrameMkLst>
        </pc:graphicFrameChg>
        <pc:graphicFrameChg chg="add mod modGraphic">
          <ac:chgData name="Caitlin Scarlett" userId="eced7f36-a3cb-4967-bc8e-3b96053e33cb" providerId="ADAL" clId="{C446E3C1-8D0C-4D1C-9809-322A07500AAE}" dt="2026-09-14T13:03:13.039" v="1363" actId="1076"/>
          <ac:graphicFrameMkLst>
            <pc:docMk/>
            <pc:sldMk cId="3015697965" sldId="450"/>
            <ac:graphicFrameMk id="32" creationId="{1055F330-0F69-6705-416F-9B05C5AA2FAE}"/>
          </ac:graphicFrameMkLst>
        </pc:graphicFrameChg>
        <pc:graphicFrameChg chg="add mod modGraphic">
          <ac:chgData name="Caitlin Scarlett" userId="eced7f36-a3cb-4967-bc8e-3b96053e33cb" providerId="ADAL" clId="{C446E3C1-8D0C-4D1C-9809-322A07500AAE}" dt="2026-09-14T13:03:13.039" v="1363" actId="1076"/>
          <ac:graphicFrameMkLst>
            <pc:docMk/>
            <pc:sldMk cId="3015697965" sldId="450"/>
            <ac:graphicFrameMk id="34" creationId="{B97E744E-7996-267A-1F38-851173E06E00}"/>
          </ac:graphicFrameMkLst>
        </pc:graphicFrameChg>
        <pc:picChg chg="mod">
          <ac:chgData name="Caitlin Scarlett" userId="eced7f36-a3cb-4967-bc8e-3b96053e33cb" providerId="ADAL" clId="{C446E3C1-8D0C-4D1C-9809-322A07500AAE}" dt="2026-09-14T12:55:14.063" v="1360" actId="1038"/>
          <ac:picMkLst>
            <pc:docMk/>
            <pc:sldMk cId="3015697965" sldId="450"/>
            <ac:picMk id="50" creationId="{C56A3281-2B12-BD82-875F-D5C032C13250}"/>
          </ac:picMkLst>
        </pc:picChg>
        <pc:extLst>
          <p:ext xmlns:p="http://schemas.openxmlformats.org/presentationml/2006/main" uri="{D6D511B9-2390-475A-947B-AFAB55BFBCF1}">
            <pc226:cmChg xmlns:pc226="http://schemas.microsoft.com/office/powerpoint/2022/06/main/command" chg="mod">
              <pc226:chgData name="Caitlin Scarlett" userId="eced7f36-a3cb-4967-bc8e-3b96053e33cb" providerId="ADAL" clId="{C446E3C1-8D0C-4D1C-9809-322A07500AAE}" dt="2026-08-19T11:52:53.017" v="844" actId="6549"/>
              <pc2:cmMkLst xmlns:pc2="http://schemas.microsoft.com/office/powerpoint/2019/9/main/command">
                <pc:docMk/>
                <pc:sldMk cId="3015697965" sldId="450"/>
                <pc2:cmMk id="{46D8B033-F353-4B52-B8C3-A5C331042092}"/>
              </pc2:cmMkLst>
            </pc226:cmChg>
          </p:ext>
        </pc:extLst>
      </pc:sldChg>
    </pc:docChg>
  </pc:docChgLst>
</pc:chgInfo>
</file>

<file path=ppt/comments/modernComment_1AD_E772B99A.xml><?xml version="1.0" encoding="utf-8"?>
<p188:cmLst xmlns:a="http://schemas.openxmlformats.org/drawingml/2006/main" xmlns:r="http://schemas.openxmlformats.org/officeDocument/2006/relationships" xmlns:p188="http://schemas.microsoft.com/office/powerpoint/2018/8/main">
  <p188:cm id="{63187C4D-A283-49EB-83B2-BA5EFA941955}" authorId="{F2519E71-90F8-6897-1676-9A2528A4ADE9}" status="resolved" created="2026-07-10T14:39:43.625" complete="100000">
    <ac:deMkLst xmlns:ac="http://schemas.microsoft.com/office/drawing/2013/main/command">
      <pc:docMk xmlns:pc="http://schemas.microsoft.com/office/powerpoint/2013/main/command"/>
      <pc:sldMk xmlns:pc="http://schemas.microsoft.com/office/powerpoint/2013/main/command" cId="3883055514" sldId="429"/>
      <ac:spMk id="6" creationId="{B9E54EE3-0774-11AE-6FB3-66528D11220E}"/>
    </ac:deMkLst>
    <p188:replyLst>
      <p188:reply id="{CA70D33A-EA4F-478D-A222-AA1BF5802DAA}" authorId="{F2519E71-90F8-6897-1676-9A2528A4ADE9}" created="2026-07-10T14:40:24.096">
        <p188:txBody>
          <a:bodyPr/>
          <a:lstStyle/>
          <a:p>
            <a:r>
              <a:rPr lang="en-GB"/>
              <a:t>That might free up a bit of space on each of the features slides to actually include a few of the pros / cons - and then you wouldn’t need the final slide.</a:t>
            </a:r>
          </a:p>
        </p188:txBody>
      </p188:reply>
      <p188:reply id="{E882027F-A898-4977-8357-53BBBE6F3ADC}" authorId="{B1D3F490-F746-CC08-FECF-25D6FE2AC7A1}" created="2026-07-14T12:32:37.389">
        <p188:txBody>
          <a:bodyPr/>
          <a:lstStyle/>
          <a:p>
            <a:r>
              <a:rPr lang="en-GB"/>
              <a:t>[@George Willicombe]  not sure this has been actioned?</a:t>
            </a:r>
          </a:p>
        </p188:txBody>
      </p188:reply>
      <p188:reply id="{CA6BD77D-DD92-4A57-9537-9942DBC713C0}" authorId="{1C9266E3-9F37-5ACA-8AA6-744FFD753260}" created="2026-07-15T09:54:17.839">
        <p188:txBody>
          <a:bodyPr/>
          <a:lstStyle/>
          <a:p>
            <a:r>
              <a:rPr lang="en-GB"/>
              <a:t>I’ve now changed the slides based on this. </a:t>
            </a:r>
          </a:p>
        </p188:txBody>
      </p188:reply>
    </p188:replyLst>
    <p188:txBody>
      <a:bodyPr/>
      <a:lstStyle/>
      <a:p>
        <a:r>
          <a:rPr lang="en-GB"/>
          <a:t>I wonder if there’s a slide upfront, saying what this section is for and introducing at a basic level the features you want to discuss?</a:t>
        </a:r>
      </a:p>
    </p188:txBody>
  </p188:cm>
</p188:cmLst>
</file>

<file path=ppt/diagrams/_rels/data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1#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A0E127-4E85-4D99-936E-0609B2CFE34A}"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GB"/>
        </a:p>
      </dgm:t>
    </dgm:pt>
    <dgm:pt modelId="{6508DFB3-5A39-48C6-A004-552B7365A1F5}">
      <dgm:prSet phldrT="[Text]" phldr="0" custT="1"/>
      <dgm:spPr/>
      <dgm:t>
        <a:bodyPr/>
        <a:lstStyle/>
        <a:p>
          <a:r>
            <a:rPr lang="en-GB" sz="2400" b="1">
              <a:latin typeface="Network Rail Sans" panose="02000000040000020004" pitchFamily="2" charset="0"/>
            </a:rPr>
            <a:t>Core performance scheme</a:t>
          </a:r>
        </a:p>
      </dgm:t>
    </dgm:pt>
    <dgm:pt modelId="{B4EFD15C-6622-4A80-ADEB-773D22D64E71}" type="parTrans" cxnId="{8425D43E-74E7-4812-826E-857BD9124D47}">
      <dgm:prSet/>
      <dgm:spPr/>
      <dgm:t>
        <a:bodyPr/>
        <a:lstStyle/>
        <a:p>
          <a:endParaRPr lang="en-GB" sz="1400">
            <a:latin typeface="Network Rail Sans" panose="02000000040000020004" pitchFamily="2" charset="0"/>
          </a:endParaRPr>
        </a:p>
      </dgm:t>
    </dgm:pt>
    <dgm:pt modelId="{081D932F-270E-4450-B7C3-DC6B8E59869E}" type="sibTrans" cxnId="{8425D43E-74E7-4812-826E-857BD9124D47}">
      <dgm:prSet/>
      <dgm:spPr/>
      <dgm:t>
        <a:bodyPr/>
        <a:lstStyle/>
        <a:p>
          <a:endParaRPr lang="en-GB" sz="1400">
            <a:latin typeface="Network Rail Sans" panose="02000000040000020004" pitchFamily="2" charset="0"/>
          </a:endParaRPr>
        </a:p>
      </dgm:t>
    </dgm:pt>
    <dgm:pt modelId="{DF3CDCCE-E9FA-424B-95C0-D5E99A039DE1}">
      <dgm:prSet phldrT="[Text]" custT="1"/>
      <dgm:spPr/>
      <dgm:t>
        <a:bodyPr/>
        <a:lstStyle/>
        <a:p>
          <a:pPr>
            <a:spcBef>
              <a:spcPts val="600"/>
            </a:spcBef>
            <a:spcAft>
              <a:spcPts val="600"/>
            </a:spcAft>
          </a:pPr>
          <a:r>
            <a:rPr lang="en-GB" sz="1800">
              <a:latin typeface="Network Rail Sans" panose="02000000040000020004" pitchFamily="2" charset="0"/>
            </a:rPr>
            <a:t>The primary arrangements that are needed for the scheme to function. </a:t>
          </a:r>
        </a:p>
      </dgm:t>
    </dgm:pt>
    <dgm:pt modelId="{78EE6E1B-4A4F-49DD-8573-85D9A023CE27}" type="parTrans" cxnId="{19760D06-C960-42E6-944F-CFED7541126B}">
      <dgm:prSet/>
      <dgm:spPr/>
      <dgm:t>
        <a:bodyPr/>
        <a:lstStyle/>
        <a:p>
          <a:endParaRPr lang="en-GB" sz="1400">
            <a:latin typeface="Network Rail Sans" panose="02000000040000020004" pitchFamily="2" charset="0"/>
          </a:endParaRPr>
        </a:p>
      </dgm:t>
    </dgm:pt>
    <dgm:pt modelId="{8C8BFA35-6AFA-45B1-AFC0-FBDF1DDC488B}" type="sibTrans" cxnId="{19760D06-C960-42E6-944F-CFED7541126B}">
      <dgm:prSet/>
      <dgm:spPr/>
      <dgm:t>
        <a:bodyPr/>
        <a:lstStyle/>
        <a:p>
          <a:endParaRPr lang="en-GB" sz="1400">
            <a:latin typeface="Network Rail Sans" panose="02000000040000020004" pitchFamily="2" charset="0"/>
          </a:endParaRPr>
        </a:p>
      </dgm:t>
    </dgm:pt>
    <dgm:pt modelId="{282C8110-1A14-4BB6-8F78-B616EBAC3796}">
      <dgm:prSet phldrT="[Text]" phldr="0" custT="1"/>
      <dgm:spPr/>
      <dgm:t>
        <a:bodyPr/>
        <a:lstStyle/>
        <a:p>
          <a:pPr>
            <a:spcAft>
              <a:spcPts val="0"/>
            </a:spcAft>
          </a:pPr>
          <a:r>
            <a:rPr lang="en-GB" sz="2400" b="1">
              <a:latin typeface="Network Rail Sans" panose="02000000040000020004" pitchFamily="2" charset="0"/>
            </a:rPr>
            <a:t>Additional scheme features</a:t>
          </a:r>
        </a:p>
      </dgm:t>
    </dgm:pt>
    <dgm:pt modelId="{3159DDED-B5B5-4823-978A-02F382849EB8}" type="parTrans" cxnId="{F8096290-A89E-40B8-B85D-690A58F68AE0}">
      <dgm:prSet/>
      <dgm:spPr/>
      <dgm:t>
        <a:bodyPr/>
        <a:lstStyle/>
        <a:p>
          <a:endParaRPr lang="en-GB" sz="1400">
            <a:latin typeface="Network Rail Sans" panose="02000000040000020004" pitchFamily="2" charset="0"/>
          </a:endParaRPr>
        </a:p>
      </dgm:t>
    </dgm:pt>
    <dgm:pt modelId="{4B008725-61AD-4EB5-BF0A-CC412675E556}" type="sibTrans" cxnId="{F8096290-A89E-40B8-B85D-690A58F68AE0}">
      <dgm:prSet/>
      <dgm:spPr/>
      <dgm:t>
        <a:bodyPr/>
        <a:lstStyle/>
        <a:p>
          <a:endParaRPr lang="en-GB" sz="1400">
            <a:latin typeface="Network Rail Sans" panose="02000000040000020004" pitchFamily="2" charset="0"/>
          </a:endParaRPr>
        </a:p>
      </dgm:t>
    </dgm:pt>
    <dgm:pt modelId="{BB77D5F0-40B6-4F71-8CEC-135652BA87D5}">
      <dgm:prSet phldrT="[Text]" custT="1"/>
      <dgm:spPr/>
      <dgm:t>
        <a:bodyPr/>
        <a:lstStyle/>
        <a:p>
          <a:r>
            <a:rPr lang="en-GB" sz="1800">
              <a:latin typeface="Network Rail Sans" panose="02000000040000020004" pitchFamily="2" charset="0"/>
            </a:rPr>
            <a:t>Supplementary mechanisms that sit alongside the core arrangements and are intended to support how the performance scheme works and address issues that may otherwise not be covered by the core scheme.</a:t>
          </a:r>
        </a:p>
      </dgm:t>
    </dgm:pt>
    <dgm:pt modelId="{C1CCD205-4918-4260-B67C-74A3B27C4608}" type="parTrans" cxnId="{2535A1A4-9D61-45B3-9A77-E106CB75A02B}">
      <dgm:prSet/>
      <dgm:spPr/>
      <dgm:t>
        <a:bodyPr/>
        <a:lstStyle/>
        <a:p>
          <a:endParaRPr lang="en-GB" sz="1400">
            <a:latin typeface="Network Rail Sans" panose="02000000040000020004" pitchFamily="2" charset="0"/>
          </a:endParaRPr>
        </a:p>
      </dgm:t>
    </dgm:pt>
    <dgm:pt modelId="{932DA760-043F-428C-BDDE-E695257AA6E7}" type="sibTrans" cxnId="{2535A1A4-9D61-45B3-9A77-E106CB75A02B}">
      <dgm:prSet/>
      <dgm:spPr/>
      <dgm:t>
        <a:bodyPr/>
        <a:lstStyle/>
        <a:p>
          <a:endParaRPr lang="en-GB" sz="1400">
            <a:latin typeface="Network Rail Sans" panose="02000000040000020004" pitchFamily="2" charset="0"/>
          </a:endParaRPr>
        </a:p>
      </dgm:t>
    </dgm:pt>
    <dgm:pt modelId="{215A23A4-0007-4B22-91FE-C28426CC41CF}">
      <dgm:prSet custT="1"/>
      <dgm:spPr/>
      <dgm:t>
        <a:bodyPr/>
        <a:lstStyle/>
        <a:p>
          <a:pPr>
            <a:spcBef>
              <a:spcPts val="600"/>
            </a:spcBef>
            <a:spcAft>
              <a:spcPts val="600"/>
            </a:spcAft>
          </a:pPr>
          <a:r>
            <a:rPr lang="en-GB" sz="1800">
              <a:latin typeface="Network Rail Sans" panose="02000000040000020004" pitchFamily="2" charset="0"/>
            </a:rPr>
            <a:t>This includes the benchmarks, payment rates and how performance is measured. </a:t>
          </a:r>
        </a:p>
      </dgm:t>
    </dgm:pt>
    <dgm:pt modelId="{7925BF1B-2CB0-4F44-A1AA-27901B5B3CC4}" type="parTrans" cxnId="{AFA7151C-17AC-4712-AFE0-3F93B990DC1B}">
      <dgm:prSet/>
      <dgm:spPr/>
      <dgm:t>
        <a:bodyPr/>
        <a:lstStyle/>
        <a:p>
          <a:endParaRPr lang="en-GB" sz="1400">
            <a:latin typeface="Network Rail Sans" panose="02000000040000020004" pitchFamily="2" charset="0"/>
          </a:endParaRPr>
        </a:p>
      </dgm:t>
    </dgm:pt>
    <dgm:pt modelId="{D861547F-F9F3-4E6D-88F1-38B22EAE8615}" type="sibTrans" cxnId="{AFA7151C-17AC-4712-AFE0-3F93B990DC1B}">
      <dgm:prSet/>
      <dgm:spPr/>
      <dgm:t>
        <a:bodyPr/>
        <a:lstStyle/>
        <a:p>
          <a:endParaRPr lang="en-GB" sz="1400">
            <a:latin typeface="Network Rail Sans" panose="02000000040000020004" pitchFamily="2" charset="0"/>
          </a:endParaRPr>
        </a:p>
      </dgm:t>
    </dgm:pt>
    <dgm:pt modelId="{19002978-7394-46FA-A8AA-6B1F194A2E07}">
      <dgm:prSet phldrT="[Text]" custT="1"/>
      <dgm:spPr/>
      <dgm:t>
        <a:bodyPr/>
        <a:lstStyle/>
        <a:p>
          <a:pPr>
            <a:buChar char="•"/>
          </a:pPr>
          <a:r>
            <a:rPr lang="en-GB" sz="1800">
              <a:solidFill>
                <a:prstClr val="black">
                  <a:hueOff val="0"/>
                  <a:satOff val="0"/>
                  <a:lumOff val="0"/>
                  <a:alphaOff val="0"/>
                </a:prstClr>
              </a:solidFill>
              <a:latin typeface="Network Rail Sans" panose="02000000040000020004" pitchFamily="2" charset="0"/>
              <a:ea typeface="+mn-ea"/>
              <a:cs typeface="+mn-cs"/>
            </a:rPr>
            <a:t>The boxes on the right describe current “additional features”</a:t>
          </a:r>
          <a:endParaRPr lang="en-GB" sz="1800">
            <a:latin typeface="Network Rail Sans" panose="02000000040000020004" pitchFamily="2" charset="0"/>
          </a:endParaRPr>
        </a:p>
      </dgm:t>
    </dgm:pt>
    <dgm:pt modelId="{9FF1FE01-E4C1-4F40-B072-E11FE0CBD221}" type="parTrans" cxnId="{E5C4FA74-2B27-4B73-92D2-5828EDC01A81}">
      <dgm:prSet/>
      <dgm:spPr/>
      <dgm:t>
        <a:bodyPr/>
        <a:lstStyle/>
        <a:p>
          <a:endParaRPr lang="en-GB"/>
        </a:p>
      </dgm:t>
    </dgm:pt>
    <dgm:pt modelId="{3688F515-D7A8-4042-B62C-6421A106F4FF}" type="sibTrans" cxnId="{E5C4FA74-2B27-4B73-92D2-5828EDC01A81}">
      <dgm:prSet/>
      <dgm:spPr/>
      <dgm:t>
        <a:bodyPr/>
        <a:lstStyle/>
        <a:p>
          <a:endParaRPr lang="en-GB"/>
        </a:p>
      </dgm:t>
    </dgm:pt>
    <dgm:pt modelId="{D4CF358D-D3FB-4DBC-B86A-8B8731FA76A5}" type="pres">
      <dgm:prSet presAssocID="{64A0E127-4E85-4D99-936E-0609B2CFE34A}" presName="Name0" presStyleCnt="0">
        <dgm:presLayoutVars>
          <dgm:dir/>
          <dgm:animLvl val="lvl"/>
          <dgm:resizeHandles val="exact"/>
        </dgm:presLayoutVars>
      </dgm:prSet>
      <dgm:spPr/>
    </dgm:pt>
    <dgm:pt modelId="{199759DA-B855-44CA-8894-61A48817458C}" type="pres">
      <dgm:prSet presAssocID="{6508DFB3-5A39-48C6-A004-552B7365A1F5}" presName="composite" presStyleCnt="0"/>
      <dgm:spPr/>
    </dgm:pt>
    <dgm:pt modelId="{3E97319B-E48E-49C0-89AF-9B1A364BAF9A}" type="pres">
      <dgm:prSet presAssocID="{6508DFB3-5A39-48C6-A004-552B7365A1F5}" presName="parTx" presStyleLbl="alignNode1" presStyleIdx="0" presStyleCnt="2">
        <dgm:presLayoutVars>
          <dgm:chMax val="0"/>
          <dgm:chPref val="0"/>
          <dgm:bulletEnabled val="1"/>
        </dgm:presLayoutVars>
      </dgm:prSet>
      <dgm:spPr/>
    </dgm:pt>
    <dgm:pt modelId="{C1A69614-B72A-4551-ADC6-10BA5764B091}" type="pres">
      <dgm:prSet presAssocID="{6508DFB3-5A39-48C6-A004-552B7365A1F5}" presName="desTx" presStyleLbl="alignAccFollowNode1" presStyleIdx="0" presStyleCnt="2">
        <dgm:presLayoutVars>
          <dgm:bulletEnabled val="1"/>
        </dgm:presLayoutVars>
      </dgm:prSet>
      <dgm:spPr/>
    </dgm:pt>
    <dgm:pt modelId="{EBDF32F1-CBA9-4E0C-AB75-8F64E7A967F4}" type="pres">
      <dgm:prSet presAssocID="{081D932F-270E-4450-B7C3-DC6B8E59869E}" presName="space" presStyleCnt="0"/>
      <dgm:spPr/>
    </dgm:pt>
    <dgm:pt modelId="{79AE6FF7-76C8-4ACE-9198-527DE185D6C6}" type="pres">
      <dgm:prSet presAssocID="{282C8110-1A14-4BB6-8F78-B616EBAC3796}" presName="composite" presStyleCnt="0"/>
      <dgm:spPr/>
    </dgm:pt>
    <dgm:pt modelId="{53C07CC5-4191-4D32-8506-79D115450D06}" type="pres">
      <dgm:prSet presAssocID="{282C8110-1A14-4BB6-8F78-B616EBAC3796}" presName="parTx" presStyleLbl="alignNode1" presStyleIdx="1" presStyleCnt="2">
        <dgm:presLayoutVars>
          <dgm:chMax val="0"/>
          <dgm:chPref val="0"/>
          <dgm:bulletEnabled val="1"/>
        </dgm:presLayoutVars>
      </dgm:prSet>
      <dgm:spPr/>
    </dgm:pt>
    <dgm:pt modelId="{16A96A36-7793-4BF1-8710-6DA41F223C13}" type="pres">
      <dgm:prSet presAssocID="{282C8110-1A14-4BB6-8F78-B616EBAC3796}" presName="desTx" presStyleLbl="alignAccFollowNode1" presStyleIdx="1" presStyleCnt="2">
        <dgm:presLayoutVars>
          <dgm:bulletEnabled val="1"/>
        </dgm:presLayoutVars>
      </dgm:prSet>
      <dgm:spPr/>
    </dgm:pt>
  </dgm:ptLst>
  <dgm:cxnLst>
    <dgm:cxn modelId="{19760D06-C960-42E6-944F-CFED7541126B}" srcId="{6508DFB3-5A39-48C6-A004-552B7365A1F5}" destId="{DF3CDCCE-E9FA-424B-95C0-D5E99A039DE1}" srcOrd="0" destOrd="0" parTransId="{78EE6E1B-4A4F-49DD-8573-85D9A023CE27}" sibTransId="{8C8BFA35-6AFA-45B1-AFC0-FBDF1DDC488B}"/>
    <dgm:cxn modelId="{77C0D910-D3E3-449D-A057-43AF07601023}" type="presOf" srcId="{6508DFB3-5A39-48C6-A004-552B7365A1F5}" destId="{3E97319B-E48E-49C0-89AF-9B1A364BAF9A}" srcOrd="0" destOrd="0" presId="urn:microsoft.com/office/officeart/2005/8/layout/hList1"/>
    <dgm:cxn modelId="{AFA7151C-17AC-4712-AFE0-3F93B990DC1B}" srcId="{6508DFB3-5A39-48C6-A004-552B7365A1F5}" destId="{215A23A4-0007-4B22-91FE-C28426CC41CF}" srcOrd="1" destOrd="0" parTransId="{7925BF1B-2CB0-4F44-A1AA-27901B5B3CC4}" sibTransId="{D861547F-F9F3-4E6D-88F1-38B22EAE8615}"/>
    <dgm:cxn modelId="{0E5BE026-2493-49C8-A63E-A6DB841A5988}" type="presOf" srcId="{215A23A4-0007-4B22-91FE-C28426CC41CF}" destId="{C1A69614-B72A-4551-ADC6-10BA5764B091}" srcOrd="0" destOrd="1" presId="urn:microsoft.com/office/officeart/2005/8/layout/hList1"/>
    <dgm:cxn modelId="{8425D43E-74E7-4812-826E-857BD9124D47}" srcId="{64A0E127-4E85-4D99-936E-0609B2CFE34A}" destId="{6508DFB3-5A39-48C6-A004-552B7365A1F5}" srcOrd="0" destOrd="0" parTransId="{B4EFD15C-6622-4A80-ADEB-773D22D64E71}" sibTransId="{081D932F-270E-4450-B7C3-DC6B8E59869E}"/>
    <dgm:cxn modelId="{300A4051-E10D-4E83-849F-73EA30F9E5AF}" type="presOf" srcId="{64A0E127-4E85-4D99-936E-0609B2CFE34A}" destId="{D4CF358D-D3FB-4DBC-B86A-8B8731FA76A5}" srcOrd="0" destOrd="0" presId="urn:microsoft.com/office/officeart/2005/8/layout/hList1"/>
    <dgm:cxn modelId="{E5C4FA74-2B27-4B73-92D2-5828EDC01A81}" srcId="{282C8110-1A14-4BB6-8F78-B616EBAC3796}" destId="{19002978-7394-46FA-A8AA-6B1F194A2E07}" srcOrd="1" destOrd="0" parTransId="{9FF1FE01-E4C1-4F40-B072-E11FE0CBD221}" sibTransId="{3688F515-D7A8-4042-B62C-6421A106F4FF}"/>
    <dgm:cxn modelId="{A93EB156-6E6A-41A5-803F-1A7B9765F25D}" type="presOf" srcId="{282C8110-1A14-4BB6-8F78-B616EBAC3796}" destId="{53C07CC5-4191-4D32-8506-79D115450D06}" srcOrd="0" destOrd="0" presId="urn:microsoft.com/office/officeart/2005/8/layout/hList1"/>
    <dgm:cxn modelId="{F8096290-A89E-40B8-B85D-690A58F68AE0}" srcId="{64A0E127-4E85-4D99-936E-0609B2CFE34A}" destId="{282C8110-1A14-4BB6-8F78-B616EBAC3796}" srcOrd="1" destOrd="0" parTransId="{3159DDED-B5B5-4823-978A-02F382849EB8}" sibTransId="{4B008725-61AD-4EB5-BF0A-CC412675E556}"/>
    <dgm:cxn modelId="{2535A1A4-9D61-45B3-9A77-E106CB75A02B}" srcId="{282C8110-1A14-4BB6-8F78-B616EBAC3796}" destId="{BB77D5F0-40B6-4F71-8CEC-135652BA87D5}" srcOrd="0" destOrd="0" parTransId="{C1CCD205-4918-4260-B67C-74A3B27C4608}" sibTransId="{932DA760-043F-428C-BDDE-E695257AA6E7}"/>
    <dgm:cxn modelId="{F1C2E3C8-5960-467C-A317-B9C3CE6BCA6E}" type="presOf" srcId="{DF3CDCCE-E9FA-424B-95C0-D5E99A039DE1}" destId="{C1A69614-B72A-4551-ADC6-10BA5764B091}" srcOrd="0" destOrd="0" presId="urn:microsoft.com/office/officeart/2005/8/layout/hList1"/>
    <dgm:cxn modelId="{E66BFDEB-824F-45DF-B882-75CCCE357384}" type="presOf" srcId="{BB77D5F0-40B6-4F71-8CEC-135652BA87D5}" destId="{16A96A36-7793-4BF1-8710-6DA41F223C13}" srcOrd="0" destOrd="0" presId="urn:microsoft.com/office/officeart/2005/8/layout/hList1"/>
    <dgm:cxn modelId="{3FB685FD-C123-4702-8F26-818708088C06}" type="presOf" srcId="{19002978-7394-46FA-A8AA-6B1F194A2E07}" destId="{16A96A36-7793-4BF1-8710-6DA41F223C13}" srcOrd="0" destOrd="1" presId="urn:microsoft.com/office/officeart/2005/8/layout/hList1"/>
    <dgm:cxn modelId="{A5ECC6B4-75F4-4417-B412-F4F2C18C1122}" type="presParOf" srcId="{D4CF358D-D3FB-4DBC-B86A-8B8731FA76A5}" destId="{199759DA-B855-44CA-8894-61A48817458C}" srcOrd="0" destOrd="0" presId="urn:microsoft.com/office/officeart/2005/8/layout/hList1"/>
    <dgm:cxn modelId="{89FF3A1F-2EC0-4BFB-B925-05A977E17DC8}" type="presParOf" srcId="{199759DA-B855-44CA-8894-61A48817458C}" destId="{3E97319B-E48E-49C0-89AF-9B1A364BAF9A}" srcOrd="0" destOrd="0" presId="urn:microsoft.com/office/officeart/2005/8/layout/hList1"/>
    <dgm:cxn modelId="{4F1E0CCF-7AC7-496A-8DDE-26504A7DC82B}" type="presParOf" srcId="{199759DA-B855-44CA-8894-61A48817458C}" destId="{C1A69614-B72A-4551-ADC6-10BA5764B091}" srcOrd="1" destOrd="0" presId="urn:microsoft.com/office/officeart/2005/8/layout/hList1"/>
    <dgm:cxn modelId="{86B32E4B-50E3-47C9-A911-4FC59F0EAF20}" type="presParOf" srcId="{D4CF358D-D3FB-4DBC-B86A-8B8731FA76A5}" destId="{EBDF32F1-CBA9-4E0C-AB75-8F64E7A967F4}" srcOrd="1" destOrd="0" presId="urn:microsoft.com/office/officeart/2005/8/layout/hList1"/>
    <dgm:cxn modelId="{679B8804-73B4-4202-9643-0B2B4A0FC1B2}" type="presParOf" srcId="{D4CF358D-D3FB-4DBC-B86A-8B8731FA76A5}" destId="{79AE6FF7-76C8-4ACE-9198-527DE185D6C6}" srcOrd="2" destOrd="0" presId="urn:microsoft.com/office/officeart/2005/8/layout/hList1"/>
    <dgm:cxn modelId="{672FF9D6-6AA6-4A93-891E-44AD06AFEB89}" type="presParOf" srcId="{79AE6FF7-76C8-4ACE-9198-527DE185D6C6}" destId="{53C07CC5-4191-4D32-8506-79D115450D06}" srcOrd="0" destOrd="0" presId="urn:microsoft.com/office/officeart/2005/8/layout/hList1"/>
    <dgm:cxn modelId="{E75AF924-CB1D-4C21-AF8C-F7B64842CBC1}" type="presParOf" srcId="{79AE6FF7-76C8-4ACE-9198-527DE185D6C6}" destId="{16A96A36-7793-4BF1-8710-6DA41F223C13}"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A4DF66-B18B-4644-932F-43C468EB89CE}" type="doc">
      <dgm:prSet loTypeId="urn:microsoft.com/office/officeart/2008/layout/PictureStrips" loCatId="list" qsTypeId="urn:microsoft.com/office/officeart/2005/8/quickstyle/simple1#1" qsCatId="simple" csTypeId="urn:microsoft.com/office/officeart/2005/8/colors/accent3_1#1" csCatId="accent3" phldr="1"/>
      <dgm:spPr/>
      <dgm:t>
        <a:bodyPr/>
        <a:lstStyle/>
        <a:p>
          <a:endParaRPr lang="en-GB"/>
        </a:p>
      </dgm:t>
    </dgm:pt>
    <dgm:pt modelId="{C86F0100-821C-4E2B-9A8D-F54D0D8C2830}">
      <dgm:prSet custT="1"/>
      <dgm:spPr/>
      <dgm:t>
        <a:bodyPr/>
        <a:lstStyle/>
        <a:p>
          <a:r>
            <a:rPr lang="en-GB" sz="1800" b="0">
              <a:latin typeface="Network Rail Sans" panose="02000000040000020004" pitchFamily="2" charset="0"/>
            </a:rPr>
            <a:t>Early visibility of emerging approaches.</a:t>
          </a:r>
          <a:endParaRPr lang="en-GB" sz="1800">
            <a:latin typeface="Network Rail Sans" panose="02000000040000020004" pitchFamily="2" charset="0"/>
          </a:endParaRPr>
        </a:p>
      </dgm:t>
    </dgm:pt>
    <dgm:pt modelId="{99FBC10A-FBF8-4A4D-9085-8084C5DE57D2}" type="parTrans" cxnId="{9067BB2C-6B87-4F7F-BB6B-0325E8EC9FDC}">
      <dgm:prSet/>
      <dgm:spPr/>
      <dgm:t>
        <a:bodyPr/>
        <a:lstStyle/>
        <a:p>
          <a:endParaRPr lang="en-GB"/>
        </a:p>
      </dgm:t>
    </dgm:pt>
    <dgm:pt modelId="{0EE980A8-A436-4DC5-81F5-ED9782C04677}" type="sibTrans" cxnId="{9067BB2C-6B87-4F7F-BB6B-0325E8EC9FDC}">
      <dgm:prSet/>
      <dgm:spPr/>
      <dgm:t>
        <a:bodyPr/>
        <a:lstStyle/>
        <a:p>
          <a:endParaRPr lang="en-GB"/>
        </a:p>
      </dgm:t>
    </dgm:pt>
    <dgm:pt modelId="{EAC50621-5632-49B1-AF1D-3C86976373D0}">
      <dgm:prSet custT="1"/>
      <dgm:spPr/>
      <dgm:t>
        <a:bodyPr/>
        <a:lstStyle/>
        <a:p>
          <a:r>
            <a:rPr lang="en-GB" sz="1800" b="0">
              <a:latin typeface="Network Rail Sans" panose="02000000040000020004" pitchFamily="2" charset="0"/>
            </a:rPr>
            <a:t>Open feedback and transparent reporting.</a:t>
          </a:r>
          <a:endParaRPr lang="en-GB" sz="1800">
            <a:latin typeface="Network Rail Sans" panose="02000000040000020004" pitchFamily="2" charset="0"/>
          </a:endParaRPr>
        </a:p>
      </dgm:t>
    </dgm:pt>
    <dgm:pt modelId="{DEAE17BD-4EC0-4DD6-84C6-3599A80E1DBB}" type="parTrans" cxnId="{F9DC1140-07DC-4DFE-81EA-F284BEFAD16A}">
      <dgm:prSet/>
      <dgm:spPr/>
      <dgm:t>
        <a:bodyPr/>
        <a:lstStyle/>
        <a:p>
          <a:endParaRPr lang="en-GB"/>
        </a:p>
      </dgm:t>
    </dgm:pt>
    <dgm:pt modelId="{51DA12D3-32CC-48D8-BC88-75C80680E6FC}" type="sibTrans" cxnId="{F9DC1140-07DC-4DFE-81EA-F284BEFAD16A}">
      <dgm:prSet/>
      <dgm:spPr/>
      <dgm:t>
        <a:bodyPr/>
        <a:lstStyle/>
        <a:p>
          <a:endParaRPr lang="en-GB"/>
        </a:p>
      </dgm:t>
    </dgm:pt>
    <dgm:pt modelId="{3F9373B3-8384-4E2E-AECC-0E813B00B38C}">
      <dgm:prSet custT="1"/>
      <dgm:spPr/>
      <dgm:t>
        <a:bodyPr/>
        <a:lstStyle/>
        <a:p>
          <a:r>
            <a:rPr lang="en-GB" sz="1800" b="0">
              <a:latin typeface="Network Rail Sans" panose="02000000040000020004" pitchFamily="2" charset="0"/>
            </a:rPr>
            <a:t>Listening to concerns and perspectives.</a:t>
          </a:r>
          <a:endParaRPr lang="en-GB" sz="1800">
            <a:latin typeface="Network Rail Sans" panose="02000000040000020004" pitchFamily="2" charset="0"/>
          </a:endParaRPr>
        </a:p>
      </dgm:t>
    </dgm:pt>
    <dgm:pt modelId="{5870C663-A173-4DFF-B20B-A07761DBE317}" type="parTrans" cxnId="{154C8A96-2513-4742-908F-26D20E662A21}">
      <dgm:prSet/>
      <dgm:spPr/>
      <dgm:t>
        <a:bodyPr/>
        <a:lstStyle/>
        <a:p>
          <a:endParaRPr lang="en-GB"/>
        </a:p>
      </dgm:t>
    </dgm:pt>
    <dgm:pt modelId="{038C30D9-900C-4079-9367-C91D2CCE0953}" type="sibTrans" cxnId="{154C8A96-2513-4742-908F-26D20E662A21}">
      <dgm:prSet/>
      <dgm:spPr/>
      <dgm:t>
        <a:bodyPr/>
        <a:lstStyle/>
        <a:p>
          <a:endParaRPr lang="en-GB"/>
        </a:p>
      </dgm:t>
    </dgm:pt>
    <dgm:pt modelId="{13B89588-6694-41D0-86AD-19E33E165F87}" type="pres">
      <dgm:prSet presAssocID="{87A4DF66-B18B-4644-932F-43C468EB89CE}" presName="Name0" presStyleCnt="0">
        <dgm:presLayoutVars>
          <dgm:dir/>
          <dgm:resizeHandles val="exact"/>
        </dgm:presLayoutVars>
      </dgm:prSet>
      <dgm:spPr/>
    </dgm:pt>
    <dgm:pt modelId="{38133889-B4A6-4C20-A021-6BEE1F8DB1DD}" type="pres">
      <dgm:prSet presAssocID="{C86F0100-821C-4E2B-9A8D-F54D0D8C2830}" presName="composite" presStyleCnt="0"/>
      <dgm:spPr/>
    </dgm:pt>
    <dgm:pt modelId="{0F9FD358-03C0-4194-B6FF-CF63162537B2}" type="pres">
      <dgm:prSet presAssocID="{C86F0100-821C-4E2B-9A8D-F54D0D8C2830}" presName="rect1" presStyleLbl="trAlignAcc1" presStyleIdx="0" presStyleCnt="3">
        <dgm:presLayoutVars>
          <dgm:bulletEnabled val="1"/>
        </dgm:presLayoutVars>
      </dgm:prSet>
      <dgm:spPr/>
    </dgm:pt>
    <dgm:pt modelId="{21054659-E00B-46BF-978A-A77B80CDDD80}" type="pres">
      <dgm:prSet presAssocID="{C86F0100-821C-4E2B-9A8D-F54D0D8C2830}" presName="rect2" presStyleLbl="fgImgPlace1" presStyleIdx="0" presStyleCnt="3" custLinFactNeighborX="-761" custLinFactNeighborY="1221"/>
      <dgm:spPr>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dgm:spPr>
      <dgm:extLst>
        <a:ext uri="{E40237B7-FDA0-4F09-8148-C483321AD2D9}">
          <dgm14:cNvPr xmlns:dgm14="http://schemas.microsoft.com/office/drawing/2010/diagram" id="0" name="" descr="Eye with solid fill"/>
        </a:ext>
      </dgm:extLst>
    </dgm:pt>
    <dgm:pt modelId="{E67431DE-B872-401E-8D69-3FA0CAF8AD46}" type="pres">
      <dgm:prSet presAssocID="{0EE980A8-A436-4DC5-81F5-ED9782C04677}" presName="sibTrans" presStyleCnt="0"/>
      <dgm:spPr/>
    </dgm:pt>
    <dgm:pt modelId="{B87F2FD8-9AD9-4D35-BE72-98746EF9DF9A}" type="pres">
      <dgm:prSet presAssocID="{EAC50621-5632-49B1-AF1D-3C86976373D0}" presName="composite" presStyleCnt="0"/>
      <dgm:spPr/>
    </dgm:pt>
    <dgm:pt modelId="{03E64B1A-E4E5-42F5-A1CB-E17F4CBDE31B}" type="pres">
      <dgm:prSet presAssocID="{EAC50621-5632-49B1-AF1D-3C86976373D0}" presName="rect1" presStyleLbl="trAlignAcc1" presStyleIdx="1" presStyleCnt="3">
        <dgm:presLayoutVars>
          <dgm:bulletEnabled val="1"/>
        </dgm:presLayoutVars>
      </dgm:prSet>
      <dgm:spPr/>
    </dgm:pt>
    <dgm:pt modelId="{37F44D01-DDB7-46BC-9CF9-8169CB3819C2}" type="pres">
      <dgm:prSet presAssocID="{EAC50621-5632-49B1-AF1D-3C86976373D0}" presName="rect2" presStyleLbl="fgImgPlac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dgm:spPr>
      <dgm:extLst>
        <a:ext uri="{E40237B7-FDA0-4F09-8148-C483321AD2D9}">
          <dgm14:cNvPr xmlns:dgm14="http://schemas.microsoft.com/office/drawing/2010/diagram" id="0" name="" descr="Meeting outline"/>
        </a:ext>
      </dgm:extLst>
    </dgm:pt>
    <dgm:pt modelId="{544CC9B3-966C-4399-8B51-63CB08AC83AB}" type="pres">
      <dgm:prSet presAssocID="{51DA12D3-32CC-48D8-BC88-75C80680E6FC}" presName="sibTrans" presStyleCnt="0"/>
      <dgm:spPr/>
    </dgm:pt>
    <dgm:pt modelId="{504E9702-804D-4FA4-B3FE-6E591661E447}" type="pres">
      <dgm:prSet presAssocID="{3F9373B3-8384-4E2E-AECC-0E813B00B38C}" presName="composite" presStyleCnt="0"/>
      <dgm:spPr/>
    </dgm:pt>
    <dgm:pt modelId="{E11AECDD-8351-4E79-9A1A-C95FD0CDDD93}" type="pres">
      <dgm:prSet presAssocID="{3F9373B3-8384-4E2E-AECC-0E813B00B38C}" presName="rect1" presStyleLbl="trAlignAcc1" presStyleIdx="2" presStyleCnt="3">
        <dgm:presLayoutVars>
          <dgm:bulletEnabled val="1"/>
        </dgm:presLayoutVars>
      </dgm:prSet>
      <dgm:spPr/>
    </dgm:pt>
    <dgm:pt modelId="{1CDCDE4B-0532-4051-AD24-46BFE807E97A}" type="pres">
      <dgm:prSet presAssocID="{3F9373B3-8384-4E2E-AECC-0E813B00B38C}" presName="rect2" presStyleLbl="fgImgPlac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dgm:spPr>
      <dgm:extLst>
        <a:ext uri="{E40237B7-FDA0-4F09-8148-C483321AD2D9}">
          <dgm14:cNvPr xmlns:dgm14="http://schemas.microsoft.com/office/drawing/2010/diagram" id="0" name="" descr="Ear outline"/>
        </a:ext>
      </dgm:extLst>
    </dgm:pt>
  </dgm:ptLst>
  <dgm:cxnLst>
    <dgm:cxn modelId="{EF4EC523-2F7E-4B51-8008-DDD6B62BC7FF}" type="presOf" srcId="{87A4DF66-B18B-4644-932F-43C468EB89CE}" destId="{13B89588-6694-41D0-86AD-19E33E165F87}" srcOrd="0" destOrd="0" presId="urn:microsoft.com/office/officeart/2008/layout/PictureStrips"/>
    <dgm:cxn modelId="{9067BB2C-6B87-4F7F-BB6B-0325E8EC9FDC}" srcId="{87A4DF66-B18B-4644-932F-43C468EB89CE}" destId="{C86F0100-821C-4E2B-9A8D-F54D0D8C2830}" srcOrd="0" destOrd="0" parTransId="{99FBC10A-FBF8-4A4D-9085-8084C5DE57D2}" sibTransId="{0EE980A8-A436-4DC5-81F5-ED9782C04677}"/>
    <dgm:cxn modelId="{F9DC1140-07DC-4DFE-81EA-F284BEFAD16A}" srcId="{87A4DF66-B18B-4644-932F-43C468EB89CE}" destId="{EAC50621-5632-49B1-AF1D-3C86976373D0}" srcOrd="1" destOrd="0" parTransId="{DEAE17BD-4EC0-4DD6-84C6-3599A80E1DBB}" sibTransId="{51DA12D3-32CC-48D8-BC88-75C80680E6FC}"/>
    <dgm:cxn modelId="{154C8A96-2513-4742-908F-26D20E662A21}" srcId="{87A4DF66-B18B-4644-932F-43C468EB89CE}" destId="{3F9373B3-8384-4E2E-AECC-0E813B00B38C}" srcOrd="2" destOrd="0" parTransId="{5870C663-A173-4DFF-B20B-A07761DBE317}" sibTransId="{038C30D9-900C-4079-9367-C91D2CCE0953}"/>
    <dgm:cxn modelId="{43758DBA-DE11-40E6-A5E0-C2E3F2661DF5}" type="presOf" srcId="{C86F0100-821C-4E2B-9A8D-F54D0D8C2830}" destId="{0F9FD358-03C0-4194-B6FF-CF63162537B2}" srcOrd="0" destOrd="0" presId="urn:microsoft.com/office/officeart/2008/layout/PictureStrips"/>
    <dgm:cxn modelId="{5CF190BB-0A3F-4200-91D9-F21D564A3B47}" type="presOf" srcId="{3F9373B3-8384-4E2E-AECC-0E813B00B38C}" destId="{E11AECDD-8351-4E79-9A1A-C95FD0CDDD93}" srcOrd="0" destOrd="0" presId="urn:microsoft.com/office/officeart/2008/layout/PictureStrips"/>
    <dgm:cxn modelId="{67710EC7-725C-4292-B4A8-A9C835ED621B}" type="presOf" srcId="{EAC50621-5632-49B1-AF1D-3C86976373D0}" destId="{03E64B1A-E4E5-42F5-A1CB-E17F4CBDE31B}" srcOrd="0" destOrd="0" presId="urn:microsoft.com/office/officeart/2008/layout/PictureStrips"/>
    <dgm:cxn modelId="{26B4955E-959C-4E96-B788-C60F2802FE30}" type="presParOf" srcId="{13B89588-6694-41D0-86AD-19E33E165F87}" destId="{38133889-B4A6-4C20-A021-6BEE1F8DB1DD}" srcOrd="0" destOrd="0" presId="urn:microsoft.com/office/officeart/2008/layout/PictureStrips"/>
    <dgm:cxn modelId="{0C9F4A0F-9050-40BB-A82D-4D9BF2E48A44}" type="presParOf" srcId="{38133889-B4A6-4C20-A021-6BEE1F8DB1DD}" destId="{0F9FD358-03C0-4194-B6FF-CF63162537B2}" srcOrd="0" destOrd="0" presId="urn:microsoft.com/office/officeart/2008/layout/PictureStrips"/>
    <dgm:cxn modelId="{BB826E0B-EFF0-451F-AB7D-DB6FB5C4E11F}" type="presParOf" srcId="{38133889-B4A6-4C20-A021-6BEE1F8DB1DD}" destId="{21054659-E00B-46BF-978A-A77B80CDDD80}" srcOrd="1" destOrd="0" presId="urn:microsoft.com/office/officeart/2008/layout/PictureStrips"/>
    <dgm:cxn modelId="{D1C38560-031E-43E6-A395-E6F44E4C14F3}" type="presParOf" srcId="{13B89588-6694-41D0-86AD-19E33E165F87}" destId="{E67431DE-B872-401E-8D69-3FA0CAF8AD46}" srcOrd="1" destOrd="0" presId="urn:microsoft.com/office/officeart/2008/layout/PictureStrips"/>
    <dgm:cxn modelId="{DA3E060C-FE97-4393-8526-5C14CD539C93}" type="presParOf" srcId="{13B89588-6694-41D0-86AD-19E33E165F87}" destId="{B87F2FD8-9AD9-4D35-BE72-98746EF9DF9A}" srcOrd="2" destOrd="0" presId="urn:microsoft.com/office/officeart/2008/layout/PictureStrips"/>
    <dgm:cxn modelId="{6BFF8DB4-EAB2-4242-B7BB-18B426EB05C0}" type="presParOf" srcId="{B87F2FD8-9AD9-4D35-BE72-98746EF9DF9A}" destId="{03E64B1A-E4E5-42F5-A1CB-E17F4CBDE31B}" srcOrd="0" destOrd="0" presId="urn:microsoft.com/office/officeart/2008/layout/PictureStrips"/>
    <dgm:cxn modelId="{0608E284-5997-48E1-B144-53B15BEE14A9}" type="presParOf" srcId="{B87F2FD8-9AD9-4D35-BE72-98746EF9DF9A}" destId="{37F44D01-DDB7-46BC-9CF9-8169CB3819C2}" srcOrd="1" destOrd="0" presId="urn:microsoft.com/office/officeart/2008/layout/PictureStrips"/>
    <dgm:cxn modelId="{E95C72D4-C045-4090-B73E-590FF000E71A}" type="presParOf" srcId="{13B89588-6694-41D0-86AD-19E33E165F87}" destId="{544CC9B3-966C-4399-8B51-63CB08AC83AB}" srcOrd="3" destOrd="0" presId="urn:microsoft.com/office/officeart/2008/layout/PictureStrips"/>
    <dgm:cxn modelId="{3FDFC157-BFB5-4C0B-9E5F-A1F042A01064}" type="presParOf" srcId="{13B89588-6694-41D0-86AD-19E33E165F87}" destId="{504E9702-804D-4FA4-B3FE-6E591661E447}" srcOrd="4" destOrd="0" presId="urn:microsoft.com/office/officeart/2008/layout/PictureStrips"/>
    <dgm:cxn modelId="{010CCBBE-73EF-4272-85F0-4A7396CCCD39}" type="presParOf" srcId="{504E9702-804D-4FA4-B3FE-6E591661E447}" destId="{E11AECDD-8351-4E79-9A1A-C95FD0CDDD93}" srcOrd="0" destOrd="0" presId="urn:microsoft.com/office/officeart/2008/layout/PictureStrips"/>
    <dgm:cxn modelId="{1681BEC7-FAF2-40DD-BF0B-4A8CD23373EA}" type="presParOf" srcId="{504E9702-804D-4FA4-B3FE-6E591661E447}" destId="{1CDCDE4B-0532-4051-AD24-46BFE807E97A}" srcOrd="1" destOrd="0" presId="urn:microsoft.com/office/officeart/2008/layout/PictureStrips"/>
  </dgm:cxnLst>
  <dgm:bg/>
  <dgm:whole>
    <a:ln>
      <a:no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97319B-E48E-49C0-89AF-9B1A364BAF9A}">
      <dsp:nvSpPr>
        <dsp:cNvPr id="0" name=""/>
        <dsp:cNvSpPr/>
      </dsp:nvSpPr>
      <dsp:spPr>
        <a:xfrm>
          <a:off x="28" y="153955"/>
          <a:ext cx="2725560" cy="1090224"/>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GB" sz="2400" b="1" kern="1200">
              <a:latin typeface="Network Rail Sans" panose="02000000040000020004" pitchFamily="2" charset="0"/>
            </a:rPr>
            <a:t>Core performance scheme</a:t>
          </a:r>
        </a:p>
      </dsp:txBody>
      <dsp:txXfrm>
        <a:off x="28" y="153955"/>
        <a:ext cx="2725560" cy="1090224"/>
      </dsp:txXfrm>
    </dsp:sp>
    <dsp:sp modelId="{C1A69614-B72A-4551-ADC6-10BA5764B091}">
      <dsp:nvSpPr>
        <dsp:cNvPr id="0" name=""/>
        <dsp:cNvSpPr/>
      </dsp:nvSpPr>
      <dsp:spPr>
        <a:xfrm>
          <a:off x="28" y="1244180"/>
          <a:ext cx="2725560" cy="356849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ts val="600"/>
            </a:spcBef>
            <a:spcAft>
              <a:spcPts val="600"/>
            </a:spcAft>
            <a:buChar char="•"/>
          </a:pPr>
          <a:r>
            <a:rPr lang="en-GB" sz="1800" kern="1200">
              <a:latin typeface="Network Rail Sans" panose="02000000040000020004" pitchFamily="2" charset="0"/>
            </a:rPr>
            <a:t>The primary arrangements that are needed for the scheme to function. </a:t>
          </a:r>
        </a:p>
        <a:p>
          <a:pPr marL="171450" lvl="1" indent="-171450" algn="l" defTabSz="800100">
            <a:lnSpc>
              <a:spcPct val="90000"/>
            </a:lnSpc>
            <a:spcBef>
              <a:spcPts val="600"/>
            </a:spcBef>
            <a:spcAft>
              <a:spcPts val="600"/>
            </a:spcAft>
            <a:buChar char="•"/>
          </a:pPr>
          <a:r>
            <a:rPr lang="en-GB" sz="1800" kern="1200">
              <a:latin typeface="Network Rail Sans" panose="02000000040000020004" pitchFamily="2" charset="0"/>
            </a:rPr>
            <a:t>This includes the benchmarks, payment rates and how performance is measured. </a:t>
          </a:r>
        </a:p>
      </dsp:txBody>
      <dsp:txXfrm>
        <a:off x="28" y="1244180"/>
        <a:ext cx="2725560" cy="3568499"/>
      </dsp:txXfrm>
    </dsp:sp>
    <dsp:sp modelId="{53C07CC5-4191-4D32-8506-79D115450D06}">
      <dsp:nvSpPr>
        <dsp:cNvPr id="0" name=""/>
        <dsp:cNvSpPr/>
      </dsp:nvSpPr>
      <dsp:spPr>
        <a:xfrm>
          <a:off x="3107167" y="153955"/>
          <a:ext cx="2725560" cy="1090224"/>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ts val="0"/>
            </a:spcAft>
            <a:buNone/>
          </a:pPr>
          <a:r>
            <a:rPr lang="en-GB" sz="2400" b="1" kern="1200">
              <a:latin typeface="Network Rail Sans" panose="02000000040000020004" pitchFamily="2" charset="0"/>
            </a:rPr>
            <a:t>Additional scheme features</a:t>
          </a:r>
        </a:p>
      </dsp:txBody>
      <dsp:txXfrm>
        <a:off x="3107167" y="153955"/>
        <a:ext cx="2725560" cy="1090224"/>
      </dsp:txXfrm>
    </dsp:sp>
    <dsp:sp modelId="{16A96A36-7793-4BF1-8710-6DA41F223C13}">
      <dsp:nvSpPr>
        <dsp:cNvPr id="0" name=""/>
        <dsp:cNvSpPr/>
      </dsp:nvSpPr>
      <dsp:spPr>
        <a:xfrm>
          <a:off x="3107167" y="1244180"/>
          <a:ext cx="2725560" cy="356849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GB" sz="1800" kern="1200">
              <a:latin typeface="Network Rail Sans" panose="02000000040000020004" pitchFamily="2" charset="0"/>
            </a:rPr>
            <a:t>Supplementary mechanisms that sit alongside the core arrangements and are intended to support how the performance scheme works and address issues that may otherwise not be covered by the core scheme.</a:t>
          </a:r>
        </a:p>
        <a:p>
          <a:pPr marL="171450" lvl="1" indent="-171450" algn="l" defTabSz="800100">
            <a:lnSpc>
              <a:spcPct val="90000"/>
            </a:lnSpc>
            <a:spcBef>
              <a:spcPct val="0"/>
            </a:spcBef>
            <a:spcAft>
              <a:spcPct val="15000"/>
            </a:spcAft>
            <a:buChar char="•"/>
          </a:pPr>
          <a:r>
            <a:rPr lang="en-GB" sz="1800" kern="1200">
              <a:solidFill>
                <a:prstClr val="black">
                  <a:hueOff val="0"/>
                  <a:satOff val="0"/>
                  <a:lumOff val="0"/>
                  <a:alphaOff val="0"/>
                </a:prstClr>
              </a:solidFill>
              <a:latin typeface="Network Rail Sans" panose="02000000040000020004" pitchFamily="2" charset="0"/>
              <a:ea typeface="+mn-ea"/>
              <a:cs typeface="+mn-cs"/>
            </a:rPr>
            <a:t>The boxes on the right describe current “additional features”</a:t>
          </a:r>
          <a:endParaRPr lang="en-GB" sz="1800" kern="1200">
            <a:latin typeface="Network Rail Sans" panose="02000000040000020004" pitchFamily="2" charset="0"/>
          </a:endParaRPr>
        </a:p>
      </dsp:txBody>
      <dsp:txXfrm>
        <a:off x="3107167" y="1244180"/>
        <a:ext cx="2725560" cy="35684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9FD358-03C0-4194-B6FF-CF63162537B2}">
      <dsp:nvSpPr>
        <dsp:cNvPr id="0" name=""/>
        <dsp:cNvSpPr/>
      </dsp:nvSpPr>
      <dsp:spPr>
        <a:xfrm>
          <a:off x="336083" y="592369"/>
          <a:ext cx="3252013" cy="1016254"/>
        </a:xfrm>
        <a:prstGeom prst="rect">
          <a:avLst/>
        </a:prstGeom>
        <a:solidFill>
          <a:schemeClr val="accent3">
            <a:alpha val="4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8343"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Early visibility of emerging approaches.</a:t>
          </a:r>
          <a:endParaRPr lang="en-GB" sz="1800" kern="1200">
            <a:latin typeface="Network Rail Sans" panose="02000000040000020004" pitchFamily="2" charset="0"/>
          </a:endParaRPr>
        </a:p>
      </dsp:txBody>
      <dsp:txXfrm>
        <a:off x="336083" y="592369"/>
        <a:ext cx="3252013" cy="1016254"/>
      </dsp:txXfrm>
    </dsp:sp>
    <dsp:sp modelId="{21054659-E00B-46BF-978A-A77B80CDDD80}">
      <dsp:nvSpPr>
        <dsp:cNvPr id="0" name=""/>
        <dsp:cNvSpPr/>
      </dsp:nvSpPr>
      <dsp:spPr>
        <a:xfrm>
          <a:off x="195169" y="458605"/>
          <a:ext cx="711377" cy="1067066"/>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l="-25000" r="-25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3E64B1A-E4E5-42F5-A1CB-E17F4CBDE31B}">
      <dsp:nvSpPr>
        <dsp:cNvPr id="0" name=""/>
        <dsp:cNvSpPr/>
      </dsp:nvSpPr>
      <dsp:spPr>
        <a:xfrm>
          <a:off x="3844439" y="592643"/>
          <a:ext cx="3249959" cy="1015612"/>
        </a:xfrm>
        <a:prstGeom prst="rect">
          <a:avLst/>
        </a:prstGeom>
        <a:solidFill>
          <a:schemeClr val="accent3">
            <a:alpha val="4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7908"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Open feedback and transparent reporting.</a:t>
          </a:r>
          <a:endParaRPr lang="en-GB" sz="1800" kern="1200">
            <a:latin typeface="Network Rail Sans" panose="02000000040000020004" pitchFamily="2" charset="0"/>
          </a:endParaRPr>
        </a:p>
      </dsp:txBody>
      <dsp:txXfrm>
        <a:off x="3844439" y="592643"/>
        <a:ext cx="3249959" cy="1015612"/>
      </dsp:txXfrm>
    </dsp:sp>
    <dsp:sp modelId="{37F44D01-DDB7-46BC-9CF9-8169CB3819C2}">
      <dsp:nvSpPr>
        <dsp:cNvPr id="0" name=""/>
        <dsp:cNvSpPr/>
      </dsp:nvSpPr>
      <dsp:spPr>
        <a:xfrm>
          <a:off x="3709024" y="445944"/>
          <a:ext cx="710928" cy="106639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l="-25000" r="-25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11AECDD-8351-4E79-9A1A-C95FD0CDDD93}">
      <dsp:nvSpPr>
        <dsp:cNvPr id="0" name=""/>
        <dsp:cNvSpPr/>
      </dsp:nvSpPr>
      <dsp:spPr>
        <a:xfrm>
          <a:off x="7350228" y="594289"/>
          <a:ext cx="3237646" cy="1011764"/>
        </a:xfrm>
        <a:prstGeom prst="rect">
          <a:avLst/>
        </a:prstGeom>
        <a:solidFill>
          <a:schemeClr val="accent3">
            <a:alpha val="40000"/>
            <a:tint val="40000"/>
            <a:hueOff val="0"/>
            <a:satOff val="0"/>
            <a:lumOff val="0"/>
            <a:alphaOff val="0"/>
          </a:schemeClr>
        </a:solidFill>
        <a:ln w="6350" cap="flat" cmpd="sng" algn="ctr">
          <a:solidFill>
            <a:schemeClr val="accent3">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685302" tIns="68580" rIns="68580" bIns="68580" numCol="1" spcCol="1270" anchor="ctr" anchorCtr="0">
          <a:noAutofit/>
        </a:bodyPr>
        <a:lstStyle/>
        <a:p>
          <a:pPr marL="0" lvl="0" indent="0" algn="l" defTabSz="800100">
            <a:lnSpc>
              <a:spcPct val="90000"/>
            </a:lnSpc>
            <a:spcBef>
              <a:spcPct val="0"/>
            </a:spcBef>
            <a:spcAft>
              <a:spcPct val="35000"/>
            </a:spcAft>
            <a:buNone/>
          </a:pPr>
          <a:r>
            <a:rPr lang="en-GB" sz="1800" b="0" kern="1200">
              <a:latin typeface="Network Rail Sans" panose="02000000040000020004" pitchFamily="2" charset="0"/>
            </a:rPr>
            <a:t>Listening to concerns and perspectives.</a:t>
          </a:r>
          <a:endParaRPr lang="en-GB" sz="1800" kern="1200">
            <a:latin typeface="Network Rail Sans" panose="02000000040000020004" pitchFamily="2" charset="0"/>
          </a:endParaRPr>
        </a:p>
      </dsp:txBody>
      <dsp:txXfrm>
        <a:off x="7350228" y="594289"/>
        <a:ext cx="3237646" cy="1011764"/>
      </dsp:txXfrm>
    </dsp:sp>
    <dsp:sp modelId="{1CDCDE4B-0532-4051-AD24-46BFE807E97A}">
      <dsp:nvSpPr>
        <dsp:cNvPr id="0" name=""/>
        <dsp:cNvSpPr/>
      </dsp:nvSpPr>
      <dsp:spPr>
        <a:xfrm>
          <a:off x="7215326" y="448145"/>
          <a:ext cx="708235" cy="1062352"/>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l="-25000" r="-25000"/>
          </a:stretch>
        </a:blip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1995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D4F75DD-2696-40C2-8873-C5E369989A37}" type="slidenum">
              <a:rPr lang="en-GB" smtClean="0"/>
              <a:t>3</a:t>
            </a:fld>
            <a:endParaRPr lang="en-GB"/>
          </a:p>
        </p:txBody>
      </p:sp>
    </p:spTree>
    <p:extLst>
      <p:ext uri="{BB962C8B-B14F-4D97-AF65-F5344CB8AC3E}">
        <p14:creationId xmlns:p14="http://schemas.microsoft.com/office/powerpoint/2010/main" val="4131540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20162-F2A3-9646-5184-BAABF02F38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582B12-3E21-DFE8-3E11-583FEBED958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FBD1CF4-D555-EB45-A313-825BDBEC11F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7860F0B-CD56-1388-F5FB-EC1138B628B6}"/>
              </a:ext>
            </a:extLst>
          </p:cNvPr>
          <p:cNvSpPr>
            <a:spLocks noGrp="1"/>
          </p:cNvSpPr>
          <p:nvPr>
            <p:ph type="sldNum" sz="quarter" idx="5"/>
          </p:nvPr>
        </p:nvSpPr>
        <p:spPr/>
        <p:txBody>
          <a:bodyPr/>
          <a:lstStyle/>
          <a:p>
            <a:fld id="{6D4F75DD-2696-40C2-8873-C5E369989A37}" type="slidenum">
              <a:rPr lang="en-GB" smtClean="0"/>
              <a:t>5</a:t>
            </a:fld>
            <a:endParaRPr lang="en-GB"/>
          </a:p>
        </p:txBody>
      </p:sp>
    </p:spTree>
    <p:extLst>
      <p:ext uri="{BB962C8B-B14F-4D97-AF65-F5344CB8AC3E}">
        <p14:creationId xmlns:p14="http://schemas.microsoft.com/office/powerpoint/2010/main" val="1074104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B64F1-C5C4-4B81-7EAB-01DD119C8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154253-B76C-FA1A-E890-BFDF94D782F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EAEF739-2BE6-634C-2C2D-49E05D5888F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EBC5561-428E-9FFD-1471-4749C83F96E2}"/>
              </a:ext>
            </a:extLst>
          </p:cNvPr>
          <p:cNvSpPr>
            <a:spLocks noGrp="1"/>
          </p:cNvSpPr>
          <p:nvPr>
            <p:ph type="sldNum" sz="quarter" idx="5"/>
          </p:nvPr>
        </p:nvSpPr>
        <p:spPr/>
        <p:txBody>
          <a:bodyPr/>
          <a:lstStyle/>
          <a:p>
            <a:fld id="{6D4F75DD-2696-40C2-8873-C5E369989A37}" type="slidenum">
              <a:rPr lang="en-GB" smtClean="0"/>
              <a:t>6</a:t>
            </a:fld>
            <a:endParaRPr lang="en-GB"/>
          </a:p>
        </p:txBody>
      </p:sp>
    </p:spTree>
    <p:extLst>
      <p:ext uri="{BB962C8B-B14F-4D97-AF65-F5344CB8AC3E}">
        <p14:creationId xmlns:p14="http://schemas.microsoft.com/office/powerpoint/2010/main" val="5333635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76A8A-8239-A04D-C960-7CB8CB0B0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B297B-9717-3EB7-5120-25D7FCADFC0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B1EC311-CEE3-0172-7A1D-E21CB8FC012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C1F6E08-B3DB-369D-9DA9-6DE614555B1E}"/>
              </a:ext>
            </a:extLst>
          </p:cNvPr>
          <p:cNvSpPr>
            <a:spLocks noGrp="1"/>
          </p:cNvSpPr>
          <p:nvPr>
            <p:ph type="sldNum" sz="quarter" idx="5"/>
          </p:nvPr>
        </p:nvSpPr>
        <p:spPr/>
        <p:txBody>
          <a:bodyPr/>
          <a:lstStyle/>
          <a:p>
            <a:fld id="{6D4F75DD-2696-40C2-8873-C5E369989A37}" type="slidenum">
              <a:rPr lang="en-GB" smtClean="0"/>
              <a:t>8</a:t>
            </a:fld>
            <a:endParaRPr lang="en-GB"/>
          </a:p>
        </p:txBody>
      </p:sp>
    </p:spTree>
    <p:extLst>
      <p:ext uri="{BB962C8B-B14F-4D97-AF65-F5344CB8AC3E}">
        <p14:creationId xmlns:p14="http://schemas.microsoft.com/office/powerpoint/2010/main" val="1679930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8B986-C442-9CEF-9772-8DE66BA5E4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57B2BC-1F4C-A9B9-ADB1-86A3336AB67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4BAC77D-2DAC-F049-7B5E-FF97604986F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BDD4425-7B07-E8BB-A291-A7EA3B5FC9DB}"/>
              </a:ext>
            </a:extLst>
          </p:cNvPr>
          <p:cNvSpPr>
            <a:spLocks noGrp="1"/>
          </p:cNvSpPr>
          <p:nvPr>
            <p:ph type="sldNum" sz="quarter" idx="5"/>
          </p:nvPr>
        </p:nvSpPr>
        <p:spPr/>
        <p:txBody>
          <a:bodyPr/>
          <a:lstStyle/>
          <a:p>
            <a:fld id="{6D4F75DD-2696-40C2-8873-C5E369989A37}" type="slidenum">
              <a:rPr lang="en-GB" smtClean="0"/>
              <a:t>9</a:t>
            </a:fld>
            <a:endParaRPr lang="en-GB"/>
          </a:p>
        </p:txBody>
      </p:sp>
    </p:spTree>
    <p:extLst>
      <p:ext uri="{BB962C8B-B14F-4D97-AF65-F5344CB8AC3E}">
        <p14:creationId xmlns:p14="http://schemas.microsoft.com/office/powerpoint/2010/main" val="33214021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70CC3-D16B-798F-F7AC-A91BCD181A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E5E17A-7400-BF35-FB34-24D29AB26DD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4F6782A-2853-6706-DDE5-557A833886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B2A954C-F0E3-70E0-3676-379AFA418548}"/>
              </a:ext>
            </a:extLst>
          </p:cNvPr>
          <p:cNvSpPr>
            <a:spLocks noGrp="1"/>
          </p:cNvSpPr>
          <p:nvPr>
            <p:ph type="sldNum" sz="quarter" idx="5"/>
          </p:nvPr>
        </p:nvSpPr>
        <p:spPr/>
        <p:txBody>
          <a:bodyPr/>
          <a:lstStyle/>
          <a:p>
            <a:fld id="{6D4F75DD-2696-40C2-8873-C5E369989A37}" type="slidenum">
              <a:rPr lang="en-GB" smtClean="0"/>
              <a:t>10</a:t>
            </a:fld>
            <a:endParaRPr lang="en-GB"/>
          </a:p>
        </p:txBody>
      </p:sp>
    </p:spTree>
    <p:extLst>
      <p:ext uri="{BB962C8B-B14F-4D97-AF65-F5344CB8AC3E}">
        <p14:creationId xmlns:p14="http://schemas.microsoft.com/office/powerpoint/2010/main" val="912960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5228C-1F21-82EC-1E1B-857B65BC58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9E768A-3855-E66D-CAD1-BED5ABA7937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0DE40E8-5BE2-0F8C-9F36-885D3980139E}"/>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6CA2238-EE75-F916-02D2-2ABD6134BFE1}"/>
              </a:ext>
            </a:extLst>
          </p:cNvPr>
          <p:cNvSpPr>
            <a:spLocks noGrp="1"/>
          </p:cNvSpPr>
          <p:nvPr>
            <p:ph type="sldNum" sz="quarter" idx="5"/>
          </p:nvPr>
        </p:nvSpPr>
        <p:spPr/>
        <p:txBody>
          <a:bodyPr/>
          <a:lstStyle/>
          <a:p>
            <a:fld id="{6D4F75DD-2696-40C2-8873-C5E369989A37}" type="slidenum">
              <a:rPr lang="en-GB" smtClean="0"/>
              <a:t>11</a:t>
            </a:fld>
            <a:endParaRPr lang="en-GB"/>
          </a:p>
        </p:txBody>
      </p:sp>
    </p:spTree>
    <p:extLst>
      <p:ext uri="{BB962C8B-B14F-4D97-AF65-F5344CB8AC3E}">
        <p14:creationId xmlns:p14="http://schemas.microsoft.com/office/powerpoint/2010/main" val="1699508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10B78063-2B36-4929-BBDA-2F5306A32671}" type="datetime3">
              <a:rPr lang="en-GB" smtClean="0"/>
              <a:t>14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A6CFC1BB-0A19-4B6A-91E3-3A4AFB5E2BD5}" type="datetime3">
              <a:rPr lang="en-GB" smtClean="0"/>
              <a:t>14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C7DF7E91-A317-4146-8144-90CCB6E9BB60}" type="datetime3">
              <a:rPr lang="en-GB" smtClean="0"/>
              <a:t>14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B16DEB11-493B-4CC3-9F7C-ED41717B2147}" type="datetime3">
              <a:rPr lang="en-GB" smtClean="0"/>
              <a:t>14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99A47AF-E204-4DE8-8675-4DB33F4CCD16}" type="datetime3">
              <a:rPr lang="en-GB" smtClean="0"/>
              <a:t>14 September, 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9EFD7AD3-74B2-4CE8-A699-B226B4253601}" type="datetime3">
              <a:rPr lang="en-GB" smtClean="0"/>
              <a:t>14 September, 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AE947A-0063-47A9-8D8F-962501075D59}" type="datetime3">
              <a:rPr lang="en-GB" smtClean="0"/>
              <a:t>14 September, 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A5A7FE54-85E6-4AF1-84ED-53D322C6514B}" type="datetime3">
              <a:rPr lang="en-GB" smtClean="0"/>
              <a:t>14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56CA1FF-686C-40E2-BE8C-AF5396EF505B}" type="datetime3">
              <a:rPr lang="en-GB" smtClean="0"/>
              <a:t>14 September, 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B294A323-43D1-4E4D-AC55-139593E9C5B6}" type="datetime3">
              <a:rPr lang="en-GB" smtClean="0"/>
              <a:t>14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DA164892-8017-4F4F-85BF-01621B5AC34B}" type="datetime3">
              <a:rPr lang="en-GB" smtClean="0"/>
              <a:t>14 September, 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Solid Colour A">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8F693A26-6728-44C2-9A92-C4A4B5BF16BF}"/>
              </a:ext>
            </a:extLst>
          </p:cNvPr>
          <p:cNvSpPr/>
          <p:nvPr userDrawn="1"/>
        </p:nvSpPr>
        <p:spPr>
          <a:xfrm>
            <a:off x="1" y="0"/>
            <a:ext cx="121920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2">
            <a:extLst>
              <a:ext uri="{FF2B5EF4-FFF2-40B4-BE49-F238E27FC236}">
                <a16:creationId xmlns:a16="http://schemas.microsoft.com/office/drawing/2014/main" id="{E123E7A9-22EF-4AB4-A68B-733C1722FD41}"/>
              </a:ext>
            </a:extLst>
          </p:cNvPr>
          <p:cNvSpPr>
            <a:spLocks noGrp="1"/>
          </p:cNvSpPr>
          <p:nvPr>
            <p:ph type="body" sz="quarter" idx="16" hasCustomPrompt="1"/>
          </p:nvPr>
        </p:nvSpPr>
        <p:spPr>
          <a:xfrm>
            <a:off x="1426104" y="3275175"/>
            <a:ext cx="8436983" cy="1577801"/>
          </a:xfrm>
          <a:prstGeom prst="rect">
            <a:avLst/>
          </a:prstGeom>
        </p:spPr>
        <p:txBody>
          <a:bodyPr>
            <a:noAutofit/>
          </a:bodyPr>
          <a:lstStyle>
            <a:lvl1pPr marL="0" indent="0" algn="l">
              <a:spcBef>
                <a:spcPts val="600"/>
              </a:spcBef>
              <a:buFont typeface="Arial" panose="020B0604020202020204" pitchFamily="34" charset="0"/>
              <a:buNone/>
              <a:defRPr sz="2000" b="0">
                <a:solidFill>
                  <a:schemeClr val="bg1"/>
                </a:solidFill>
                <a:latin typeface="Network Rail Sans" panose="02000000040000020004" pitchFamily="50" charset="0"/>
                <a:cs typeface="Arial" panose="020B0604020202020204" pitchFamily="34" charset="0"/>
              </a:defRPr>
            </a:lvl1pPr>
          </a:lstStyle>
          <a:p>
            <a:pPr lvl="0"/>
            <a:r>
              <a:rPr lang="en-GB"/>
              <a:t> Text here</a:t>
            </a:r>
          </a:p>
          <a:p>
            <a:pPr lvl="0"/>
            <a:r>
              <a:rPr lang="en-GB"/>
              <a:t> Text here</a:t>
            </a:r>
          </a:p>
          <a:p>
            <a:pPr lvl="0"/>
            <a:r>
              <a:rPr lang="en-GB"/>
              <a:t> Text here</a:t>
            </a:r>
          </a:p>
        </p:txBody>
      </p:sp>
      <p:sp>
        <p:nvSpPr>
          <p:cNvPr id="16" name="Text Placeholder 2">
            <a:extLst>
              <a:ext uri="{FF2B5EF4-FFF2-40B4-BE49-F238E27FC236}">
                <a16:creationId xmlns:a16="http://schemas.microsoft.com/office/drawing/2014/main" id="{8F5F6AEE-BA55-4EA2-9D67-8698B941391B}"/>
              </a:ext>
            </a:extLst>
          </p:cNvPr>
          <p:cNvSpPr>
            <a:spLocks noGrp="1"/>
          </p:cNvSpPr>
          <p:nvPr>
            <p:ph type="body" sz="quarter" idx="17" hasCustomPrompt="1"/>
          </p:nvPr>
        </p:nvSpPr>
        <p:spPr>
          <a:xfrm>
            <a:off x="1426105" y="2170583"/>
            <a:ext cx="8436984" cy="870057"/>
          </a:xfrm>
          <a:prstGeom prst="rect">
            <a:avLst/>
          </a:prstGeom>
        </p:spPr>
        <p:txBody>
          <a:bodyPr>
            <a:noAutofit/>
          </a:bodyPr>
          <a:lstStyle>
            <a:lvl1pPr marL="0" indent="0" algn="l">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pic>
        <p:nvPicPr>
          <p:cNvPr id="4" name="Picture 3" descr="Logo&#10;&#10;Description automatically generated">
            <a:extLst>
              <a:ext uri="{FF2B5EF4-FFF2-40B4-BE49-F238E27FC236}">
                <a16:creationId xmlns:a16="http://schemas.microsoft.com/office/drawing/2014/main" id="{0F1D8D0F-FAFD-4832-B6AB-063D1B467BA4}"/>
              </a:ext>
            </a:extLst>
          </p:cNvPr>
          <p:cNvPicPr>
            <a:picLocks noChangeAspect="1"/>
          </p:cNvPicPr>
          <p:nvPr userDrawn="1"/>
        </p:nvPicPr>
        <p:blipFill>
          <a:blip r:embed="rId2"/>
          <a:stretch>
            <a:fillRect/>
          </a:stretch>
        </p:blipFill>
        <p:spPr>
          <a:xfrm>
            <a:off x="10146157" y="172004"/>
            <a:ext cx="1781742" cy="669440"/>
          </a:xfrm>
          <a:prstGeom prst="rect">
            <a:avLst/>
          </a:prstGeom>
        </p:spPr>
      </p:pic>
      <p:pic>
        <p:nvPicPr>
          <p:cNvPr id="14" name="Picture 13" descr="Graphical user interface&#10;&#10;Description automatically generated">
            <a:extLst>
              <a:ext uri="{FF2B5EF4-FFF2-40B4-BE49-F238E27FC236}">
                <a16:creationId xmlns:a16="http://schemas.microsoft.com/office/drawing/2014/main" id="{58C02B33-9C16-462B-9828-D0AD58F26FBF}"/>
              </a:ext>
            </a:extLst>
          </p:cNvPr>
          <p:cNvPicPr>
            <a:picLocks noChangeAspect="1"/>
          </p:cNvPicPr>
          <p:nvPr userDrawn="1"/>
        </p:nvPicPr>
        <p:blipFill>
          <a:blip r:embed="rId3"/>
          <a:stretch>
            <a:fillRect/>
          </a:stretch>
        </p:blipFill>
        <p:spPr>
          <a:xfrm>
            <a:off x="357561" y="681487"/>
            <a:ext cx="3111537" cy="1149800"/>
          </a:xfrm>
          <a:prstGeom prst="rect">
            <a:avLst/>
          </a:prstGeom>
        </p:spPr>
      </p:pic>
      <p:pic>
        <p:nvPicPr>
          <p:cNvPr id="17" name="Picture 16">
            <a:extLst>
              <a:ext uri="{FF2B5EF4-FFF2-40B4-BE49-F238E27FC236}">
                <a16:creationId xmlns:a16="http://schemas.microsoft.com/office/drawing/2014/main" id="{2753D85A-F374-4514-A12C-045ACA92F50B}"/>
              </a:ext>
            </a:extLst>
          </p:cNvPr>
          <p:cNvPicPr>
            <a:picLocks noChangeAspect="1"/>
          </p:cNvPicPr>
          <p:nvPr userDrawn="1"/>
        </p:nvPicPr>
        <p:blipFill>
          <a:blip r:embed="rId4"/>
          <a:srcRect/>
          <a:stretch/>
        </p:blipFill>
        <p:spPr>
          <a:xfrm>
            <a:off x="10042307" y="6332838"/>
            <a:ext cx="1828795" cy="277185"/>
          </a:xfrm>
          <a:prstGeom prst="rect">
            <a:avLst/>
          </a:prstGeom>
        </p:spPr>
      </p:pic>
    </p:spTree>
    <p:extLst>
      <p:ext uri="{BB962C8B-B14F-4D97-AF65-F5344CB8AC3E}">
        <p14:creationId xmlns:p14="http://schemas.microsoft.com/office/powerpoint/2010/main" val="5085016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olid Colour B">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5B9C48-47A5-4BEA-B6EC-BA7F9B5736DD}"/>
              </a:ext>
            </a:extLst>
          </p:cNvPr>
          <p:cNvSpPr/>
          <p:nvPr userDrawn="1"/>
        </p:nvSpPr>
        <p:spPr>
          <a:xfrm>
            <a:off x="1" y="0"/>
            <a:ext cx="121920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2490024" y="2956282"/>
            <a:ext cx="7373065" cy="870057"/>
          </a:xfrm>
          <a:prstGeom prst="rect">
            <a:avLst/>
          </a:prstGeom>
        </p:spPr>
        <p:txBody>
          <a:bodyPr>
            <a:noAutofit/>
          </a:bodyPr>
          <a:lstStyle>
            <a:lvl1pPr marL="0" indent="0" algn="l">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pic>
        <p:nvPicPr>
          <p:cNvPr id="2" name="Picture 1" descr="Logo&#10;&#10;Description automatically generated">
            <a:extLst>
              <a:ext uri="{FF2B5EF4-FFF2-40B4-BE49-F238E27FC236}">
                <a16:creationId xmlns:a16="http://schemas.microsoft.com/office/drawing/2014/main" id="{73FF12B9-B20C-4755-AC3E-EC088A29CDA4}"/>
              </a:ext>
            </a:extLst>
          </p:cNvPr>
          <p:cNvPicPr>
            <a:picLocks noChangeAspect="1"/>
          </p:cNvPicPr>
          <p:nvPr userDrawn="1"/>
        </p:nvPicPr>
        <p:blipFill>
          <a:blip r:embed="rId2"/>
          <a:stretch>
            <a:fillRect/>
          </a:stretch>
        </p:blipFill>
        <p:spPr>
          <a:xfrm>
            <a:off x="10146157" y="172004"/>
            <a:ext cx="1781742" cy="669440"/>
          </a:xfrm>
          <a:prstGeom prst="rect">
            <a:avLst/>
          </a:prstGeom>
        </p:spPr>
      </p:pic>
      <p:pic>
        <p:nvPicPr>
          <p:cNvPr id="9" name="Picture 8" descr="Graphical user interface&#10;&#10;Description automatically generated">
            <a:extLst>
              <a:ext uri="{FF2B5EF4-FFF2-40B4-BE49-F238E27FC236}">
                <a16:creationId xmlns:a16="http://schemas.microsoft.com/office/drawing/2014/main" id="{333DC060-C10D-4B33-BC46-37A55C5DC881}"/>
              </a:ext>
            </a:extLst>
          </p:cNvPr>
          <p:cNvPicPr>
            <a:picLocks noChangeAspect="1"/>
          </p:cNvPicPr>
          <p:nvPr userDrawn="1"/>
        </p:nvPicPr>
        <p:blipFill>
          <a:blip r:embed="rId3"/>
          <a:stretch>
            <a:fillRect/>
          </a:stretch>
        </p:blipFill>
        <p:spPr>
          <a:xfrm>
            <a:off x="622949" y="1226254"/>
            <a:ext cx="5083871" cy="1878633"/>
          </a:xfrm>
          <a:prstGeom prst="rect">
            <a:avLst/>
          </a:prstGeom>
        </p:spPr>
      </p:pic>
      <p:pic>
        <p:nvPicPr>
          <p:cNvPr id="10" name="Picture 9">
            <a:extLst>
              <a:ext uri="{FF2B5EF4-FFF2-40B4-BE49-F238E27FC236}">
                <a16:creationId xmlns:a16="http://schemas.microsoft.com/office/drawing/2014/main" id="{372E2C2E-2110-4FFD-AC1A-46C36508F0F9}"/>
              </a:ext>
            </a:extLst>
          </p:cNvPr>
          <p:cNvPicPr>
            <a:picLocks noChangeAspect="1"/>
          </p:cNvPicPr>
          <p:nvPr userDrawn="1"/>
        </p:nvPicPr>
        <p:blipFill>
          <a:blip r:embed="rId4"/>
          <a:srcRect/>
          <a:stretch/>
        </p:blipFill>
        <p:spPr>
          <a:xfrm>
            <a:off x="10042307" y="6332838"/>
            <a:ext cx="1828795" cy="277185"/>
          </a:xfrm>
          <a:prstGeom prst="rect">
            <a:avLst/>
          </a:prstGeom>
        </p:spPr>
      </p:pic>
    </p:spTree>
    <p:extLst>
      <p:ext uri="{BB962C8B-B14F-4D97-AF65-F5344CB8AC3E}">
        <p14:creationId xmlns:p14="http://schemas.microsoft.com/office/powerpoint/2010/main" val="7811021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plit Pag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7734755" y="3199408"/>
            <a:ext cx="4022905" cy="545204"/>
          </a:xfrm>
          <a:prstGeom prst="rect">
            <a:avLst/>
          </a:prstGeom>
        </p:spPr>
        <p:txBody>
          <a:bodyPr>
            <a:noAutofit/>
          </a:bodyPr>
          <a:lstStyle>
            <a:lvl1pPr marL="0" indent="0" algn="ctr">
              <a:buNone/>
              <a:defRPr sz="32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8" name="Slide Number Placeholder 9">
            <a:extLst>
              <a:ext uri="{FF2B5EF4-FFF2-40B4-BE49-F238E27FC236}">
                <a16:creationId xmlns:a16="http://schemas.microsoft.com/office/drawing/2014/main" id="{34C2A8BC-C67D-42ED-9EA0-C79DD391BB0B}"/>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pic>
        <p:nvPicPr>
          <p:cNvPr id="10" name="Picture 9" descr="Graphical user interface&#10;&#10;Description automatically generated">
            <a:extLst>
              <a:ext uri="{FF2B5EF4-FFF2-40B4-BE49-F238E27FC236}">
                <a16:creationId xmlns:a16="http://schemas.microsoft.com/office/drawing/2014/main" id="{795B297C-704E-4227-9528-3E232A5F5639}"/>
              </a:ext>
            </a:extLst>
          </p:cNvPr>
          <p:cNvPicPr>
            <a:picLocks noChangeAspect="1"/>
          </p:cNvPicPr>
          <p:nvPr userDrawn="1"/>
        </p:nvPicPr>
        <p:blipFill>
          <a:blip r:embed="rId2"/>
          <a:stretch>
            <a:fillRect/>
          </a:stretch>
        </p:blipFill>
        <p:spPr>
          <a:xfrm>
            <a:off x="500273" y="2277374"/>
            <a:ext cx="6302335" cy="2328888"/>
          </a:xfrm>
          <a:prstGeom prst="rect">
            <a:avLst/>
          </a:prstGeom>
        </p:spPr>
      </p:pic>
      <p:pic>
        <p:nvPicPr>
          <p:cNvPr id="11" name="Picture 10">
            <a:extLst>
              <a:ext uri="{FF2B5EF4-FFF2-40B4-BE49-F238E27FC236}">
                <a16:creationId xmlns:a16="http://schemas.microsoft.com/office/drawing/2014/main" id="{01B1076D-C7AC-434F-910B-AE84DD6C78DD}"/>
              </a:ext>
            </a:extLst>
          </p:cNvPr>
          <p:cNvPicPr>
            <a:picLocks noChangeAspect="1"/>
          </p:cNvPicPr>
          <p:nvPr userDrawn="1"/>
        </p:nvPicPr>
        <p:blipFill>
          <a:blip r:embed="rId3"/>
          <a:srcRect/>
          <a:stretch/>
        </p:blipFill>
        <p:spPr>
          <a:xfrm>
            <a:off x="10042305" y="6333318"/>
            <a:ext cx="1828800" cy="276224"/>
          </a:xfrm>
          <a:prstGeom prst="rect">
            <a:avLst/>
          </a:prstGeom>
        </p:spPr>
      </p:pic>
    </p:spTree>
    <p:extLst>
      <p:ext uri="{BB962C8B-B14F-4D97-AF65-F5344CB8AC3E}">
        <p14:creationId xmlns:p14="http://schemas.microsoft.com/office/powerpoint/2010/main" val="21645722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2" name="Slide Number Placeholder 9">
            <a:extLst>
              <a:ext uri="{FF2B5EF4-FFF2-40B4-BE49-F238E27FC236}">
                <a16:creationId xmlns:a16="http://schemas.microsoft.com/office/drawing/2014/main" id="{FDD1479F-0A68-4DF0-BF85-12C682F689A0}"/>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17" name="Group 16">
            <a:extLst>
              <a:ext uri="{FF2B5EF4-FFF2-40B4-BE49-F238E27FC236}">
                <a16:creationId xmlns:a16="http://schemas.microsoft.com/office/drawing/2014/main" id="{2CCB7CCD-A50F-4298-99FE-E4BB488EC6F9}"/>
              </a:ext>
            </a:extLst>
          </p:cNvPr>
          <p:cNvGrpSpPr/>
          <p:nvPr userDrawn="1"/>
        </p:nvGrpSpPr>
        <p:grpSpPr>
          <a:xfrm>
            <a:off x="7671172" y="2807833"/>
            <a:ext cx="3873128" cy="1393556"/>
            <a:chOff x="1031857" y="164003"/>
            <a:chExt cx="2087582" cy="751114"/>
          </a:xfrm>
        </p:grpSpPr>
        <p:sp>
          <p:nvSpPr>
            <p:cNvPr id="18" name="Rectangle 17">
              <a:extLst>
                <a:ext uri="{FF2B5EF4-FFF2-40B4-BE49-F238E27FC236}">
                  <a16:creationId xmlns:a16="http://schemas.microsoft.com/office/drawing/2014/main" id="{AA541A7E-B84C-4038-A5EF-5B6F1783C2A7}"/>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Graphical user interface&#10;&#10;Description automatically generated">
              <a:extLst>
                <a:ext uri="{FF2B5EF4-FFF2-40B4-BE49-F238E27FC236}">
                  <a16:creationId xmlns:a16="http://schemas.microsoft.com/office/drawing/2014/main" id="{AE56669E-8066-4E03-B17A-1B3BB4A7079D}"/>
                </a:ext>
              </a:extLst>
            </p:cNvPr>
            <p:cNvPicPr>
              <a:picLocks noChangeAspect="1"/>
            </p:cNvPicPr>
            <p:nvPr userDrawn="1"/>
          </p:nvPicPr>
          <p:blipFill>
            <a:blip r:embed="rId2"/>
            <a:stretch>
              <a:fillRect/>
            </a:stretch>
          </p:blipFill>
          <p:spPr>
            <a:xfrm>
              <a:off x="1031857" y="164003"/>
              <a:ext cx="2032626" cy="751114"/>
            </a:xfrm>
            <a:prstGeom prst="rect">
              <a:avLst/>
            </a:prstGeom>
          </p:spPr>
        </p:pic>
      </p:grpSp>
      <p:pic>
        <p:nvPicPr>
          <p:cNvPr id="20" name="Picture 19">
            <a:extLst>
              <a:ext uri="{FF2B5EF4-FFF2-40B4-BE49-F238E27FC236}">
                <a16:creationId xmlns:a16="http://schemas.microsoft.com/office/drawing/2014/main" id="{60905F45-D1D1-414C-BB10-E8DCA8970FE5}"/>
              </a:ext>
            </a:extLst>
          </p:cNvPr>
          <p:cNvPicPr>
            <a:picLocks noChangeAspect="1"/>
          </p:cNvPicPr>
          <p:nvPr userDrawn="1"/>
        </p:nvPicPr>
        <p:blipFill>
          <a:blip r:embed="rId3"/>
          <a:srcRect/>
          <a:stretch/>
        </p:blipFill>
        <p:spPr>
          <a:xfrm>
            <a:off x="10042305" y="6333318"/>
            <a:ext cx="1828800" cy="276224"/>
          </a:xfrm>
          <a:prstGeom prst="rect">
            <a:avLst/>
          </a:prstGeom>
        </p:spPr>
      </p:pic>
    </p:spTree>
    <p:extLst>
      <p:ext uri="{BB962C8B-B14F-4D97-AF65-F5344CB8AC3E}">
        <p14:creationId xmlns:p14="http://schemas.microsoft.com/office/powerpoint/2010/main" val="8119191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Full Page w/ footer">
    <p:spTree>
      <p:nvGrpSpPr>
        <p:cNvPr id="1" name=""/>
        <p:cNvGrpSpPr/>
        <p:nvPr/>
      </p:nvGrpSpPr>
      <p:grpSpPr>
        <a:xfrm>
          <a:off x="0" y="0"/>
          <a:ext cx="0" cy="0"/>
          <a:chOff x="0" y="0"/>
          <a:chExt cx="0" cy="0"/>
        </a:xfrm>
      </p:grpSpPr>
      <p:sp>
        <p:nvSpPr>
          <p:cNvPr id="14" name="Text Placeholder 2"/>
          <p:cNvSpPr>
            <a:spLocks noGrp="1"/>
          </p:cNvSpPr>
          <p:nvPr>
            <p:ph type="body" sz="quarter" idx="13" hasCustomPrompt="1"/>
          </p:nvPr>
        </p:nvSpPr>
        <p:spPr>
          <a:xfrm>
            <a:off x="387455" y="318346"/>
            <a:ext cx="9485120" cy="545204"/>
          </a:xfrm>
          <a:prstGeom prst="rect">
            <a:avLst/>
          </a:prstGeom>
        </p:spPr>
        <p:txBody>
          <a:bodyPr>
            <a:noAutofit/>
          </a:bodyPr>
          <a:lstStyle>
            <a:lvl1pPr marL="0" indent="0">
              <a:buNone/>
              <a:defRPr sz="36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387458" y="1011718"/>
            <a:ext cx="11457013" cy="4732895"/>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0" name="Rectangle 9">
            <a:extLst>
              <a:ext uri="{FF2B5EF4-FFF2-40B4-BE49-F238E27FC236}">
                <a16:creationId xmlns:a16="http://schemas.microsoft.com/office/drawing/2014/main" id="{EA357EA4-FAC0-4990-BAD3-3C83CB98D23D}"/>
              </a:ext>
            </a:extLst>
          </p:cNvPr>
          <p:cNvSpPr/>
          <p:nvPr userDrawn="1"/>
        </p:nvSpPr>
        <p:spPr>
          <a:xfrm>
            <a:off x="0" y="6049351"/>
            <a:ext cx="12191999" cy="808648"/>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lide Number Placeholder 9">
            <a:extLst>
              <a:ext uri="{FF2B5EF4-FFF2-40B4-BE49-F238E27FC236}">
                <a16:creationId xmlns:a16="http://schemas.microsoft.com/office/drawing/2014/main" id="{F527A68E-AAA8-4930-8924-E08D77DCF907}"/>
              </a:ext>
            </a:extLst>
          </p:cNvPr>
          <p:cNvSpPr txBox="1">
            <a:spLocks/>
          </p:cNvSpPr>
          <p:nvPr userDrawn="1"/>
        </p:nvSpPr>
        <p:spPr>
          <a:xfrm>
            <a:off x="11092443" y="6566054"/>
            <a:ext cx="850268" cy="184192"/>
          </a:xfrm>
          <a:prstGeom prst="rect">
            <a:avLst/>
          </a:prstGeom>
        </p:spPr>
        <p:txBody>
          <a:bodyPr anchor="ctr" anchorCtr="0"/>
          <a:lstStyle>
            <a:defPPr>
              <a:defRPr lang="en-US"/>
            </a:defPPr>
            <a:lvl1pPr marL="0" algn="r" defTabSz="914400" rtl="0" eaLnBrk="1" latinLnBrk="0" hangingPunct="1">
              <a:defRPr sz="1200" kern="1200">
                <a:solidFill>
                  <a:srgbClr val="89898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9EAAAC-928A-40C1-AC39-D34FD1799CA9}" type="slidenum">
              <a:rPr lang="en-GB" smtClean="0">
                <a:solidFill>
                  <a:schemeClr val="bg1"/>
                </a:solidFill>
              </a:rPr>
              <a:pPr/>
              <a:t>‹#›</a:t>
            </a:fld>
            <a:endParaRPr lang="en-GB">
              <a:solidFill>
                <a:schemeClr val="bg1"/>
              </a:solidFill>
            </a:endParaRPr>
          </a:p>
        </p:txBody>
      </p:sp>
      <p:pic>
        <p:nvPicPr>
          <p:cNvPr id="9" name="Picture 8" descr="Graphical user interface&#10;&#10;Description automatically generated">
            <a:extLst>
              <a:ext uri="{FF2B5EF4-FFF2-40B4-BE49-F238E27FC236}">
                <a16:creationId xmlns:a16="http://schemas.microsoft.com/office/drawing/2014/main" id="{98F94E87-D4EE-44DD-84F3-A785800B770A}"/>
              </a:ext>
            </a:extLst>
          </p:cNvPr>
          <p:cNvPicPr>
            <a:picLocks noChangeAspect="1"/>
          </p:cNvPicPr>
          <p:nvPr userDrawn="1"/>
        </p:nvPicPr>
        <p:blipFill>
          <a:blip r:embed="rId2"/>
          <a:stretch>
            <a:fillRect/>
          </a:stretch>
        </p:blipFill>
        <p:spPr>
          <a:xfrm>
            <a:off x="175033" y="6118835"/>
            <a:ext cx="1812256" cy="669680"/>
          </a:xfrm>
          <a:prstGeom prst="rect">
            <a:avLst/>
          </a:prstGeom>
        </p:spPr>
      </p:pic>
      <p:pic>
        <p:nvPicPr>
          <p:cNvPr id="17" name="Picture 16">
            <a:extLst>
              <a:ext uri="{FF2B5EF4-FFF2-40B4-BE49-F238E27FC236}">
                <a16:creationId xmlns:a16="http://schemas.microsoft.com/office/drawing/2014/main" id="{E573186B-11B9-4D69-B179-C2FC30EE974F}"/>
              </a:ext>
            </a:extLst>
          </p:cNvPr>
          <p:cNvPicPr>
            <a:picLocks noChangeAspect="1"/>
          </p:cNvPicPr>
          <p:nvPr userDrawn="1"/>
        </p:nvPicPr>
        <p:blipFill>
          <a:blip r:embed="rId3"/>
          <a:srcRect/>
          <a:stretch/>
        </p:blipFill>
        <p:spPr>
          <a:xfrm>
            <a:off x="10042307" y="6332838"/>
            <a:ext cx="1828795" cy="277185"/>
          </a:xfrm>
          <a:prstGeom prst="rect">
            <a:avLst/>
          </a:prstGeom>
        </p:spPr>
      </p:pic>
    </p:spTree>
    <p:extLst>
      <p:ext uri="{BB962C8B-B14F-4D97-AF65-F5344CB8AC3E}">
        <p14:creationId xmlns:p14="http://schemas.microsoft.com/office/powerpoint/2010/main" val="16365637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5" name="Text Placeholder 2"/>
          <p:cNvSpPr>
            <a:spLocks noGrp="1"/>
          </p:cNvSpPr>
          <p:nvPr>
            <p:ph type="body" sz="quarter" idx="14" hasCustomPrompt="1"/>
          </p:nvPr>
        </p:nvSpPr>
        <p:spPr>
          <a:xfrm>
            <a:off x="1069290" y="2543545"/>
            <a:ext cx="10788458"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pic>
        <p:nvPicPr>
          <p:cNvPr id="10" name="Picture 9">
            <a:extLst>
              <a:ext uri="{FF2B5EF4-FFF2-40B4-BE49-F238E27FC236}">
                <a16:creationId xmlns:a16="http://schemas.microsoft.com/office/drawing/2014/main" id="{4EDA31D8-A201-44D1-8DAE-4790A9C7AAC5}"/>
              </a:ext>
            </a:extLst>
          </p:cNvPr>
          <p:cNvPicPr>
            <a:picLocks noChangeAspect="1"/>
          </p:cNvPicPr>
          <p:nvPr userDrawn="1"/>
        </p:nvPicPr>
        <p:blipFill>
          <a:blip r:embed="rId2"/>
          <a:srcRect l="21845" r="21845"/>
          <a:stretch/>
        </p:blipFill>
        <p:spPr>
          <a:xfrm rot="16200000">
            <a:off x="-2884455" y="3218706"/>
            <a:ext cx="6858003" cy="420589"/>
          </a:xfrm>
          <a:prstGeom prst="rect">
            <a:avLst/>
          </a:prstGeom>
        </p:spPr>
      </p:pic>
      <p:sp>
        <p:nvSpPr>
          <p:cNvPr id="13" name="Text Placeholder 2">
            <a:extLst>
              <a:ext uri="{FF2B5EF4-FFF2-40B4-BE49-F238E27FC236}">
                <a16:creationId xmlns:a16="http://schemas.microsoft.com/office/drawing/2014/main" id="{C452946A-3D41-43C8-9BEB-58F5E6A28395}"/>
              </a:ext>
            </a:extLst>
          </p:cNvPr>
          <p:cNvSpPr>
            <a:spLocks noGrp="1"/>
          </p:cNvSpPr>
          <p:nvPr>
            <p:ph type="body" sz="quarter" idx="13" hasCustomPrompt="1"/>
          </p:nvPr>
        </p:nvSpPr>
        <p:spPr>
          <a:xfrm>
            <a:off x="1069291"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6" name="Slide Number Placeholder 9">
            <a:extLst>
              <a:ext uri="{FF2B5EF4-FFF2-40B4-BE49-F238E27FC236}">
                <a16:creationId xmlns:a16="http://schemas.microsoft.com/office/drawing/2014/main" id="{5E09CD81-988E-4554-9EC6-D192DB1A8BFB}"/>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11" name="Group 10">
            <a:extLst>
              <a:ext uri="{FF2B5EF4-FFF2-40B4-BE49-F238E27FC236}">
                <a16:creationId xmlns:a16="http://schemas.microsoft.com/office/drawing/2014/main" id="{7B9AC658-8184-4969-B530-D1BA7472B4DE}"/>
              </a:ext>
            </a:extLst>
          </p:cNvPr>
          <p:cNvGrpSpPr/>
          <p:nvPr userDrawn="1"/>
        </p:nvGrpSpPr>
        <p:grpSpPr>
          <a:xfrm>
            <a:off x="1031857" y="164003"/>
            <a:ext cx="2087582" cy="751114"/>
            <a:chOff x="1031857" y="164003"/>
            <a:chExt cx="2087582" cy="751114"/>
          </a:xfrm>
        </p:grpSpPr>
        <p:sp>
          <p:nvSpPr>
            <p:cNvPr id="12" name="Rectangle 11">
              <a:extLst>
                <a:ext uri="{FF2B5EF4-FFF2-40B4-BE49-F238E27FC236}">
                  <a16:creationId xmlns:a16="http://schemas.microsoft.com/office/drawing/2014/main" id="{3A40723C-6EFC-43C3-8CE4-32DA8D9A16CC}"/>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Graphical user interface&#10;&#10;Description automatically generated">
              <a:extLst>
                <a:ext uri="{FF2B5EF4-FFF2-40B4-BE49-F238E27FC236}">
                  <a16:creationId xmlns:a16="http://schemas.microsoft.com/office/drawing/2014/main" id="{6AA66A48-0C69-4E9E-A82A-63B372631BC2}"/>
                </a:ext>
              </a:extLst>
            </p:cNvPr>
            <p:cNvPicPr>
              <a:picLocks noChangeAspect="1"/>
            </p:cNvPicPr>
            <p:nvPr userDrawn="1"/>
          </p:nvPicPr>
          <p:blipFill>
            <a:blip r:embed="rId3"/>
            <a:stretch>
              <a:fillRect/>
            </a:stretch>
          </p:blipFill>
          <p:spPr>
            <a:xfrm>
              <a:off x="1031857" y="164003"/>
              <a:ext cx="2032626" cy="751114"/>
            </a:xfrm>
            <a:prstGeom prst="rect">
              <a:avLst/>
            </a:prstGeom>
          </p:spPr>
        </p:pic>
      </p:grpSp>
      <p:pic>
        <p:nvPicPr>
          <p:cNvPr id="17" name="Picture 16">
            <a:extLst>
              <a:ext uri="{FF2B5EF4-FFF2-40B4-BE49-F238E27FC236}">
                <a16:creationId xmlns:a16="http://schemas.microsoft.com/office/drawing/2014/main" id="{8365D58C-8E2B-44F0-8A7C-783021F0E0A5}"/>
              </a:ext>
            </a:extLst>
          </p:cNvPr>
          <p:cNvPicPr>
            <a:picLocks noChangeAspect="1"/>
          </p:cNvPicPr>
          <p:nvPr userDrawn="1"/>
        </p:nvPicPr>
        <p:blipFill>
          <a:blip r:embed="rId4"/>
          <a:srcRect/>
          <a:stretch/>
        </p:blipFill>
        <p:spPr>
          <a:xfrm>
            <a:off x="10042305" y="6333318"/>
            <a:ext cx="1828800" cy="276224"/>
          </a:xfrm>
          <a:prstGeom prst="rect">
            <a:avLst/>
          </a:prstGeom>
        </p:spPr>
      </p:pic>
    </p:spTree>
    <p:extLst>
      <p:ext uri="{BB962C8B-B14F-4D97-AF65-F5344CB8AC3E}">
        <p14:creationId xmlns:p14="http://schemas.microsoft.com/office/powerpoint/2010/main" val="3855015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4" name="Text Placeholder 2"/>
          <p:cNvSpPr>
            <a:spLocks noGrp="1"/>
          </p:cNvSpPr>
          <p:nvPr>
            <p:ph type="body" sz="quarter" idx="13" hasCustomPrompt="1"/>
          </p:nvPr>
        </p:nvSpPr>
        <p:spPr>
          <a:xfrm>
            <a:off x="1069291"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1069291"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pic>
        <p:nvPicPr>
          <p:cNvPr id="10" name="Picture 9">
            <a:extLst>
              <a:ext uri="{FF2B5EF4-FFF2-40B4-BE49-F238E27FC236}">
                <a16:creationId xmlns:a16="http://schemas.microsoft.com/office/drawing/2014/main" id="{4EDA31D8-A201-44D1-8DAE-4790A9C7AAC5}"/>
              </a:ext>
            </a:extLst>
          </p:cNvPr>
          <p:cNvPicPr>
            <a:picLocks noChangeAspect="1"/>
          </p:cNvPicPr>
          <p:nvPr userDrawn="1"/>
        </p:nvPicPr>
        <p:blipFill>
          <a:blip r:embed="rId2"/>
          <a:srcRect l="21845" r="21845"/>
          <a:stretch/>
        </p:blipFill>
        <p:spPr>
          <a:xfrm rot="16200000">
            <a:off x="-2884455" y="3218706"/>
            <a:ext cx="6858003" cy="420589"/>
          </a:xfrm>
          <a:prstGeom prst="rect">
            <a:avLst/>
          </a:prstGeom>
        </p:spPr>
      </p:pic>
      <p:sp>
        <p:nvSpPr>
          <p:cNvPr id="24" name="Text Placeholder 2">
            <a:extLst>
              <a:ext uri="{FF2B5EF4-FFF2-40B4-BE49-F238E27FC236}">
                <a16:creationId xmlns:a16="http://schemas.microsoft.com/office/drawing/2014/main" id="{400FACAB-7041-46DD-A3B8-26091A643238}"/>
              </a:ext>
            </a:extLst>
          </p:cNvPr>
          <p:cNvSpPr>
            <a:spLocks noGrp="1"/>
          </p:cNvSpPr>
          <p:nvPr>
            <p:ph type="body" sz="quarter" idx="21" hasCustomPrompt="1"/>
          </p:nvPr>
        </p:nvSpPr>
        <p:spPr>
          <a:xfrm>
            <a:off x="4771039"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25" name="Text Placeholder 2">
            <a:extLst>
              <a:ext uri="{FF2B5EF4-FFF2-40B4-BE49-F238E27FC236}">
                <a16:creationId xmlns:a16="http://schemas.microsoft.com/office/drawing/2014/main" id="{EEDECBD3-10B5-4BC8-8B40-8470C90E0E9F}"/>
              </a:ext>
            </a:extLst>
          </p:cNvPr>
          <p:cNvSpPr>
            <a:spLocks noGrp="1"/>
          </p:cNvSpPr>
          <p:nvPr>
            <p:ph type="body" sz="quarter" idx="22" hasCustomPrompt="1"/>
          </p:nvPr>
        </p:nvSpPr>
        <p:spPr>
          <a:xfrm>
            <a:off x="4771039"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8" name="Text Placeholder 2">
            <a:extLst>
              <a:ext uri="{FF2B5EF4-FFF2-40B4-BE49-F238E27FC236}">
                <a16:creationId xmlns:a16="http://schemas.microsoft.com/office/drawing/2014/main" id="{9B13D43D-1AA2-40E7-B00E-91051C239D28}"/>
              </a:ext>
            </a:extLst>
          </p:cNvPr>
          <p:cNvSpPr>
            <a:spLocks noGrp="1"/>
          </p:cNvSpPr>
          <p:nvPr>
            <p:ph type="body" sz="quarter" idx="23" hasCustomPrompt="1"/>
          </p:nvPr>
        </p:nvSpPr>
        <p:spPr>
          <a:xfrm>
            <a:off x="8473267"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29" name="Text Placeholder 2">
            <a:extLst>
              <a:ext uri="{FF2B5EF4-FFF2-40B4-BE49-F238E27FC236}">
                <a16:creationId xmlns:a16="http://schemas.microsoft.com/office/drawing/2014/main" id="{F5E75620-5E94-45F3-BF79-40AAEAD8DAA0}"/>
              </a:ext>
            </a:extLst>
          </p:cNvPr>
          <p:cNvSpPr>
            <a:spLocks noGrp="1"/>
          </p:cNvSpPr>
          <p:nvPr>
            <p:ph type="body" sz="quarter" idx="24" hasCustomPrompt="1"/>
          </p:nvPr>
        </p:nvSpPr>
        <p:spPr>
          <a:xfrm>
            <a:off x="8473267"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8" name="Slide Number Placeholder 9">
            <a:extLst>
              <a:ext uri="{FF2B5EF4-FFF2-40B4-BE49-F238E27FC236}">
                <a16:creationId xmlns:a16="http://schemas.microsoft.com/office/drawing/2014/main" id="{28F4B481-5C94-45F5-A403-71F0421C3878}"/>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4" name="Group 3">
            <a:extLst>
              <a:ext uri="{FF2B5EF4-FFF2-40B4-BE49-F238E27FC236}">
                <a16:creationId xmlns:a16="http://schemas.microsoft.com/office/drawing/2014/main" id="{12DA0763-C5AF-4305-A731-541CCECA1207}"/>
              </a:ext>
            </a:extLst>
          </p:cNvPr>
          <p:cNvGrpSpPr/>
          <p:nvPr userDrawn="1"/>
        </p:nvGrpSpPr>
        <p:grpSpPr>
          <a:xfrm>
            <a:off x="1031857" y="164003"/>
            <a:ext cx="2087582" cy="751114"/>
            <a:chOff x="1031857" y="164003"/>
            <a:chExt cx="2087582" cy="751114"/>
          </a:xfrm>
        </p:grpSpPr>
        <p:sp>
          <p:nvSpPr>
            <p:cNvPr id="19" name="Rectangle 18">
              <a:extLst>
                <a:ext uri="{FF2B5EF4-FFF2-40B4-BE49-F238E27FC236}">
                  <a16:creationId xmlns:a16="http://schemas.microsoft.com/office/drawing/2014/main" id="{0B9213C8-CD9E-486D-A72B-EE461390D21F}"/>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descr="Graphical user interface&#10;&#10;Description automatically generated">
              <a:extLst>
                <a:ext uri="{FF2B5EF4-FFF2-40B4-BE49-F238E27FC236}">
                  <a16:creationId xmlns:a16="http://schemas.microsoft.com/office/drawing/2014/main" id="{EC9486FE-F342-413F-831B-0C0DD5CDCB95}"/>
                </a:ext>
              </a:extLst>
            </p:cNvPr>
            <p:cNvPicPr>
              <a:picLocks noChangeAspect="1"/>
            </p:cNvPicPr>
            <p:nvPr userDrawn="1"/>
          </p:nvPicPr>
          <p:blipFill>
            <a:blip r:embed="rId3"/>
            <a:stretch>
              <a:fillRect/>
            </a:stretch>
          </p:blipFill>
          <p:spPr>
            <a:xfrm>
              <a:off x="1031857" y="164003"/>
              <a:ext cx="2032626" cy="751114"/>
            </a:xfrm>
            <a:prstGeom prst="rect">
              <a:avLst/>
            </a:prstGeom>
          </p:spPr>
        </p:pic>
      </p:grpSp>
      <p:pic>
        <p:nvPicPr>
          <p:cNvPr id="22" name="Picture 21">
            <a:extLst>
              <a:ext uri="{FF2B5EF4-FFF2-40B4-BE49-F238E27FC236}">
                <a16:creationId xmlns:a16="http://schemas.microsoft.com/office/drawing/2014/main" id="{421A1B6B-CD91-47CC-98DD-FD9342BBF92E}"/>
              </a:ext>
            </a:extLst>
          </p:cNvPr>
          <p:cNvPicPr>
            <a:picLocks noChangeAspect="1"/>
          </p:cNvPicPr>
          <p:nvPr userDrawn="1"/>
        </p:nvPicPr>
        <p:blipFill>
          <a:blip r:embed="rId4"/>
          <a:srcRect/>
          <a:stretch/>
        </p:blipFill>
        <p:spPr>
          <a:xfrm>
            <a:off x="10042305" y="6333318"/>
            <a:ext cx="1828800" cy="276224"/>
          </a:xfrm>
          <a:prstGeom prst="rect">
            <a:avLst/>
          </a:prstGeom>
        </p:spPr>
      </p:pic>
    </p:spTree>
    <p:extLst>
      <p:ext uri="{BB962C8B-B14F-4D97-AF65-F5344CB8AC3E}">
        <p14:creationId xmlns:p14="http://schemas.microsoft.com/office/powerpoint/2010/main" val="28442889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ail Right - 1 Colum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8622129-038F-496D-B2FF-01914D62F335}"/>
              </a:ext>
            </a:extLst>
          </p:cNvPr>
          <p:cNvPicPr>
            <a:picLocks noChangeAspect="1"/>
          </p:cNvPicPr>
          <p:nvPr userDrawn="1"/>
        </p:nvPicPr>
        <p:blipFill>
          <a:blip r:embed="rId2"/>
          <a:srcRect l="28727" r="28727"/>
          <a:stretch/>
        </p:blipFill>
        <p:spPr>
          <a:xfrm rot="16200000">
            <a:off x="9057016" y="3447025"/>
            <a:ext cx="5181557" cy="420589"/>
          </a:xfrm>
          <a:prstGeom prst="rect">
            <a:avLst/>
          </a:prstGeom>
        </p:spPr>
      </p:pic>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0775181"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9"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A20DA99-C477-412B-9681-D256AB6BEA11}"/>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21" name="Group 20">
            <a:extLst>
              <a:ext uri="{FF2B5EF4-FFF2-40B4-BE49-F238E27FC236}">
                <a16:creationId xmlns:a16="http://schemas.microsoft.com/office/drawing/2014/main" id="{39FD51BE-AED1-49B5-8A0F-CB0772E5EAA2}"/>
              </a:ext>
            </a:extLst>
          </p:cNvPr>
          <p:cNvGrpSpPr/>
          <p:nvPr userDrawn="1"/>
        </p:nvGrpSpPr>
        <p:grpSpPr>
          <a:xfrm>
            <a:off x="322245" y="164003"/>
            <a:ext cx="2087582" cy="751114"/>
            <a:chOff x="1031857" y="164003"/>
            <a:chExt cx="2087582" cy="751114"/>
          </a:xfrm>
        </p:grpSpPr>
        <p:sp>
          <p:nvSpPr>
            <p:cNvPr id="22" name="Rectangle 21">
              <a:extLst>
                <a:ext uri="{FF2B5EF4-FFF2-40B4-BE49-F238E27FC236}">
                  <a16:creationId xmlns:a16="http://schemas.microsoft.com/office/drawing/2014/main" id="{3FCE2E70-7E9B-42B5-BDF2-A1AC5528F502}"/>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descr="Graphical user interface&#10;&#10;Description automatically generated">
              <a:extLst>
                <a:ext uri="{FF2B5EF4-FFF2-40B4-BE49-F238E27FC236}">
                  <a16:creationId xmlns:a16="http://schemas.microsoft.com/office/drawing/2014/main" id="{172DDFCC-BDC1-4308-B163-9830F31EB69E}"/>
                </a:ext>
              </a:extLst>
            </p:cNvPr>
            <p:cNvPicPr>
              <a:picLocks noChangeAspect="1"/>
            </p:cNvPicPr>
            <p:nvPr userDrawn="1"/>
          </p:nvPicPr>
          <p:blipFill>
            <a:blip r:embed="rId3"/>
            <a:stretch>
              <a:fillRect/>
            </a:stretch>
          </p:blipFill>
          <p:spPr>
            <a:xfrm>
              <a:off x="1031857" y="164003"/>
              <a:ext cx="2032626" cy="751114"/>
            </a:xfrm>
            <a:prstGeom prst="rect">
              <a:avLst/>
            </a:prstGeom>
          </p:spPr>
        </p:pic>
      </p:grpSp>
      <p:pic>
        <p:nvPicPr>
          <p:cNvPr id="24" name="Picture 23">
            <a:extLst>
              <a:ext uri="{FF2B5EF4-FFF2-40B4-BE49-F238E27FC236}">
                <a16:creationId xmlns:a16="http://schemas.microsoft.com/office/drawing/2014/main" id="{975C162C-65AF-4F2B-8B50-A23AD9868355}"/>
              </a:ext>
            </a:extLst>
          </p:cNvPr>
          <p:cNvPicPr>
            <a:picLocks noChangeAspect="1"/>
          </p:cNvPicPr>
          <p:nvPr userDrawn="1"/>
        </p:nvPicPr>
        <p:blipFill>
          <a:blip r:embed="rId4"/>
          <a:srcRect/>
          <a:stretch/>
        </p:blipFill>
        <p:spPr>
          <a:xfrm>
            <a:off x="10042305" y="6333318"/>
            <a:ext cx="1828800" cy="276224"/>
          </a:xfrm>
          <a:prstGeom prst="rect">
            <a:avLst/>
          </a:prstGeom>
        </p:spPr>
      </p:pic>
    </p:spTree>
    <p:extLst>
      <p:ext uri="{BB962C8B-B14F-4D97-AF65-F5344CB8AC3E}">
        <p14:creationId xmlns:p14="http://schemas.microsoft.com/office/powerpoint/2010/main" val="620379485"/>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1470290"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8" y="2108702"/>
            <a:ext cx="1147028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C8A00BF-2CE1-462E-A6EA-C514D420703F}"/>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grpSp>
        <p:nvGrpSpPr>
          <p:cNvPr id="12" name="Group 11">
            <a:extLst>
              <a:ext uri="{FF2B5EF4-FFF2-40B4-BE49-F238E27FC236}">
                <a16:creationId xmlns:a16="http://schemas.microsoft.com/office/drawing/2014/main" id="{B252B1BE-689F-4CE4-AE63-F9F0B11BCE47}"/>
              </a:ext>
            </a:extLst>
          </p:cNvPr>
          <p:cNvGrpSpPr/>
          <p:nvPr userDrawn="1"/>
        </p:nvGrpSpPr>
        <p:grpSpPr>
          <a:xfrm>
            <a:off x="322245" y="164003"/>
            <a:ext cx="2087582" cy="751114"/>
            <a:chOff x="1031857" y="164003"/>
            <a:chExt cx="2087582" cy="751114"/>
          </a:xfrm>
        </p:grpSpPr>
        <p:sp>
          <p:nvSpPr>
            <p:cNvPr id="18" name="Rectangle 17">
              <a:extLst>
                <a:ext uri="{FF2B5EF4-FFF2-40B4-BE49-F238E27FC236}">
                  <a16:creationId xmlns:a16="http://schemas.microsoft.com/office/drawing/2014/main" id="{489C47A3-A88C-4000-935C-514AA3E04947}"/>
                </a:ext>
              </a:extLst>
            </p:cNvPr>
            <p:cNvSpPr/>
            <p:nvPr userDrawn="1"/>
          </p:nvSpPr>
          <p:spPr>
            <a:xfrm>
              <a:off x="1577119" y="370689"/>
              <a:ext cx="1542320" cy="314925"/>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descr="Graphical user interface&#10;&#10;Description automatically generated">
              <a:extLst>
                <a:ext uri="{FF2B5EF4-FFF2-40B4-BE49-F238E27FC236}">
                  <a16:creationId xmlns:a16="http://schemas.microsoft.com/office/drawing/2014/main" id="{21886735-A9CC-413F-B943-FF0AA2FBFB78}"/>
                </a:ext>
              </a:extLst>
            </p:cNvPr>
            <p:cNvPicPr>
              <a:picLocks noChangeAspect="1"/>
            </p:cNvPicPr>
            <p:nvPr userDrawn="1"/>
          </p:nvPicPr>
          <p:blipFill>
            <a:blip r:embed="rId2"/>
            <a:stretch>
              <a:fillRect/>
            </a:stretch>
          </p:blipFill>
          <p:spPr>
            <a:xfrm>
              <a:off x="1031857" y="164003"/>
              <a:ext cx="2032626" cy="751114"/>
            </a:xfrm>
            <a:prstGeom prst="rect">
              <a:avLst/>
            </a:prstGeom>
          </p:spPr>
        </p:pic>
      </p:grpSp>
      <p:pic>
        <p:nvPicPr>
          <p:cNvPr id="21" name="Picture 20">
            <a:extLst>
              <a:ext uri="{FF2B5EF4-FFF2-40B4-BE49-F238E27FC236}">
                <a16:creationId xmlns:a16="http://schemas.microsoft.com/office/drawing/2014/main" id="{B97221A9-750E-4405-BB3C-CD107E974C8B}"/>
              </a:ext>
            </a:extLst>
          </p:cNvPr>
          <p:cNvPicPr>
            <a:picLocks noChangeAspect="1"/>
          </p:cNvPicPr>
          <p:nvPr userDrawn="1"/>
        </p:nvPicPr>
        <p:blipFill>
          <a:blip r:embed="rId3"/>
          <a:srcRect/>
          <a:stretch/>
        </p:blipFill>
        <p:spPr>
          <a:xfrm>
            <a:off x="10042305" y="6333318"/>
            <a:ext cx="1828800" cy="276224"/>
          </a:xfrm>
          <a:prstGeom prst="rect">
            <a:avLst/>
          </a:prstGeom>
        </p:spPr>
      </p:pic>
    </p:spTree>
    <p:extLst>
      <p:ext uri="{BB962C8B-B14F-4D97-AF65-F5344CB8AC3E}">
        <p14:creationId xmlns:p14="http://schemas.microsoft.com/office/powerpoint/2010/main" val="3764123301"/>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ail Bottom">
    <p:spTree>
      <p:nvGrpSpPr>
        <p:cNvPr id="1" name=""/>
        <p:cNvGrpSpPr/>
        <p:nvPr/>
      </p:nvGrpSpPr>
      <p:grpSpPr>
        <a:xfrm>
          <a:off x="0" y="0"/>
          <a:ext cx="0" cy="0"/>
          <a:chOff x="0" y="0"/>
          <a:chExt cx="0" cy="0"/>
        </a:xfrm>
      </p:grpSpPr>
      <p:sp>
        <p:nvSpPr>
          <p:cNvPr id="26" name="Text Placeholder 19"/>
          <p:cNvSpPr>
            <a:spLocks noGrp="1"/>
          </p:cNvSpPr>
          <p:nvPr>
            <p:ph type="body" sz="quarter" idx="10" hasCustomPrompt="1"/>
          </p:nvPr>
        </p:nvSpPr>
        <p:spPr>
          <a:xfrm>
            <a:off x="342899" y="1774868"/>
            <a:ext cx="11501572" cy="1840004"/>
          </a:xfrm>
          <a:prstGeom prst="rect">
            <a:avLst/>
          </a:prstGeom>
        </p:spPr>
        <p:txBody>
          <a:bodyPr>
            <a:noAutofit/>
          </a:bodyPr>
          <a:lstStyle>
            <a:lvl1pPr marL="0" indent="0" algn="ctr">
              <a:buNone/>
              <a:defRPr sz="6600" b="1" baseline="0">
                <a:solidFill>
                  <a:srgbClr val="60ABB7"/>
                </a:solidFill>
                <a:latin typeface="Network Rail Sans" panose="02000000040000020004" pitchFamily="50" charset="0"/>
                <a:cs typeface="Arial" panose="020B0604020202020204" pitchFamily="34" charset="0"/>
              </a:defRPr>
            </a:lvl1pPr>
          </a:lstStyle>
          <a:p>
            <a:pPr lvl="0"/>
            <a:r>
              <a:rPr lang="en-GB"/>
              <a:t>This is an example</a:t>
            </a:r>
            <a:br>
              <a:rPr lang="en-GB"/>
            </a:br>
            <a:r>
              <a:rPr lang="en-GB"/>
              <a:t>of a headline.</a:t>
            </a:r>
          </a:p>
        </p:txBody>
      </p:sp>
      <p:pic>
        <p:nvPicPr>
          <p:cNvPr id="32" name="Picture 31">
            <a:extLst>
              <a:ext uri="{FF2B5EF4-FFF2-40B4-BE49-F238E27FC236}">
                <a16:creationId xmlns:a16="http://schemas.microsoft.com/office/drawing/2014/main" id="{122613E5-5D4B-48E9-838F-C9DC527DFF74}"/>
              </a:ext>
            </a:extLst>
          </p:cNvPr>
          <p:cNvPicPr>
            <a:picLocks noChangeAspect="1"/>
          </p:cNvPicPr>
          <p:nvPr userDrawn="1"/>
        </p:nvPicPr>
        <p:blipFill>
          <a:blip r:embed="rId2"/>
          <a:srcRect/>
          <a:stretch/>
        </p:blipFill>
        <p:spPr>
          <a:xfrm>
            <a:off x="4157" y="5370455"/>
            <a:ext cx="12178801" cy="420589"/>
          </a:xfrm>
          <a:prstGeom prst="rect">
            <a:avLst/>
          </a:prstGeom>
        </p:spPr>
      </p:pic>
      <p:sp>
        <p:nvSpPr>
          <p:cNvPr id="11" name="Slide Number Placeholder 9">
            <a:extLst>
              <a:ext uri="{FF2B5EF4-FFF2-40B4-BE49-F238E27FC236}">
                <a16:creationId xmlns:a16="http://schemas.microsoft.com/office/drawing/2014/main" id="{22369542-2ACC-4025-9BEF-5C635782EF45}"/>
              </a:ext>
            </a:extLst>
          </p:cNvPr>
          <p:cNvSpPr>
            <a:spLocks noGrp="1"/>
          </p:cNvSpPr>
          <p:nvPr userDrawn="1">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pic>
        <p:nvPicPr>
          <p:cNvPr id="20" name="Picture 19">
            <a:extLst>
              <a:ext uri="{FF2B5EF4-FFF2-40B4-BE49-F238E27FC236}">
                <a16:creationId xmlns:a16="http://schemas.microsoft.com/office/drawing/2014/main" id="{B28E8F0F-29F5-4AA6-89CC-6081840EC2FE}"/>
              </a:ext>
            </a:extLst>
          </p:cNvPr>
          <p:cNvPicPr>
            <a:picLocks noChangeAspect="1"/>
          </p:cNvPicPr>
          <p:nvPr userDrawn="1"/>
        </p:nvPicPr>
        <p:blipFill>
          <a:blip r:embed="rId3"/>
          <a:srcRect/>
          <a:stretch/>
        </p:blipFill>
        <p:spPr>
          <a:xfrm>
            <a:off x="10042305" y="6333318"/>
            <a:ext cx="1828800" cy="276224"/>
          </a:xfrm>
          <a:prstGeom prst="rect">
            <a:avLst/>
          </a:prstGeom>
        </p:spPr>
      </p:pic>
    </p:spTree>
    <p:extLst>
      <p:ext uri="{BB962C8B-B14F-4D97-AF65-F5344CB8AC3E}">
        <p14:creationId xmlns:p14="http://schemas.microsoft.com/office/powerpoint/2010/main" val="21139294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Full Page w/ footer">
    <p:spTree>
      <p:nvGrpSpPr>
        <p:cNvPr id="1" name=""/>
        <p:cNvGrpSpPr/>
        <p:nvPr/>
      </p:nvGrpSpPr>
      <p:grpSpPr>
        <a:xfrm>
          <a:off x="0" y="0"/>
          <a:ext cx="0" cy="0"/>
          <a:chOff x="0" y="0"/>
          <a:chExt cx="0" cy="0"/>
        </a:xfrm>
      </p:grpSpPr>
      <p:sp>
        <p:nvSpPr>
          <p:cNvPr id="14" name="Text Placeholder 2"/>
          <p:cNvSpPr>
            <a:spLocks noGrp="1"/>
          </p:cNvSpPr>
          <p:nvPr>
            <p:ph type="body" sz="quarter" idx="13" hasCustomPrompt="1"/>
          </p:nvPr>
        </p:nvSpPr>
        <p:spPr>
          <a:xfrm>
            <a:off x="387455" y="318346"/>
            <a:ext cx="9485119" cy="545204"/>
          </a:xfrm>
          <a:prstGeom prst="rect">
            <a:avLst/>
          </a:prstGeom>
        </p:spPr>
        <p:txBody>
          <a:bodyPr>
            <a:noAutofit/>
          </a:bodyPr>
          <a:lstStyle>
            <a:lvl1pPr marL="0" indent="0">
              <a:buNone/>
              <a:defRPr sz="36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387458" y="1011718"/>
            <a:ext cx="11457013" cy="995849"/>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6" name="Rectangle 5">
            <a:extLst>
              <a:ext uri="{FF2B5EF4-FFF2-40B4-BE49-F238E27FC236}">
                <a16:creationId xmlns:a16="http://schemas.microsoft.com/office/drawing/2014/main" id="{E05E8317-2C35-46B9-B34F-B6A746F34BF7}"/>
              </a:ext>
            </a:extLst>
          </p:cNvPr>
          <p:cNvSpPr/>
          <p:nvPr userDrawn="1"/>
        </p:nvSpPr>
        <p:spPr>
          <a:xfrm>
            <a:off x="0" y="6049351"/>
            <a:ext cx="12191999" cy="808648"/>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Slide Number Placeholder 9">
            <a:extLst>
              <a:ext uri="{FF2B5EF4-FFF2-40B4-BE49-F238E27FC236}">
                <a16:creationId xmlns:a16="http://schemas.microsoft.com/office/drawing/2014/main" id="{FE4F7ABE-BC68-4620-B586-C000C26D214C}"/>
              </a:ext>
            </a:extLst>
          </p:cNvPr>
          <p:cNvSpPr txBox="1">
            <a:spLocks/>
          </p:cNvSpPr>
          <p:nvPr userDrawn="1"/>
        </p:nvSpPr>
        <p:spPr>
          <a:xfrm>
            <a:off x="11092443" y="6566054"/>
            <a:ext cx="850268" cy="184192"/>
          </a:xfrm>
          <a:prstGeom prst="rect">
            <a:avLst/>
          </a:prstGeom>
        </p:spPr>
        <p:txBody>
          <a:bodyPr anchor="ctr" anchorCtr="0"/>
          <a:lstStyle>
            <a:defPPr>
              <a:defRPr lang="en-US"/>
            </a:defPPr>
            <a:lvl1pPr marL="0" algn="r" defTabSz="914400" rtl="0" eaLnBrk="1" latinLnBrk="0" hangingPunct="1">
              <a:defRPr sz="1200" kern="1200">
                <a:solidFill>
                  <a:srgbClr val="89898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9EAAAC-928A-40C1-AC39-D34FD1799CA9}" type="slidenum">
              <a:rPr lang="en-GB" smtClean="0">
                <a:solidFill>
                  <a:schemeClr val="bg1"/>
                </a:solidFill>
              </a:rPr>
              <a:pPr/>
              <a:t>‹#›</a:t>
            </a:fld>
            <a:endParaRPr lang="en-GB">
              <a:solidFill>
                <a:schemeClr val="bg1"/>
              </a:solidFill>
            </a:endParaRPr>
          </a:p>
        </p:txBody>
      </p:sp>
      <p:pic>
        <p:nvPicPr>
          <p:cNvPr id="17" name="Picture 16" descr="Graphical user interface&#10;&#10;Description automatically generated">
            <a:extLst>
              <a:ext uri="{FF2B5EF4-FFF2-40B4-BE49-F238E27FC236}">
                <a16:creationId xmlns:a16="http://schemas.microsoft.com/office/drawing/2014/main" id="{355CDED6-5350-419B-8A66-1F8635C93894}"/>
              </a:ext>
            </a:extLst>
          </p:cNvPr>
          <p:cNvPicPr>
            <a:picLocks noChangeAspect="1"/>
          </p:cNvPicPr>
          <p:nvPr userDrawn="1"/>
        </p:nvPicPr>
        <p:blipFill>
          <a:blip r:embed="rId2"/>
          <a:stretch>
            <a:fillRect/>
          </a:stretch>
        </p:blipFill>
        <p:spPr>
          <a:xfrm>
            <a:off x="175033" y="6118835"/>
            <a:ext cx="1812256" cy="669680"/>
          </a:xfrm>
          <a:prstGeom prst="rect">
            <a:avLst/>
          </a:prstGeom>
        </p:spPr>
      </p:pic>
      <p:pic>
        <p:nvPicPr>
          <p:cNvPr id="18" name="Picture 17">
            <a:extLst>
              <a:ext uri="{FF2B5EF4-FFF2-40B4-BE49-F238E27FC236}">
                <a16:creationId xmlns:a16="http://schemas.microsoft.com/office/drawing/2014/main" id="{D7A342FD-D28C-4598-A418-135E69103603}"/>
              </a:ext>
            </a:extLst>
          </p:cNvPr>
          <p:cNvPicPr>
            <a:picLocks noChangeAspect="1"/>
          </p:cNvPicPr>
          <p:nvPr userDrawn="1"/>
        </p:nvPicPr>
        <p:blipFill>
          <a:blip r:embed="rId3"/>
          <a:srcRect/>
          <a:stretch/>
        </p:blipFill>
        <p:spPr>
          <a:xfrm>
            <a:off x="10042307" y="6332838"/>
            <a:ext cx="1828795" cy="277185"/>
          </a:xfrm>
          <a:prstGeom prst="rect">
            <a:avLst/>
          </a:prstGeom>
        </p:spPr>
      </p:pic>
    </p:spTree>
    <p:extLst>
      <p:ext uri="{BB962C8B-B14F-4D97-AF65-F5344CB8AC3E}">
        <p14:creationId xmlns:p14="http://schemas.microsoft.com/office/powerpoint/2010/main" val="16102743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632576-9DCF-4E08-98CF-D0DDA8A30193}"/>
              </a:ext>
            </a:extLst>
          </p:cNvPr>
          <p:cNvSpPr/>
          <p:nvPr userDrawn="1"/>
        </p:nvSpPr>
        <p:spPr>
          <a:xfrm>
            <a:off x="9144000" y="0"/>
            <a:ext cx="3048000" cy="20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6765346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B34DA-92AF-B4CB-65C8-2E76101043D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DE9D0B24-BC43-9D17-3B68-3599623AA6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A5C7A61-1847-A1EB-2EE9-5B9E9E0AF0D9}"/>
              </a:ext>
            </a:extLst>
          </p:cNvPr>
          <p:cNvSpPr>
            <a:spLocks noGrp="1"/>
          </p:cNvSpPr>
          <p:nvPr>
            <p:ph type="dt" sz="half" idx="10"/>
          </p:nvPr>
        </p:nvSpPr>
        <p:spPr/>
        <p:txBody>
          <a:bodyPr/>
          <a:lstStyle/>
          <a:p>
            <a:fld id="{B247D5A0-AA45-4F15-BA65-1F7F7E507669}" type="datetimeFigureOut">
              <a:rPr lang="en-GB" smtClean="0"/>
              <a:t>14/09/2026</a:t>
            </a:fld>
            <a:endParaRPr lang="en-GB"/>
          </a:p>
        </p:txBody>
      </p:sp>
      <p:sp>
        <p:nvSpPr>
          <p:cNvPr id="5" name="Footer Placeholder 4">
            <a:extLst>
              <a:ext uri="{FF2B5EF4-FFF2-40B4-BE49-F238E27FC236}">
                <a16:creationId xmlns:a16="http://schemas.microsoft.com/office/drawing/2014/main" id="{20105E41-F1EA-B2EC-1E55-547504FFE24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17BC3B-FFDE-E98D-5030-1DFBB5437C91}"/>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12614862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DCC2D-8F36-E77F-735C-58308695403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7A33290-02E6-9E8B-31B8-8E23CF54996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0415BB1-5A54-5E6D-968E-2751AD3B6A23}"/>
              </a:ext>
            </a:extLst>
          </p:cNvPr>
          <p:cNvSpPr>
            <a:spLocks noGrp="1"/>
          </p:cNvSpPr>
          <p:nvPr>
            <p:ph type="dt" sz="half" idx="10"/>
          </p:nvPr>
        </p:nvSpPr>
        <p:spPr/>
        <p:txBody>
          <a:bodyPr/>
          <a:lstStyle/>
          <a:p>
            <a:fld id="{B247D5A0-AA45-4F15-BA65-1F7F7E507669}" type="datetimeFigureOut">
              <a:rPr lang="en-GB" smtClean="0"/>
              <a:t>14/09/2026</a:t>
            </a:fld>
            <a:endParaRPr lang="en-GB"/>
          </a:p>
        </p:txBody>
      </p:sp>
      <p:sp>
        <p:nvSpPr>
          <p:cNvPr id="5" name="Footer Placeholder 4">
            <a:extLst>
              <a:ext uri="{FF2B5EF4-FFF2-40B4-BE49-F238E27FC236}">
                <a16:creationId xmlns:a16="http://schemas.microsoft.com/office/drawing/2014/main" id="{D233BFF3-AFB1-D4E4-54B5-86325A7C99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8FF6370-E1BF-1D04-9413-E2D3966AFD18}"/>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35940158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EA623-CA08-0BEC-E665-7D4E6CA831F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94CB0490-D3D1-96C1-2D8C-C6B85D1A5A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87D25B5-2170-FAD3-3984-BFB5AB4091EC}"/>
              </a:ext>
            </a:extLst>
          </p:cNvPr>
          <p:cNvSpPr>
            <a:spLocks noGrp="1"/>
          </p:cNvSpPr>
          <p:nvPr>
            <p:ph type="dt" sz="half" idx="10"/>
          </p:nvPr>
        </p:nvSpPr>
        <p:spPr/>
        <p:txBody>
          <a:bodyPr/>
          <a:lstStyle/>
          <a:p>
            <a:fld id="{B247D5A0-AA45-4F15-BA65-1F7F7E507669}" type="datetimeFigureOut">
              <a:rPr lang="en-GB" smtClean="0"/>
              <a:t>14/09/2026</a:t>
            </a:fld>
            <a:endParaRPr lang="en-GB"/>
          </a:p>
        </p:txBody>
      </p:sp>
      <p:sp>
        <p:nvSpPr>
          <p:cNvPr id="5" name="Footer Placeholder 4">
            <a:extLst>
              <a:ext uri="{FF2B5EF4-FFF2-40B4-BE49-F238E27FC236}">
                <a16:creationId xmlns:a16="http://schemas.microsoft.com/office/drawing/2014/main" id="{A4F7D7E5-FC63-7955-0B28-C9B7AFD680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8DB6F6-862C-1C55-D017-1BFF37FC7826}"/>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309744521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D5522-7C87-CF68-D457-4D0630FD51F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B7A5B53-E588-F067-9D88-B014D908033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60938887-A7EF-4E97-6FE6-C113C522FC3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F63219CD-9709-4E47-232C-A45F3D3697B6}"/>
              </a:ext>
            </a:extLst>
          </p:cNvPr>
          <p:cNvSpPr>
            <a:spLocks noGrp="1"/>
          </p:cNvSpPr>
          <p:nvPr>
            <p:ph type="dt" sz="half" idx="10"/>
          </p:nvPr>
        </p:nvSpPr>
        <p:spPr/>
        <p:txBody>
          <a:bodyPr/>
          <a:lstStyle/>
          <a:p>
            <a:fld id="{B247D5A0-AA45-4F15-BA65-1F7F7E507669}" type="datetimeFigureOut">
              <a:rPr lang="en-GB" smtClean="0"/>
              <a:t>14/09/2026</a:t>
            </a:fld>
            <a:endParaRPr lang="en-GB"/>
          </a:p>
        </p:txBody>
      </p:sp>
      <p:sp>
        <p:nvSpPr>
          <p:cNvPr id="6" name="Footer Placeholder 5">
            <a:extLst>
              <a:ext uri="{FF2B5EF4-FFF2-40B4-BE49-F238E27FC236}">
                <a16:creationId xmlns:a16="http://schemas.microsoft.com/office/drawing/2014/main" id="{3ECDECE2-66D3-3296-D018-D9AEF7C576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FD2AFBB-129B-39F0-FC08-918F3143C75D}"/>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39705009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5F30F-EDB3-E127-DF86-F018D97BD69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E099232-81B5-2938-4CC7-04E5085ADD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EF82FB3-5057-A0AE-2F1E-56942B30399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2DF8488F-39BC-E17C-5AEE-23D6092213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19163D4-C6E2-CB01-BB16-CA8684724F9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757E8E2-44B6-0782-FFA1-81718C604C30}"/>
              </a:ext>
            </a:extLst>
          </p:cNvPr>
          <p:cNvSpPr>
            <a:spLocks noGrp="1"/>
          </p:cNvSpPr>
          <p:nvPr>
            <p:ph type="dt" sz="half" idx="10"/>
          </p:nvPr>
        </p:nvSpPr>
        <p:spPr/>
        <p:txBody>
          <a:bodyPr/>
          <a:lstStyle/>
          <a:p>
            <a:fld id="{B247D5A0-AA45-4F15-BA65-1F7F7E507669}" type="datetimeFigureOut">
              <a:rPr lang="en-GB" smtClean="0"/>
              <a:t>14/09/2026</a:t>
            </a:fld>
            <a:endParaRPr lang="en-GB"/>
          </a:p>
        </p:txBody>
      </p:sp>
      <p:sp>
        <p:nvSpPr>
          <p:cNvPr id="8" name="Footer Placeholder 7">
            <a:extLst>
              <a:ext uri="{FF2B5EF4-FFF2-40B4-BE49-F238E27FC236}">
                <a16:creationId xmlns:a16="http://schemas.microsoft.com/office/drawing/2014/main" id="{13A15E91-0194-233F-0EA3-B0CAC7EE5B9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BA356B1-34EE-AB0B-3265-DFAB0303001D}"/>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22944892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C2F9A-A9C5-F1AC-E8B5-E4016E52B36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A6286BF-5B00-DBBE-B669-DE6E56CDA902}"/>
              </a:ext>
            </a:extLst>
          </p:cNvPr>
          <p:cNvSpPr>
            <a:spLocks noGrp="1"/>
          </p:cNvSpPr>
          <p:nvPr>
            <p:ph type="dt" sz="half" idx="10"/>
          </p:nvPr>
        </p:nvSpPr>
        <p:spPr/>
        <p:txBody>
          <a:bodyPr/>
          <a:lstStyle/>
          <a:p>
            <a:fld id="{B247D5A0-AA45-4F15-BA65-1F7F7E507669}" type="datetimeFigureOut">
              <a:rPr lang="en-GB" smtClean="0"/>
              <a:t>14/09/2026</a:t>
            </a:fld>
            <a:endParaRPr lang="en-GB"/>
          </a:p>
        </p:txBody>
      </p:sp>
      <p:sp>
        <p:nvSpPr>
          <p:cNvPr id="4" name="Footer Placeholder 3">
            <a:extLst>
              <a:ext uri="{FF2B5EF4-FFF2-40B4-BE49-F238E27FC236}">
                <a16:creationId xmlns:a16="http://schemas.microsoft.com/office/drawing/2014/main" id="{15C72BF8-75E7-A4A0-2F9E-629668A55D7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B0B17D2-CE21-E619-4237-DD2FE3C741D7}"/>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39280631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F7E3F6B-97E6-5086-D9C5-E787A87D940E}"/>
              </a:ext>
            </a:extLst>
          </p:cNvPr>
          <p:cNvSpPr>
            <a:spLocks noGrp="1"/>
          </p:cNvSpPr>
          <p:nvPr>
            <p:ph type="dt" sz="half" idx="10"/>
          </p:nvPr>
        </p:nvSpPr>
        <p:spPr/>
        <p:txBody>
          <a:bodyPr/>
          <a:lstStyle/>
          <a:p>
            <a:fld id="{B247D5A0-AA45-4F15-BA65-1F7F7E507669}" type="datetimeFigureOut">
              <a:rPr lang="en-GB" smtClean="0"/>
              <a:t>14/09/2026</a:t>
            </a:fld>
            <a:endParaRPr lang="en-GB"/>
          </a:p>
        </p:txBody>
      </p:sp>
      <p:sp>
        <p:nvSpPr>
          <p:cNvPr id="3" name="Footer Placeholder 2">
            <a:extLst>
              <a:ext uri="{FF2B5EF4-FFF2-40B4-BE49-F238E27FC236}">
                <a16:creationId xmlns:a16="http://schemas.microsoft.com/office/drawing/2014/main" id="{7DB35632-90A8-E17D-84B2-800D82804D1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393FF6D-9907-9508-B185-EF43B2E641F8}"/>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10482106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E9525-C5AB-1DC6-8588-30E31ECA030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ACA5F47-8952-0B84-50FB-2F0486FB98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472A041-345F-89A1-4E3D-32AAE934B1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E4809A7-27CC-C89C-DA70-6EEC864739A8}"/>
              </a:ext>
            </a:extLst>
          </p:cNvPr>
          <p:cNvSpPr>
            <a:spLocks noGrp="1"/>
          </p:cNvSpPr>
          <p:nvPr>
            <p:ph type="dt" sz="half" idx="10"/>
          </p:nvPr>
        </p:nvSpPr>
        <p:spPr/>
        <p:txBody>
          <a:bodyPr/>
          <a:lstStyle/>
          <a:p>
            <a:fld id="{B247D5A0-AA45-4F15-BA65-1F7F7E507669}" type="datetimeFigureOut">
              <a:rPr lang="en-GB" smtClean="0"/>
              <a:t>14/09/2026</a:t>
            </a:fld>
            <a:endParaRPr lang="en-GB"/>
          </a:p>
        </p:txBody>
      </p:sp>
      <p:sp>
        <p:nvSpPr>
          <p:cNvPr id="6" name="Footer Placeholder 5">
            <a:extLst>
              <a:ext uri="{FF2B5EF4-FFF2-40B4-BE49-F238E27FC236}">
                <a16:creationId xmlns:a16="http://schemas.microsoft.com/office/drawing/2014/main" id="{1A04669A-7A60-674E-D906-423E7C60F8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EDA19A-450A-F3B4-AC99-9E7C16E9864E}"/>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6467659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CB6EC-EEC1-5653-9207-7B99F190DF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A5B2ED6D-9E5B-4F9F-8090-C31BFFA487F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E771F27-CC90-FD2F-0463-18EFCD22B7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0969CEC-D228-1EDA-A7D0-9CB8B40780D3}"/>
              </a:ext>
            </a:extLst>
          </p:cNvPr>
          <p:cNvSpPr>
            <a:spLocks noGrp="1"/>
          </p:cNvSpPr>
          <p:nvPr>
            <p:ph type="dt" sz="half" idx="10"/>
          </p:nvPr>
        </p:nvSpPr>
        <p:spPr/>
        <p:txBody>
          <a:bodyPr/>
          <a:lstStyle/>
          <a:p>
            <a:fld id="{B247D5A0-AA45-4F15-BA65-1F7F7E507669}" type="datetimeFigureOut">
              <a:rPr lang="en-GB" smtClean="0"/>
              <a:t>14/09/2026</a:t>
            </a:fld>
            <a:endParaRPr lang="en-GB"/>
          </a:p>
        </p:txBody>
      </p:sp>
      <p:sp>
        <p:nvSpPr>
          <p:cNvPr id="6" name="Footer Placeholder 5">
            <a:extLst>
              <a:ext uri="{FF2B5EF4-FFF2-40B4-BE49-F238E27FC236}">
                <a16:creationId xmlns:a16="http://schemas.microsoft.com/office/drawing/2014/main" id="{878F56BA-E9DE-66C3-66AE-D4422687627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152949-A1F7-138E-0D59-CE25E8C3A378}"/>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39137191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1D540-3838-72DE-9718-CDCE2C4FEF7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A858F02-5467-ABF4-7A2E-D6A118AFA09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BDFB33C-8F54-69D2-F969-A53D626BDE5D}"/>
              </a:ext>
            </a:extLst>
          </p:cNvPr>
          <p:cNvSpPr>
            <a:spLocks noGrp="1"/>
          </p:cNvSpPr>
          <p:nvPr>
            <p:ph type="dt" sz="half" idx="10"/>
          </p:nvPr>
        </p:nvSpPr>
        <p:spPr/>
        <p:txBody>
          <a:bodyPr/>
          <a:lstStyle/>
          <a:p>
            <a:fld id="{B247D5A0-AA45-4F15-BA65-1F7F7E507669}" type="datetimeFigureOut">
              <a:rPr lang="en-GB" smtClean="0"/>
              <a:t>14/09/2026</a:t>
            </a:fld>
            <a:endParaRPr lang="en-GB"/>
          </a:p>
        </p:txBody>
      </p:sp>
      <p:sp>
        <p:nvSpPr>
          <p:cNvPr id="5" name="Footer Placeholder 4">
            <a:extLst>
              <a:ext uri="{FF2B5EF4-FFF2-40B4-BE49-F238E27FC236}">
                <a16:creationId xmlns:a16="http://schemas.microsoft.com/office/drawing/2014/main" id="{F7A76348-C113-3315-AEB9-84ECBBF8E6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02BDE4B-AE1D-52C1-E4ED-BBCF37E5B1EF}"/>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12794133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2542DBD-E675-34C2-F089-88075ED1C07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BA8BE4E-3050-31C5-29BA-F7A72129AF2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77F09E7-9275-4C38-439E-5BAAAC6A8123}"/>
              </a:ext>
            </a:extLst>
          </p:cNvPr>
          <p:cNvSpPr>
            <a:spLocks noGrp="1"/>
          </p:cNvSpPr>
          <p:nvPr>
            <p:ph type="dt" sz="half" idx="10"/>
          </p:nvPr>
        </p:nvSpPr>
        <p:spPr/>
        <p:txBody>
          <a:bodyPr/>
          <a:lstStyle/>
          <a:p>
            <a:fld id="{B247D5A0-AA45-4F15-BA65-1F7F7E507669}" type="datetimeFigureOut">
              <a:rPr lang="en-GB" smtClean="0"/>
              <a:t>14/09/2026</a:t>
            </a:fld>
            <a:endParaRPr lang="en-GB"/>
          </a:p>
        </p:txBody>
      </p:sp>
      <p:sp>
        <p:nvSpPr>
          <p:cNvPr id="5" name="Footer Placeholder 4">
            <a:extLst>
              <a:ext uri="{FF2B5EF4-FFF2-40B4-BE49-F238E27FC236}">
                <a16:creationId xmlns:a16="http://schemas.microsoft.com/office/drawing/2014/main" id="{E6B5E068-9A72-AB28-802B-9BE905D383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6CA54A-A87A-1FD9-D9DE-53E246E7F209}"/>
              </a:ext>
            </a:extLst>
          </p:cNvPr>
          <p:cNvSpPr>
            <a:spLocks noGrp="1"/>
          </p:cNvSpPr>
          <p:nvPr>
            <p:ph type="sldNum" sz="quarter" idx="12"/>
          </p:nvPr>
        </p:nvSpPr>
        <p:spPr/>
        <p:txBody>
          <a:bodyPr/>
          <a:lstStyle/>
          <a:p>
            <a:fld id="{EF744CB7-24D8-436D-A885-4269A5815261}" type="slidenum">
              <a:rPr lang="en-GB" smtClean="0"/>
              <a:t>‹#›</a:t>
            </a:fld>
            <a:endParaRPr lang="en-GB"/>
          </a:p>
        </p:txBody>
      </p:sp>
    </p:spTree>
    <p:extLst>
      <p:ext uri="{BB962C8B-B14F-4D97-AF65-F5344CB8AC3E}">
        <p14:creationId xmlns:p14="http://schemas.microsoft.com/office/powerpoint/2010/main" val="9514179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38725673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Solid Colour A">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8F693A26-6728-44C2-9A92-C4A4B5BF16BF}"/>
              </a:ext>
            </a:extLst>
          </p:cNvPr>
          <p:cNvSpPr/>
          <p:nvPr userDrawn="1"/>
        </p:nvSpPr>
        <p:spPr>
          <a:xfrm>
            <a:off x="1" y="0"/>
            <a:ext cx="121920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2">
            <a:extLst>
              <a:ext uri="{FF2B5EF4-FFF2-40B4-BE49-F238E27FC236}">
                <a16:creationId xmlns:a16="http://schemas.microsoft.com/office/drawing/2014/main" id="{E123E7A9-22EF-4AB4-A68B-733C1722FD41}"/>
              </a:ext>
            </a:extLst>
          </p:cNvPr>
          <p:cNvSpPr>
            <a:spLocks noGrp="1"/>
          </p:cNvSpPr>
          <p:nvPr>
            <p:ph type="body" sz="quarter" idx="16" hasCustomPrompt="1"/>
          </p:nvPr>
        </p:nvSpPr>
        <p:spPr>
          <a:xfrm>
            <a:off x="1426104" y="3275175"/>
            <a:ext cx="8436983" cy="1577801"/>
          </a:xfrm>
          <a:prstGeom prst="rect">
            <a:avLst/>
          </a:prstGeom>
        </p:spPr>
        <p:txBody>
          <a:bodyPr>
            <a:noAutofit/>
          </a:bodyPr>
          <a:lstStyle>
            <a:lvl1pPr marL="0" indent="0" algn="l">
              <a:spcBef>
                <a:spcPts val="600"/>
              </a:spcBef>
              <a:buFont typeface="Arial" panose="020B0604020202020204" pitchFamily="34" charset="0"/>
              <a:buNone/>
              <a:defRPr sz="2000" b="0">
                <a:solidFill>
                  <a:schemeClr val="bg1"/>
                </a:solidFill>
                <a:latin typeface="Network Rail Sans" panose="02000000040000020004" pitchFamily="50" charset="0"/>
                <a:cs typeface="Arial" panose="020B0604020202020204" pitchFamily="34" charset="0"/>
              </a:defRPr>
            </a:lvl1pPr>
          </a:lstStyle>
          <a:p>
            <a:pPr lvl="0"/>
            <a:r>
              <a:rPr lang="en-GB"/>
              <a:t> Text here</a:t>
            </a:r>
          </a:p>
          <a:p>
            <a:pPr lvl="0"/>
            <a:r>
              <a:rPr lang="en-GB"/>
              <a:t> Text here</a:t>
            </a:r>
          </a:p>
          <a:p>
            <a:pPr lvl="0"/>
            <a:r>
              <a:rPr lang="en-GB"/>
              <a:t> Text here</a:t>
            </a:r>
          </a:p>
        </p:txBody>
      </p:sp>
      <p:sp>
        <p:nvSpPr>
          <p:cNvPr id="16" name="Text Placeholder 2">
            <a:extLst>
              <a:ext uri="{FF2B5EF4-FFF2-40B4-BE49-F238E27FC236}">
                <a16:creationId xmlns:a16="http://schemas.microsoft.com/office/drawing/2014/main" id="{8F5F6AEE-BA55-4EA2-9D67-8698B941391B}"/>
              </a:ext>
            </a:extLst>
          </p:cNvPr>
          <p:cNvSpPr>
            <a:spLocks noGrp="1"/>
          </p:cNvSpPr>
          <p:nvPr>
            <p:ph type="body" sz="quarter" idx="17" hasCustomPrompt="1"/>
          </p:nvPr>
        </p:nvSpPr>
        <p:spPr>
          <a:xfrm>
            <a:off x="1426105" y="2170583"/>
            <a:ext cx="8436984" cy="870057"/>
          </a:xfrm>
          <a:prstGeom prst="rect">
            <a:avLst/>
          </a:prstGeom>
        </p:spPr>
        <p:txBody>
          <a:bodyPr>
            <a:noAutofit/>
          </a:bodyPr>
          <a:lstStyle>
            <a:lvl1pPr marL="0" indent="0" algn="l">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pic>
        <p:nvPicPr>
          <p:cNvPr id="14" name="Picture 13" descr="Graphical user interface&#10;&#10;Description automatically generated">
            <a:extLst>
              <a:ext uri="{FF2B5EF4-FFF2-40B4-BE49-F238E27FC236}">
                <a16:creationId xmlns:a16="http://schemas.microsoft.com/office/drawing/2014/main" id="{58C02B33-9C16-462B-9828-D0AD58F26FBF}"/>
              </a:ext>
            </a:extLst>
          </p:cNvPr>
          <p:cNvPicPr>
            <a:picLocks noChangeAspect="1"/>
          </p:cNvPicPr>
          <p:nvPr userDrawn="1"/>
        </p:nvPicPr>
        <p:blipFill>
          <a:blip r:embed="rId2"/>
          <a:stretch>
            <a:fillRect/>
          </a:stretch>
        </p:blipFill>
        <p:spPr>
          <a:xfrm>
            <a:off x="357561" y="681487"/>
            <a:ext cx="3111537" cy="1149800"/>
          </a:xfrm>
          <a:prstGeom prst="rect">
            <a:avLst/>
          </a:prstGeom>
        </p:spPr>
      </p:pic>
    </p:spTree>
    <p:extLst>
      <p:ext uri="{BB962C8B-B14F-4D97-AF65-F5344CB8AC3E}">
        <p14:creationId xmlns:p14="http://schemas.microsoft.com/office/powerpoint/2010/main" val="2647321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olid Colour B">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5B9C48-47A5-4BEA-B6EC-BA7F9B5736DD}"/>
              </a:ext>
            </a:extLst>
          </p:cNvPr>
          <p:cNvSpPr/>
          <p:nvPr userDrawn="1"/>
        </p:nvSpPr>
        <p:spPr>
          <a:xfrm>
            <a:off x="1" y="0"/>
            <a:ext cx="121920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2490024" y="2956282"/>
            <a:ext cx="7373065" cy="870057"/>
          </a:xfrm>
          <a:prstGeom prst="rect">
            <a:avLst/>
          </a:prstGeom>
        </p:spPr>
        <p:txBody>
          <a:bodyPr>
            <a:noAutofit/>
          </a:bodyPr>
          <a:lstStyle>
            <a:lvl1pPr marL="0" indent="0" algn="l">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11498263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plit Pag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7734755" y="3199408"/>
            <a:ext cx="4022905" cy="545204"/>
          </a:xfrm>
          <a:prstGeom prst="rect">
            <a:avLst/>
          </a:prstGeom>
        </p:spPr>
        <p:txBody>
          <a:bodyPr>
            <a:noAutofit/>
          </a:bodyPr>
          <a:lstStyle>
            <a:lvl1pPr marL="0" indent="0" algn="ctr">
              <a:buNone/>
              <a:defRPr sz="32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38167249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plit Page B">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ABE4B27-F128-47BD-9A0E-6DEC7C719B07}"/>
              </a:ext>
            </a:extLst>
          </p:cNvPr>
          <p:cNvSpPr/>
          <p:nvPr userDrawn="1"/>
        </p:nvSpPr>
        <p:spPr>
          <a:xfrm>
            <a:off x="0" y="0"/>
            <a:ext cx="7213600" cy="6858000"/>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2"/>
          <p:cNvSpPr>
            <a:spLocks noGrp="1"/>
          </p:cNvSpPr>
          <p:nvPr>
            <p:ph type="body" sz="quarter" idx="13" hasCustomPrompt="1"/>
          </p:nvPr>
        </p:nvSpPr>
        <p:spPr>
          <a:xfrm>
            <a:off x="449943" y="3088989"/>
            <a:ext cx="5957930" cy="885517"/>
          </a:xfrm>
          <a:prstGeom prst="rect">
            <a:avLst/>
          </a:prstGeom>
        </p:spPr>
        <p:txBody>
          <a:bodyPr>
            <a:noAutofit/>
          </a:bodyPr>
          <a:lstStyle>
            <a:lvl1pPr marL="0" indent="0" algn="ctr">
              <a:buNone/>
              <a:defRPr sz="5400" b="1">
                <a:solidFill>
                  <a:schemeClr val="bg1"/>
                </a:solidFill>
                <a:latin typeface="Network Rail Sans" panose="02000000040000020004" pitchFamily="50" charset="0"/>
                <a:cs typeface="Arial" panose="020B0604020202020204" pitchFamily="34" charset="0"/>
              </a:defRPr>
            </a:lvl1pPr>
          </a:lstStyle>
          <a:p>
            <a:pPr lvl="0"/>
            <a:r>
              <a:rPr lang="en-GB"/>
              <a:t>Add heading here</a:t>
            </a:r>
          </a:p>
        </p:txBody>
      </p:sp>
    </p:spTree>
    <p:extLst>
      <p:ext uri="{BB962C8B-B14F-4D97-AF65-F5344CB8AC3E}">
        <p14:creationId xmlns:p14="http://schemas.microsoft.com/office/powerpoint/2010/main" val="16674157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Full Page w/ footer">
    <p:spTree>
      <p:nvGrpSpPr>
        <p:cNvPr id="1" name=""/>
        <p:cNvGrpSpPr/>
        <p:nvPr/>
      </p:nvGrpSpPr>
      <p:grpSpPr>
        <a:xfrm>
          <a:off x="0" y="0"/>
          <a:ext cx="0" cy="0"/>
          <a:chOff x="0" y="0"/>
          <a:chExt cx="0" cy="0"/>
        </a:xfrm>
      </p:grpSpPr>
      <p:sp>
        <p:nvSpPr>
          <p:cNvPr id="14" name="Text Placeholder 2"/>
          <p:cNvSpPr>
            <a:spLocks noGrp="1"/>
          </p:cNvSpPr>
          <p:nvPr>
            <p:ph type="body" sz="quarter" idx="13" hasCustomPrompt="1"/>
          </p:nvPr>
        </p:nvSpPr>
        <p:spPr>
          <a:xfrm>
            <a:off x="387455" y="318346"/>
            <a:ext cx="9485120" cy="545204"/>
          </a:xfrm>
          <a:prstGeom prst="rect">
            <a:avLst/>
          </a:prstGeom>
        </p:spPr>
        <p:txBody>
          <a:bodyPr>
            <a:noAutofit/>
          </a:bodyPr>
          <a:lstStyle>
            <a:lvl1pPr marL="0" indent="0">
              <a:buNone/>
              <a:defRPr sz="36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387458" y="1011718"/>
            <a:ext cx="11457013" cy="4732895"/>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0" name="Rectangle 9">
            <a:extLst>
              <a:ext uri="{FF2B5EF4-FFF2-40B4-BE49-F238E27FC236}">
                <a16:creationId xmlns:a16="http://schemas.microsoft.com/office/drawing/2014/main" id="{EA357EA4-FAC0-4990-BAD3-3C83CB98D23D}"/>
              </a:ext>
            </a:extLst>
          </p:cNvPr>
          <p:cNvSpPr/>
          <p:nvPr userDrawn="1"/>
        </p:nvSpPr>
        <p:spPr>
          <a:xfrm>
            <a:off x="0" y="6049351"/>
            <a:ext cx="12191999" cy="808648"/>
          </a:xfrm>
          <a:prstGeom prst="rect">
            <a:avLst/>
          </a:prstGeom>
          <a:solidFill>
            <a:srgbClr val="60ABB7"/>
          </a:solidFill>
          <a:ln>
            <a:solidFill>
              <a:srgbClr val="60A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Slide Number Placeholder 9">
            <a:extLst>
              <a:ext uri="{FF2B5EF4-FFF2-40B4-BE49-F238E27FC236}">
                <a16:creationId xmlns:a16="http://schemas.microsoft.com/office/drawing/2014/main" id="{F527A68E-AAA8-4930-8924-E08D77DCF907}"/>
              </a:ext>
            </a:extLst>
          </p:cNvPr>
          <p:cNvSpPr txBox="1">
            <a:spLocks/>
          </p:cNvSpPr>
          <p:nvPr userDrawn="1"/>
        </p:nvSpPr>
        <p:spPr>
          <a:xfrm>
            <a:off x="11092443" y="6566054"/>
            <a:ext cx="850268" cy="184192"/>
          </a:xfrm>
          <a:prstGeom prst="rect">
            <a:avLst/>
          </a:prstGeom>
        </p:spPr>
        <p:txBody>
          <a:bodyPr anchor="ctr" anchorCtr="0"/>
          <a:lstStyle>
            <a:defPPr>
              <a:defRPr lang="en-US"/>
            </a:defPPr>
            <a:lvl1pPr marL="0" algn="r" defTabSz="914400" rtl="0" eaLnBrk="1" latinLnBrk="0" hangingPunct="1">
              <a:defRPr sz="1200" kern="1200">
                <a:solidFill>
                  <a:srgbClr val="89898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9EAAAC-928A-40C1-AC39-D34FD1799CA9}" type="slidenum">
              <a:rPr lang="en-GB" smtClean="0">
                <a:solidFill>
                  <a:schemeClr val="bg1"/>
                </a:solidFill>
              </a:rPr>
              <a:pPr/>
              <a:t>‹#›</a:t>
            </a:fld>
            <a:endParaRPr lang="en-GB">
              <a:solidFill>
                <a:schemeClr val="bg1"/>
              </a:solidFill>
            </a:endParaRPr>
          </a:p>
        </p:txBody>
      </p:sp>
      <p:pic>
        <p:nvPicPr>
          <p:cNvPr id="9" name="Picture 8" descr="Graphical user interface&#10;&#10;Description automatically generated">
            <a:extLst>
              <a:ext uri="{FF2B5EF4-FFF2-40B4-BE49-F238E27FC236}">
                <a16:creationId xmlns:a16="http://schemas.microsoft.com/office/drawing/2014/main" id="{98F94E87-D4EE-44DD-84F3-A785800B770A}"/>
              </a:ext>
            </a:extLst>
          </p:cNvPr>
          <p:cNvPicPr>
            <a:picLocks noChangeAspect="1"/>
          </p:cNvPicPr>
          <p:nvPr userDrawn="1"/>
        </p:nvPicPr>
        <p:blipFill>
          <a:blip r:embed="rId2"/>
          <a:stretch>
            <a:fillRect/>
          </a:stretch>
        </p:blipFill>
        <p:spPr>
          <a:xfrm>
            <a:off x="175033" y="6118835"/>
            <a:ext cx="1812256" cy="669680"/>
          </a:xfrm>
          <a:prstGeom prst="rect">
            <a:avLst/>
          </a:prstGeom>
        </p:spPr>
      </p:pic>
    </p:spTree>
    <p:extLst>
      <p:ext uri="{BB962C8B-B14F-4D97-AF65-F5344CB8AC3E}">
        <p14:creationId xmlns:p14="http://schemas.microsoft.com/office/powerpoint/2010/main" val="29377107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5" name="Text Placeholder 2"/>
          <p:cNvSpPr>
            <a:spLocks noGrp="1"/>
          </p:cNvSpPr>
          <p:nvPr>
            <p:ph type="body" sz="quarter" idx="14" hasCustomPrompt="1"/>
          </p:nvPr>
        </p:nvSpPr>
        <p:spPr>
          <a:xfrm>
            <a:off x="1069290" y="2543545"/>
            <a:ext cx="10788458"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3" name="Text Placeholder 2">
            <a:extLst>
              <a:ext uri="{FF2B5EF4-FFF2-40B4-BE49-F238E27FC236}">
                <a16:creationId xmlns:a16="http://schemas.microsoft.com/office/drawing/2014/main" id="{C452946A-3D41-43C8-9BEB-58F5E6A28395}"/>
              </a:ext>
            </a:extLst>
          </p:cNvPr>
          <p:cNvSpPr>
            <a:spLocks noGrp="1"/>
          </p:cNvSpPr>
          <p:nvPr>
            <p:ph type="body" sz="quarter" idx="13" hasCustomPrompt="1"/>
          </p:nvPr>
        </p:nvSpPr>
        <p:spPr>
          <a:xfrm>
            <a:off x="1069291"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6" name="Slide Number Placeholder 9">
            <a:extLst>
              <a:ext uri="{FF2B5EF4-FFF2-40B4-BE49-F238E27FC236}">
                <a16:creationId xmlns:a16="http://schemas.microsoft.com/office/drawing/2014/main" id="{5E09CD81-988E-4554-9EC6-D192DB1A8BFB}"/>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26192564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Rail Left - 1 Column">
    <p:spTree>
      <p:nvGrpSpPr>
        <p:cNvPr id="1" name=""/>
        <p:cNvGrpSpPr/>
        <p:nvPr/>
      </p:nvGrpSpPr>
      <p:grpSpPr>
        <a:xfrm>
          <a:off x="0" y="0"/>
          <a:ext cx="0" cy="0"/>
          <a:chOff x="0" y="0"/>
          <a:chExt cx="0" cy="0"/>
        </a:xfrm>
      </p:grpSpPr>
      <p:sp>
        <p:nvSpPr>
          <p:cNvPr id="20" name="Text Placeholder 19"/>
          <p:cNvSpPr>
            <a:spLocks noGrp="1"/>
          </p:cNvSpPr>
          <p:nvPr>
            <p:ph type="body" sz="quarter" idx="10" hasCustomPrompt="1"/>
          </p:nvPr>
        </p:nvSpPr>
        <p:spPr>
          <a:xfrm>
            <a:off x="1069290"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4" name="Text Placeholder 2"/>
          <p:cNvSpPr>
            <a:spLocks noGrp="1"/>
          </p:cNvSpPr>
          <p:nvPr>
            <p:ph type="body" sz="quarter" idx="13" hasCustomPrompt="1"/>
          </p:nvPr>
        </p:nvSpPr>
        <p:spPr>
          <a:xfrm>
            <a:off x="1069291"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1069291"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4" name="Text Placeholder 2">
            <a:extLst>
              <a:ext uri="{FF2B5EF4-FFF2-40B4-BE49-F238E27FC236}">
                <a16:creationId xmlns:a16="http://schemas.microsoft.com/office/drawing/2014/main" id="{400FACAB-7041-46DD-A3B8-26091A643238}"/>
              </a:ext>
            </a:extLst>
          </p:cNvPr>
          <p:cNvSpPr>
            <a:spLocks noGrp="1"/>
          </p:cNvSpPr>
          <p:nvPr>
            <p:ph type="body" sz="quarter" idx="21" hasCustomPrompt="1"/>
          </p:nvPr>
        </p:nvSpPr>
        <p:spPr>
          <a:xfrm>
            <a:off x="4771039"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25" name="Text Placeholder 2">
            <a:extLst>
              <a:ext uri="{FF2B5EF4-FFF2-40B4-BE49-F238E27FC236}">
                <a16:creationId xmlns:a16="http://schemas.microsoft.com/office/drawing/2014/main" id="{EEDECBD3-10B5-4BC8-8B40-8470C90E0E9F}"/>
              </a:ext>
            </a:extLst>
          </p:cNvPr>
          <p:cNvSpPr>
            <a:spLocks noGrp="1"/>
          </p:cNvSpPr>
          <p:nvPr>
            <p:ph type="body" sz="quarter" idx="22" hasCustomPrompt="1"/>
          </p:nvPr>
        </p:nvSpPr>
        <p:spPr>
          <a:xfrm>
            <a:off x="4771039"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8" name="Text Placeholder 2">
            <a:extLst>
              <a:ext uri="{FF2B5EF4-FFF2-40B4-BE49-F238E27FC236}">
                <a16:creationId xmlns:a16="http://schemas.microsoft.com/office/drawing/2014/main" id="{9B13D43D-1AA2-40E7-B00E-91051C239D28}"/>
              </a:ext>
            </a:extLst>
          </p:cNvPr>
          <p:cNvSpPr>
            <a:spLocks noGrp="1"/>
          </p:cNvSpPr>
          <p:nvPr>
            <p:ph type="body" sz="quarter" idx="23" hasCustomPrompt="1"/>
          </p:nvPr>
        </p:nvSpPr>
        <p:spPr>
          <a:xfrm>
            <a:off x="8473267" y="2108702"/>
            <a:ext cx="338729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29" name="Text Placeholder 2">
            <a:extLst>
              <a:ext uri="{FF2B5EF4-FFF2-40B4-BE49-F238E27FC236}">
                <a16:creationId xmlns:a16="http://schemas.microsoft.com/office/drawing/2014/main" id="{F5E75620-5E94-45F3-BF79-40AAEAD8DAA0}"/>
              </a:ext>
            </a:extLst>
          </p:cNvPr>
          <p:cNvSpPr>
            <a:spLocks noGrp="1"/>
          </p:cNvSpPr>
          <p:nvPr>
            <p:ph type="body" sz="quarter" idx="24" hasCustomPrompt="1"/>
          </p:nvPr>
        </p:nvSpPr>
        <p:spPr>
          <a:xfrm>
            <a:off x="8473267" y="2543545"/>
            <a:ext cx="3387299"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8" name="Slide Number Placeholder 9">
            <a:extLst>
              <a:ext uri="{FF2B5EF4-FFF2-40B4-BE49-F238E27FC236}">
                <a16:creationId xmlns:a16="http://schemas.microsoft.com/office/drawing/2014/main" id="{28F4B481-5C94-45F5-A403-71F0421C3878}"/>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160443675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0775181"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9" y="2108702"/>
            <a:ext cx="10788458"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A20DA99-C477-412B-9681-D256AB6BEA11}"/>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354712338"/>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Rail Right - 1 Column">
    <p:spTree>
      <p:nvGrpSpPr>
        <p:cNvPr id="1" name=""/>
        <p:cNvGrpSpPr/>
        <p:nvPr/>
      </p:nvGrpSpPr>
      <p:grpSpPr>
        <a:xfrm>
          <a:off x="0" y="0"/>
          <a:ext cx="0" cy="0"/>
          <a:chOff x="0" y="0"/>
          <a:chExt cx="0" cy="0"/>
        </a:xfrm>
      </p:grpSpPr>
      <p:sp>
        <p:nvSpPr>
          <p:cNvPr id="10" name="Text Placeholder 19">
            <a:extLst>
              <a:ext uri="{FF2B5EF4-FFF2-40B4-BE49-F238E27FC236}">
                <a16:creationId xmlns:a16="http://schemas.microsoft.com/office/drawing/2014/main" id="{DC7B7AC8-B973-4930-B3E7-728FF23A0149}"/>
              </a:ext>
            </a:extLst>
          </p:cNvPr>
          <p:cNvSpPr>
            <a:spLocks noGrp="1"/>
          </p:cNvSpPr>
          <p:nvPr>
            <p:ph type="body" sz="quarter" idx="10" hasCustomPrompt="1"/>
          </p:nvPr>
        </p:nvSpPr>
        <p:spPr>
          <a:xfrm>
            <a:off x="387458" y="1304925"/>
            <a:ext cx="8803284" cy="545204"/>
          </a:xfrm>
          <a:prstGeom prst="rect">
            <a:avLst/>
          </a:prstGeom>
        </p:spPr>
        <p:txBody>
          <a:bodyPr>
            <a:noAutofit/>
          </a:bodyPr>
          <a:lstStyle>
            <a:lvl1pPr marL="0" indent="0">
              <a:buNone/>
              <a:defRPr sz="3600" b="1" baseline="0">
                <a:solidFill>
                  <a:srgbClr val="60ABB7"/>
                </a:solidFill>
                <a:latin typeface="Network Rail Sans" panose="02000000040000020004" pitchFamily="50" charset="0"/>
                <a:cs typeface="Arial" panose="020B0604020202020204" pitchFamily="34" charset="0"/>
              </a:defRPr>
            </a:lvl1pPr>
          </a:lstStyle>
          <a:p>
            <a:pPr lvl="0"/>
            <a:r>
              <a:rPr lang="en-GB"/>
              <a:t>This is a headline.</a:t>
            </a:r>
          </a:p>
        </p:txBody>
      </p:sp>
      <p:sp>
        <p:nvSpPr>
          <p:cNvPr id="11" name="Text Placeholder 2">
            <a:extLst>
              <a:ext uri="{FF2B5EF4-FFF2-40B4-BE49-F238E27FC236}">
                <a16:creationId xmlns:a16="http://schemas.microsoft.com/office/drawing/2014/main" id="{6ED801B5-7542-439D-8AB3-FAF60FA6AF6B}"/>
              </a:ext>
            </a:extLst>
          </p:cNvPr>
          <p:cNvSpPr>
            <a:spLocks noGrp="1"/>
          </p:cNvSpPr>
          <p:nvPr>
            <p:ph type="body" sz="quarter" idx="14" hasCustomPrompt="1"/>
          </p:nvPr>
        </p:nvSpPr>
        <p:spPr>
          <a:xfrm>
            <a:off x="387458" y="2543545"/>
            <a:ext cx="11470290" cy="3724251"/>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20" name="Text Placeholder 2">
            <a:extLst>
              <a:ext uri="{FF2B5EF4-FFF2-40B4-BE49-F238E27FC236}">
                <a16:creationId xmlns:a16="http://schemas.microsoft.com/office/drawing/2014/main" id="{0151C259-3BF2-494D-BCF6-55891EC763BB}"/>
              </a:ext>
            </a:extLst>
          </p:cNvPr>
          <p:cNvSpPr>
            <a:spLocks noGrp="1"/>
          </p:cNvSpPr>
          <p:nvPr>
            <p:ph type="body" sz="quarter" idx="13" hasCustomPrompt="1"/>
          </p:nvPr>
        </p:nvSpPr>
        <p:spPr>
          <a:xfrm>
            <a:off x="387458" y="2108702"/>
            <a:ext cx="11470289" cy="368935"/>
          </a:xfrm>
          <a:prstGeom prst="rect">
            <a:avLst/>
          </a:prstGeom>
        </p:spPr>
        <p:txBody>
          <a:bodyPr>
            <a:noAutofit/>
          </a:bodyPr>
          <a:lstStyle>
            <a:lvl1pPr marL="0" indent="0">
              <a:buNone/>
              <a:defRPr sz="20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7" name="Slide Number Placeholder 9">
            <a:extLst>
              <a:ext uri="{FF2B5EF4-FFF2-40B4-BE49-F238E27FC236}">
                <a16:creationId xmlns:a16="http://schemas.microsoft.com/office/drawing/2014/main" id="{4C8A00BF-2CE1-462E-A6EA-C514D420703F}"/>
              </a:ext>
            </a:extLst>
          </p:cNvPr>
          <p:cNvSpPr>
            <a:spLocks noGrp="1"/>
          </p:cNvSpPr>
          <p:nvPr>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3947760111"/>
      </p:ext>
    </p:extLst>
  </p:cSld>
  <p:clrMapOvr>
    <a:masterClrMapping/>
  </p:clrMapOvr>
  <p:extLst>
    <p:ext uri="{DCECCB84-F9BA-43D5-87BE-67443E8EF086}">
      <p15:sldGuideLst xmlns:p15="http://schemas.microsoft.com/office/powerpoint/2012/main">
        <p15:guide id="1" pos="21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ail Bottom">
    <p:spTree>
      <p:nvGrpSpPr>
        <p:cNvPr id="1" name=""/>
        <p:cNvGrpSpPr/>
        <p:nvPr/>
      </p:nvGrpSpPr>
      <p:grpSpPr>
        <a:xfrm>
          <a:off x="0" y="0"/>
          <a:ext cx="0" cy="0"/>
          <a:chOff x="0" y="0"/>
          <a:chExt cx="0" cy="0"/>
        </a:xfrm>
      </p:grpSpPr>
      <p:sp>
        <p:nvSpPr>
          <p:cNvPr id="26" name="Text Placeholder 19"/>
          <p:cNvSpPr>
            <a:spLocks noGrp="1"/>
          </p:cNvSpPr>
          <p:nvPr>
            <p:ph type="body" sz="quarter" idx="10" hasCustomPrompt="1"/>
          </p:nvPr>
        </p:nvSpPr>
        <p:spPr>
          <a:xfrm>
            <a:off x="342899" y="1774868"/>
            <a:ext cx="11501572" cy="1840004"/>
          </a:xfrm>
          <a:prstGeom prst="rect">
            <a:avLst/>
          </a:prstGeom>
        </p:spPr>
        <p:txBody>
          <a:bodyPr>
            <a:noAutofit/>
          </a:bodyPr>
          <a:lstStyle>
            <a:lvl1pPr marL="0" indent="0" algn="ctr">
              <a:buNone/>
              <a:defRPr sz="6600" b="1" baseline="0">
                <a:solidFill>
                  <a:srgbClr val="60ABB7"/>
                </a:solidFill>
                <a:latin typeface="Network Rail Sans" panose="02000000040000020004" pitchFamily="50" charset="0"/>
                <a:cs typeface="Arial" panose="020B0604020202020204" pitchFamily="34" charset="0"/>
              </a:defRPr>
            </a:lvl1pPr>
          </a:lstStyle>
          <a:p>
            <a:pPr lvl="0"/>
            <a:r>
              <a:rPr lang="en-GB"/>
              <a:t>This is an example</a:t>
            </a:r>
            <a:br>
              <a:rPr lang="en-GB"/>
            </a:br>
            <a:r>
              <a:rPr lang="en-GB"/>
              <a:t>of a headline.</a:t>
            </a:r>
          </a:p>
        </p:txBody>
      </p:sp>
      <p:sp>
        <p:nvSpPr>
          <p:cNvPr id="11" name="Slide Number Placeholder 9">
            <a:extLst>
              <a:ext uri="{FF2B5EF4-FFF2-40B4-BE49-F238E27FC236}">
                <a16:creationId xmlns:a16="http://schemas.microsoft.com/office/drawing/2014/main" id="{22369542-2ACC-4025-9BEF-5C635782EF45}"/>
              </a:ext>
            </a:extLst>
          </p:cNvPr>
          <p:cNvSpPr>
            <a:spLocks noGrp="1"/>
          </p:cNvSpPr>
          <p:nvPr userDrawn="1">
            <p:ph type="sldNum" sz="quarter" idx="4"/>
          </p:nvPr>
        </p:nvSpPr>
        <p:spPr>
          <a:xfrm>
            <a:off x="11092443" y="6566054"/>
            <a:ext cx="850268" cy="184192"/>
          </a:xfrm>
          <a:prstGeom prst="rect">
            <a:avLst/>
          </a:prstGeom>
        </p:spPr>
        <p:txBody>
          <a:bodyPr anchor="ctr" anchorCtr="0"/>
          <a:lstStyle>
            <a:lvl1pPr algn="r">
              <a:defRPr sz="1200">
                <a:solidFill>
                  <a:srgbClr val="898989"/>
                </a:solidFill>
                <a:latin typeface="Arial" panose="020B0604020202020204" pitchFamily="34" charset="0"/>
                <a:cs typeface="Arial" panose="020B0604020202020204" pitchFamily="34" charset="0"/>
              </a:defRPr>
            </a:lvl1pPr>
          </a:lstStyle>
          <a:p>
            <a:fld id="{229EAAAC-928A-40C1-AC39-D34FD1799CA9}" type="slidenum">
              <a:rPr lang="en-GB" smtClean="0"/>
              <a:pPr/>
              <a:t>‹#›</a:t>
            </a:fld>
            <a:endParaRPr lang="en-GB"/>
          </a:p>
        </p:txBody>
      </p:sp>
    </p:spTree>
    <p:extLst>
      <p:ext uri="{BB962C8B-B14F-4D97-AF65-F5344CB8AC3E}">
        <p14:creationId xmlns:p14="http://schemas.microsoft.com/office/powerpoint/2010/main" val="164460869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Full Page w/ footer">
    <p:spTree>
      <p:nvGrpSpPr>
        <p:cNvPr id="1" name=""/>
        <p:cNvGrpSpPr/>
        <p:nvPr/>
      </p:nvGrpSpPr>
      <p:grpSpPr>
        <a:xfrm>
          <a:off x="0" y="0"/>
          <a:ext cx="0" cy="0"/>
          <a:chOff x="0" y="0"/>
          <a:chExt cx="0" cy="0"/>
        </a:xfrm>
      </p:grpSpPr>
      <p:sp>
        <p:nvSpPr>
          <p:cNvPr id="14" name="Text Placeholder 2"/>
          <p:cNvSpPr>
            <a:spLocks noGrp="1"/>
          </p:cNvSpPr>
          <p:nvPr>
            <p:ph type="body" sz="quarter" idx="13" hasCustomPrompt="1"/>
          </p:nvPr>
        </p:nvSpPr>
        <p:spPr>
          <a:xfrm>
            <a:off x="387455" y="318346"/>
            <a:ext cx="9485119" cy="545204"/>
          </a:xfrm>
          <a:prstGeom prst="rect">
            <a:avLst/>
          </a:prstGeom>
        </p:spPr>
        <p:txBody>
          <a:bodyPr>
            <a:noAutofit/>
          </a:bodyPr>
          <a:lstStyle>
            <a:lvl1pPr marL="0" indent="0">
              <a:buNone/>
              <a:defRPr sz="3600" b="1">
                <a:solidFill>
                  <a:srgbClr val="60ABB7"/>
                </a:solidFill>
                <a:latin typeface="Network Rail Sans" panose="02000000040000020004" pitchFamily="50" charset="0"/>
                <a:cs typeface="Arial" panose="020B0604020202020204" pitchFamily="34" charset="0"/>
              </a:defRPr>
            </a:lvl1pPr>
          </a:lstStyle>
          <a:p>
            <a:pPr lvl="0"/>
            <a:r>
              <a:rPr lang="en-GB"/>
              <a:t>Add heading here</a:t>
            </a:r>
          </a:p>
        </p:txBody>
      </p:sp>
      <p:sp>
        <p:nvSpPr>
          <p:cNvPr id="15" name="Text Placeholder 2"/>
          <p:cNvSpPr>
            <a:spLocks noGrp="1"/>
          </p:cNvSpPr>
          <p:nvPr>
            <p:ph type="body" sz="quarter" idx="14" hasCustomPrompt="1"/>
          </p:nvPr>
        </p:nvSpPr>
        <p:spPr>
          <a:xfrm>
            <a:off x="387458" y="1011718"/>
            <a:ext cx="11457013" cy="995849"/>
          </a:xfrm>
          <a:prstGeom prst="rect">
            <a:avLst/>
          </a:prstGeom>
        </p:spPr>
        <p:txBody>
          <a:bodyPr>
            <a:noAutofit/>
          </a:bodyPr>
          <a:lstStyle>
            <a:lvl1pPr marL="0" indent="0">
              <a:lnSpc>
                <a:spcPct val="100000"/>
              </a:lnSpc>
              <a:spcBef>
                <a:spcPts val="0"/>
              </a:spcBef>
              <a:buNone/>
              <a:defRPr sz="2000" b="0">
                <a:solidFill>
                  <a:schemeClr val="tx1"/>
                </a:solidFill>
                <a:latin typeface="Network Rail Sans" panose="02000000040000020004" pitchFamily="50" charset="0"/>
                <a:cs typeface="Arial" panose="020B0604020202020204" pitchFamily="34" charset="0"/>
              </a:defRPr>
            </a:lvl1pPr>
          </a:lstStyle>
          <a:p>
            <a:pPr lvl="0"/>
            <a:r>
              <a:rPr lang="en-GB"/>
              <a:t>Add body text here</a:t>
            </a:r>
          </a:p>
        </p:txBody>
      </p:sp>
      <p:sp>
        <p:nvSpPr>
          <p:cNvPr id="13" name="Slide Number Placeholder 9">
            <a:extLst>
              <a:ext uri="{FF2B5EF4-FFF2-40B4-BE49-F238E27FC236}">
                <a16:creationId xmlns:a16="http://schemas.microsoft.com/office/drawing/2014/main" id="{FE4F7ABE-BC68-4620-B586-C000C26D214C}"/>
              </a:ext>
            </a:extLst>
          </p:cNvPr>
          <p:cNvSpPr txBox="1">
            <a:spLocks/>
          </p:cNvSpPr>
          <p:nvPr userDrawn="1"/>
        </p:nvSpPr>
        <p:spPr>
          <a:xfrm>
            <a:off x="11092443" y="6566054"/>
            <a:ext cx="850268" cy="184192"/>
          </a:xfrm>
          <a:prstGeom prst="rect">
            <a:avLst/>
          </a:prstGeom>
        </p:spPr>
        <p:txBody>
          <a:bodyPr anchor="ctr" anchorCtr="0"/>
          <a:lstStyle>
            <a:defPPr>
              <a:defRPr lang="en-US"/>
            </a:defPPr>
            <a:lvl1pPr marL="0" algn="r" defTabSz="914400" rtl="0" eaLnBrk="1" latinLnBrk="0" hangingPunct="1">
              <a:defRPr sz="1200" kern="1200">
                <a:solidFill>
                  <a:srgbClr val="898989"/>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9EAAAC-928A-40C1-AC39-D34FD1799CA9}" type="slidenum">
              <a:rPr lang="en-GB" smtClean="0">
                <a:solidFill>
                  <a:schemeClr val="bg1"/>
                </a:solidFill>
              </a:rPr>
              <a:pPr/>
              <a:t>‹#›</a:t>
            </a:fld>
            <a:endParaRPr lang="en-GB">
              <a:solidFill>
                <a:schemeClr val="bg1"/>
              </a:solidFill>
            </a:endParaRPr>
          </a:p>
        </p:txBody>
      </p:sp>
    </p:spTree>
    <p:extLst>
      <p:ext uri="{BB962C8B-B14F-4D97-AF65-F5344CB8AC3E}">
        <p14:creationId xmlns:p14="http://schemas.microsoft.com/office/powerpoint/2010/main" val="366463533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8632576-9DCF-4E08-98CF-D0DDA8A30193}"/>
              </a:ext>
            </a:extLst>
          </p:cNvPr>
          <p:cNvSpPr/>
          <p:nvPr userDrawn="1"/>
        </p:nvSpPr>
        <p:spPr>
          <a:xfrm>
            <a:off x="9144000" y="0"/>
            <a:ext cx="3048000" cy="2032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147362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theme" Target="../theme/theme4.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B0C725-070A-4E8E-946B-6F0EA338D8D3}" type="datetime3">
              <a:rPr lang="en-GB" smtClean="0"/>
              <a:t>14 September, 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GB" smtClean="0"/>
              <a:t>‹#›</a:t>
            </a:fld>
            <a:endParaRPr lang="en-GB"/>
          </a:p>
        </p:txBody>
      </p:sp>
      <p:sp>
        <p:nvSpPr>
          <p:cNvPr id="8" name="TextBox 7">
            <a:extLst>
              <a:ext uri="{FF2B5EF4-FFF2-40B4-BE49-F238E27FC236}">
                <a16:creationId xmlns:a16="http://schemas.microsoft.com/office/drawing/2014/main" id="{BE50C29D-AA91-743B-8B50-D81D851527FD}"/>
              </a:ext>
            </a:extLst>
          </p:cNvPr>
          <p:cNvSpPr txBox="1"/>
          <p:nvPr userDrawn="1">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C38606-6CBD-42B3-9C89-B69A140C1BB5}"/>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t="2517"/>
          <a:stretch/>
        </p:blipFill>
        <p:spPr>
          <a:xfrm>
            <a:off x="9921764" y="-1"/>
            <a:ext cx="2177958" cy="974777"/>
          </a:xfrm>
          <a:prstGeom prst="rect">
            <a:avLst/>
          </a:prstGeom>
        </p:spPr>
      </p:pic>
      <p:sp>
        <p:nvSpPr>
          <p:cNvPr id="2" name="MSIPCMContentMarking" descr="{&quot;HashCode&quot;:-1288984879,&quot;Placement&quot;:&quot;Header&quot;,&quot;Top&quot;:0.0,&quot;Left&quot;:451.105438,&quot;SlideWidth&quot;:960,&quot;SlideHeight&quot;:540}">
            <a:extLst>
              <a:ext uri="{FF2B5EF4-FFF2-40B4-BE49-F238E27FC236}">
                <a16:creationId xmlns:a16="http://schemas.microsoft.com/office/drawing/2014/main" id="{B13AC302-5B53-485C-8F2E-8A02E46DC732}"/>
              </a:ext>
            </a:extLst>
          </p:cNvPr>
          <p:cNvSpPr txBox="1"/>
          <p:nvPr userDrawn="1"/>
        </p:nvSpPr>
        <p:spPr>
          <a:xfrm>
            <a:off x="5729039" y="0"/>
            <a:ext cx="733923"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000000"/>
                </a:solidFill>
                <a:latin typeface="Calibri" panose="020F0502020204030204" pitchFamily="34" charset="0"/>
              </a:rPr>
              <a:t>OFFICIAL</a:t>
            </a:r>
          </a:p>
        </p:txBody>
      </p:sp>
    </p:spTree>
    <p:extLst>
      <p:ext uri="{BB962C8B-B14F-4D97-AF65-F5344CB8AC3E}">
        <p14:creationId xmlns:p14="http://schemas.microsoft.com/office/powerpoint/2010/main" val="104233301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65">
          <p15:clr>
            <a:srgbClr val="F26B43"/>
          </p15:clr>
        </p15:guide>
        <p15:guide id="2" pos="7469">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6225AB-983C-A6FF-7959-CFB44EB061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68C33788-A45C-4A3B-C86B-6A99BA7FC5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2021A3-CDF8-AA42-7E2A-C2925E07F3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47D5A0-AA45-4F15-BA65-1F7F7E507669}" type="datetimeFigureOut">
              <a:rPr lang="en-GB" smtClean="0"/>
              <a:t>14/09/2026</a:t>
            </a:fld>
            <a:endParaRPr lang="en-GB"/>
          </a:p>
        </p:txBody>
      </p:sp>
      <p:sp>
        <p:nvSpPr>
          <p:cNvPr id="5" name="Footer Placeholder 4">
            <a:extLst>
              <a:ext uri="{FF2B5EF4-FFF2-40B4-BE49-F238E27FC236}">
                <a16:creationId xmlns:a16="http://schemas.microsoft.com/office/drawing/2014/main" id="{407ADFC2-CAE6-DC93-9B7B-5877AD57E2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24F5D27-53BF-68B6-F912-FD0D6CCE3BA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744CB7-24D8-436D-A885-4269A5815261}" type="slidenum">
              <a:rPr lang="en-GB" smtClean="0"/>
              <a:t>‹#›</a:t>
            </a:fld>
            <a:endParaRPr lang="en-GB"/>
          </a:p>
        </p:txBody>
      </p:sp>
      <p:sp>
        <p:nvSpPr>
          <p:cNvPr id="8" name="TextBox 7">
            <a:extLst>
              <a:ext uri="{FF2B5EF4-FFF2-40B4-BE49-F238E27FC236}">
                <a16:creationId xmlns:a16="http://schemas.microsoft.com/office/drawing/2014/main" id="{08ADE87C-9182-75AB-A6E9-F773321954B5}"/>
              </a:ext>
            </a:extLst>
          </p:cNvPr>
          <p:cNvSpPr txBox="1"/>
          <p:nvPr userDrawn="1">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94160713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13AC302-5B53-485C-8F2E-8A02E46DC732}"/>
              </a:ext>
            </a:extLst>
          </p:cNvPr>
          <p:cNvSpPr txBox="1"/>
          <p:nvPr>
            <p:extLst>
              <p:ext uri="{1162E1C5-73C7-4A58-AE30-91384D911F3F}">
                <p184:classification xmlns:p184="http://schemas.microsoft.com/office/powerpoint/2018/4/main" val="hdr"/>
              </p:ext>
            </p:extLst>
          </p:nvPr>
        </p:nvSpPr>
        <p:spPr>
          <a:xfrm>
            <a:off x="5836412" y="190500"/>
            <a:ext cx="544513" cy="152400"/>
          </a:xfrm>
          <a:prstGeom prst="rect">
            <a:avLst/>
          </a:prstGeom>
        </p:spPr>
        <p:txBody>
          <a:bodyPr horzOverflow="overflow" lIns="0" tIns="0" rIns="0" bIns="0">
            <a:spAutoFit/>
          </a:bodyPr>
          <a:lstStyle/>
          <a:p>
            <a:pPr algn="l"/>
            <a:r>
              <a:rPr lang="en-GB" sz="1000">
                <a:solidFill>
                  <a:srgbClr val="000000">
                    <a:alpha val="50000"/>
                  </a:srgbClr>
                </a:solidFill>
                <a:latin typeface="Aptos" panose="020B0004020202020204" pitchFamily="34" charset="0"/>
              </a:rPr>
              <a:t>OFFICIAL</a:t>
            </a:r>
          </a:p>
        </p:txBody>
      </p:sp>
    </p:spTree>
    <p:extLst>
      <p:ext uri="{BB962C8B-B14F-4D97-AF65-F5344CB8AC3E}">
        <p14:creationId xmlns:p14="http://schemas.microsoft.com/office/powerpoint/2010/main" val="1932673573"/>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65">
          <p15:clr>
            <a:srgbClr val="F26B43"/>
          </p15:clr>
        </p15:guide>
        <p15:guide id="2" pos="7469">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networkrail.co.uk/industry-and-commercial/developing-gbrs-charges-and-performance-schemes/"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sv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microsoft.com/office/2018/10/relationships/comments" Target="../comments/modernComment_1AD_E772B99A.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14.xml.rels><?xml version="1.0" encoding="UTF-8" standalone="yes"?>
<Relationships xmlns="http://schemas.openxmlformats.org/package/2006/relationships"><Relationship Id="rId2" Type="http://schemas.openxmlformats.org/officeDocument/2006/relationships/hyperlink" Target="https://www.networkrail.co.uk/industry-and-commercial/developing-gbrs-charges-and-performance-schemes/" TargetMode="External"/><Relationship Id="rId1" Type="http://schemas.openxmlformats.org/officeDocument/2006/relationships/slideLayout" Target="../slideLayouts/slideLayout4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mailto:chargesandperformanceschemes@networkrail.co.uk" TargetMode="External"/><Relationship Id="rId7" Type="http://schemas.openxmlformats.org/officeDocument/2006/relationships/diagramColors" Target="../diagrams/colors2.xml"/><Relationship Id="rId2" Type="http://schemas.openxmlformats.org/officeDocument/2006/relationships/hyperlink" Target="https://www.networkrail.co.uk/industry-and-commercial/developing-gbrs-charges-and-performance-schemes/" TargetMode="External"/><Relationship Id="rId1" Type="http://schemas.openxmlformats.org/officeDocument/2006/relationships/slideLayout" Target="../slideLayouts/slideLayout41.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60ABB7"/>
        </a:solidFill>
        <a:effectLst/>
      </p:bgPr>
    </p:bg>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DE3A3F45-9DFE-FA9E-27C2-C187D6AE415E}"/>
              </a:ext>
            </a:extLst>
          </p:cNvPr>
          <p:cNvSpPr txBox="1">
            <a:spLocks/>
          </p:cNvSpPr>
          <p:nvPr/>
        </p:nvSpPr>
        <p:spPr>
          <a:xfrm>
            <a:off x="380062" y="2454572"/>
            <a:ext cx="11431879" cy="305575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1200"/>
              </a:spcBef>
              <a:spcAft>
                <a:spcPts val="600"/>
              </a:spcAft>
              <a:buNone/>
            </a:pPr>
            <a:r>
              <a:rPr lang="en-GB" sz="4800" b="1">
                <a:solidFill>
                  <a:schemeClr val="bg1"/>
                </a:solidFill>
                <a:latin typeface="Network Rail Sans"/>
                <a:cs typeface="Arial"/>
              </a:rPr>
              <a:t>Performance scheme additional features</a:t>
            </a:r>
            <a:endParaRPr lang="en-GB" sz="4800" b="1">
              <a:solidFill>
                <a:schemeClr val="bg1"/>
              </a:solidFill>
              <a:latin typeface="Network Rail Sans" panose="02000000040000020004" pitchFamily="50" charset="0"/>
              <a:cs typeface="Arial" panose="020B0604020202020204" pitchFamily="34" charset="0"/>
            </a:endParaRPr>
          </a:p>
          <a:p>
            <a:pPr marL="0" indent="0">
              <a:spcBef>
                <a:spcPts val="1200"/>
              </a:spcBef>
              <a:spcAft>
                <a:spcPts val="600"/>
              </a:spcAft>
              <a:buNone/>
            </a:pPr>
            <a:r>
              <a:rPr lang="en-GB" sz="4800" b="1">
                <a:solidFill>
                  <a:schemeClr val="bg1"/>
                </a:solidFill>
                <a:latin typeface="Network Rail Sans" panose="02000000040000020004" pitchFamily="50" charset="0"/>
                <a:cs typeface="Arial" panose="020B0604020202020204" pitchFamily="34" charset="0"/>
              </a:rPr>
              <a:t>Freight and charter operators </a:t>
            </a:r>
          </a:p>
        </p:txBody>
      </p:sp>
      <p:sp>
        <p:nvSpPr>
          <p:cNvPr id="6" name="TextBox 5">
            <a:extLst>
              <a:ext uri="{FF2B5EF4-FFF2-40B4-BE49-F238E27FC236}">
                <a16:creationId xmlns:a16="http://schemas.microsoft.com/office/drawing/2014/main" id="{F78C9C79-920D-7F45-104C-DA930469A250}"/>
              </a:ext>
            </a:extLst>
          </p:cNvPr>
          <p:cNvSpPr txBox="1"/>
          <p:nvPr/>
        </p:nvSpPr>
        <p:spPr>
          <a:xfrm>
            <a:off x="3971544" y="6320703"/>
            <a:ext cx="8220456" cy="400110"/>
          </a:xfrm>
          <a:prstGeom prst="rect">
            <a:avLst/>
          </a:prstGeom>
          <a:noFill/>
        </p:spPr>
        <p:txBody>
          <a:bodyPr wrap="square" rtlCol="0">
            <a:spAutoFit/>
          </a:bodyPr>
          <a:lstStyle/>
          <a:p>
            <a:pPr algn="r"/>
            <a:r>
              <a:rPr lang="en-GB" sz="2000">
                <a:solidFill>
                  <a:schemeClr val="bg1"/>
                </a:solidFill>
                <a:latin typeface="Network Rail Sans" panose="02000000040000020004" pitchFamily="2" charset="0"/>
              </a:rPr>
              <a:t>Please note, these slides will be published online and will be available, </a:t>
            </a:r>
            <a:r>
              <a:rPr lang="en-GB" sz="2000">
                <a:solidFill>
                  <a:schemeClr val="accent2"/>
                </a:solidFill>
                <a:latin typeface="Network Rail Sans" panose="02000000040000020004" pitchFamily="2" charset="0"/>
                <a:hlinkClick r:id="rId2">
                  <a:extLst>
                    <a:ext uri="{A12FA001-AC4F-418D-AE19-62706E023703}">
                      <ahyp:hlinkClr xmlns:ahyp="http://schemas.microsoft.com/office/drawing/2018/hyperlinkcolor" val="tx"/>
                    </a:ext>
                  </a:extLst>
                </a:hlinkClick>
              </a:rPr>
              <a:t>here</a:t>
            </a:r>
            <a:r>
              <a:rPr lang="en-GB" sz="2000">
                <a:solidFill>
                  <a:schemeClr val="bg1"/>
                </a:solidFill>
                <a:latin typeface="Network Rail Sans" panose="02000000040000020004" pitchFamily="2" charset="0"/>
              </a:rPr>
              <a:t>.</a:t>
            </a:r>
          </a:p>
        </p:txBody>
      </p:sp>
      <p:sp>
        <p:nvSpPr>
          <p:cNvPr id="8" name="Slide Number Placeholder 7">
            <a:extLst>
              <a:ext uri="{FF2B5EF4-FFF2-40B4-BE49-F238E27FC236}">
                <a16:creationId xmlns:a16="http://schemas.microsoft.com/office/drawing/2014/main" id="{08E862C7-6828-9378-9B80-1694C105A409}"/>
              </a:ext>
            </a:extLst>
          </p:cNvPr>
          <p:cNvSpPr>
            <a:spLocks noGrp="1"/>
          </p:cNvSpPr>
          <p:nvPr>
            <p:ph type="sldNum" sz="quarter" idx="12"/>
          </p:nvPr>
        </p:nvSpPr>
        <p:spPr/>
        <p:txBody>
          <a:bodyPr/>
          <a:lstStyle/>
          <a:p>
            <a:fld id="{330EA680-D336-4FF7-8B7A-9848BB0A1C32}" type="slidenum">
              <a:rPr lang="en-GB" smtClean="0"/>
              <a:t>1</a:t>
            </a:fld>
            <a:endParaRPr lang="en-GB"/>
          </a:p>
        </p:txBody>
      </p:sp>
      <p:sp>
        <p:nvSpPr>
          <p:cNvPr id="3" name="Text Placeholder 1">
            <a:extLst>
              <a:ext uri="{FF2B5EF4-FFF2-40B4-BE49-F238E27FC236}">
                <a16:creationId xmlns:a16="http://schemas.microsoft.com/office/drawing/2014/main" id="{00A7B049-B257-D514-2EA4-191593727706}"/>
              </a:ext>
            </a:extLst>
          </p:cNvPr>
          <p:cNvSpPr txBox="1">
            <a:spLocks/>
          </p:cNvSpPr>
          <p:nvPr/>
        </p:nvSpPr>
        <p:spPr>
          <a:xfrm>
            <a:off x="380059" y="4989101"/>
            <a:ext cx="9029163" cy="40011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a:t>22 September 2026</a:t>
            </a:r>
          </a:p>
        </p:txBody>
      </p:sp>
    </p:spTree>
    <p:extLst>
      <p:ext uri="{BB962C8B-B14F-4D97-AF65-F5344CB8AC3E}">
        <p14:creationId xmlns:p14="http://schemas.microsoft.com/office/powerpoint/2010/main" val="2729743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606E471-5789-4C47-597E-9E3F92088975}"/>
              </a:ext>
            </a:extLst>
          </p:cNvPr>
          <p:cNvSpPr>
            <a:spLocks noGrp="1"/>
          </p:cNvSpPr>
          <p:nvPr>
            <p:ph type="body" sz="quarter" idx="13"/>
          </p:nvPr>
        </p:nvSpPr>
        <p:spPr>
          <a:xfrm>
            <a:off x="0" y="2986241"/>
            <a:ext cx="6420573" cy="885517"/>
          </a:xfrm>
        </p:spPr>
        <p:txBody>
          <a:bodyPr/>
          <a:lstStyle/>
          <a:p>
            <a:pPr algn="r"/>
            <a:r>
              <a:rPr lang="en-GB" sz="4400"/>
              <a:t>Introduction and purpose </a:t>
            </a:r>
          </a:p>
        </p:txBody>
      </p:sp>
      <p:sp>
        <p:nvSpPr>
          <p:cNvPr id="7" name="Text Placeholder 1">
            <a:extLst>
              <a:ext uri="{FF2B5EF4-FFF2-40B4-BE49-F238E27FC236}">
                <a16:creationId xmlns:a16="http://schemas.microsoft.com/office/drawing/2014/main" id="{C83F3D44-D6D6-15FE-FBBF-6E7B1C3A1166}"/>
              </a:ext>
            </a:extLst>
          </p:cNvPr>
          <p:cNvSpPr txBox="1">
            <a:spLocks/>
          </p:cNvSpPr>
          <p:nvPr/>
        </p:nvSpPr>
        <p:spPr>
          <a:xfrm>
            <a:off x="1235440" y="4545526"/>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Caitlin Scarlett</a:t>
            </a:r>
          </a:p>
        </p:txBody>
      </p:sp>
    </p:spTree>
    <p:extLst>
      <p:ext uri="{BB962C8B-B14F-4D97-AF65-F5344CB8AC3E}">
        <p14:creationId xmlns:p14="http://schemas.microsoft.com/office/powerpoint/2010/main" val="2567872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D7F49-DC60-36F2-8CB3-21F4696367D3}"/>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24EA9261-9558-758E-02E5-F159C090355D}"/>
              </a:ext>
            </a:extLst>
          </p:cNvPr>
          <p:cNvSpPr txBox="1">
            <a:spLocks/>
          </p:cNvSpPr>
          <p:nvPr/>
        </p:nvSpPr>
        <p:spPr>
          <a:xfrm>
            <a:off x="573316" y="371074"/>
            <a:ext cx="10195088" cy="63524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b="1">
                <a:solidFill>
                  <a:srgbClr val="005172"/>
                </a:solidFill>
                <a:latin typeface="Network Rail Sans" panose="02000000040000020004" pitchFamily="50" charset="0"/>
                <a:cs typeface="Arial" panose="020B0604020202020204" pitchFamily="34" charset="0"/>
              </a:rPr>
              <a:t>Workshop purpose</a:t>
            </a:r>
          </a:p>
        </p:txBody>
      </p:sp>
      <p:sp>
        <p:nvSpPr>
          <p:cNvPr id="2" name="Text Placeholder 5">
            <a:extLst>
              <a:ext uri="{FF2B5EF4-FFF2-40B4-BE49-F238E27FC236}">
                <a16:creationId xmlns:a16="http://schemas.microsoft.com/office/drawing/2014/main" id="{21F5A795-893B-7C78-155B-0720C36EA92A}"/>
              </a:ext>
            </a:extLst>
          </p:cNvPr>
          <p:cNvSpPr txBox="1">
            <a:spLocks/>
          </p:cNvSpPr>
          <p:nvPr/>
        </p:nvSpPr>
        <p:spPr>
          <a:xfrm>
            <a:off x="573316" y="1164974"/>
            <a:ext cx="10847159" cy="4528052"/>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800"/>
              </a:spcAft>
              <a:buFont typeface="Wingdings" panose="05000000000000000000" pitchFamily="2" charset="2"/>
              <a:buChar char="Ø"/>
            </a:pPr>
            <a:r>
              <a:rPr lang="en-GB" sz="1400">
                <a:latin typeface="Network Rail Sans" panose="02000000040000020004" pitchFamily="2" charset="0"/>
              </a:rPr>
              <a:t>This workshop is part of our wider programme of work exploring options for GBR’s future performance schemes.</a:t>
            </a:r>
          </a:p>
          <a:p>
            <a:pPr>
              <a:spcBef>
                <a:spcPts val="600"/>
              </a:spcBef>
              <a:spcAft>
                <a:spcPts val="800"/>
              </a:spcAft>
              <a:buFont typeface="Wingdings" panose="05000000000000000000" pitchFamily="2" charset="2"/>
              <a:buChar char="Ø"/>
            </a:pPr>
            <a:r>
              <a:rPr lang="en-GB" sz="1400">
                <a:latin typeface="Network Rail Sans" panose="02000000040000020004" pitchFamily="2" charset="0"/>
              </a:rPr>
              <a:t>Today’s session focuses on the additional features that could support the freight and charter performance schemes (i.e. those which fall outside the core components of the performance scheme, that seek to address specific limitations within the scheme). An example of what we mean by an “additional feature” would be the Incident Cap mechanism.</a:t>
            </a:r>
          </a:p>
          <a:p>
            <a:pPr>
              <a:spcBef>
                <a:spcPts val="600"/>
              </a:spcBef>
              <a:spcAft>
                <a:spcPts val="800"/>
              </a:spcAft>
              <a:buFont typeface="Wingdings" panose="05000000000000000000" pitchFamily="2" charset="2"/>
              <a:buChar char="Ø"/>
            </a:pPr>
            <a:r>
              <a:rPr lang="en-GB" sz="1400">
                <a:latin typeface="Network Rail Sans" panose="02000000040000020004" pitchFamily="2" charset="0"/>
              </a:rPr>
              <a:t>We understand freight operators’ preference to retain the existing performance scheme arrangements. We are therefore not proposing material changes to these arrangements for FP1, unless there was significant appetite to do so. However, we would welcome views on whether the features presented could have value over the longer term or should circumstances change in a future funding period. </a:t>
            </a:r>
          </a:p>
          <a:p>
            <a:pPr>
              <a:spcBef>
                <a:spcPts val="600"/>
              </a:spcBef>
              <a:spcAft>
                <a:spcPts val="800"/>
              </a:spcAft>
              <a:buFont typeface="Wingdings" panose="05000000000000000000" pitchFamily="2" charset="2"/>
              <a:buChar char="Ø"/>
            </a:pPr>
            <a:r>
              <a:rPr lang="en-GB" sz="1400">
                <a:latin typeface="Network Rail Sans" panose="02000000040000020004" pitchFamily="2" charset="0"/>
              </a:rPr>
              <a:t>In the workshop we will: </a:t>
            </a:r>
          </a:p>
          <a:p>
            <a:pPr marL="800100" lvl="1" indent="-342900">
              <a:spcBef>
                <a:spcPts val="600"/>
              </a:spcBef>
              <a:spcAft>
                <a:spcPts val="800"/>
              </a:spcAft>
              <a:buFont typeface="+mj-lt"/>
              <a:buAutoNum type="arabicPeriod"/>
            </a:pPr>
            <a:r>
              <a:rPr lang="en-GB" sz="1400">
                <a:latin typeface="Network Rail Sans" panose="02000000040000020004" pitchFamily="2" charset="0"/>
              </a:rPr>
              <a:t>Discuss what we mean by additional scheme features, the value they provide, and whether existing arrangements should be retained, amended or removed.</a:t>
            </a:r>
          </a:p>
          <a:p>
            <a:pPr marL="800100" lvl="1" indent="-342900">
              <a:spcBef>
                <a:spcPts val="600"/>
              </a:spcBef>
              <a:spcAft>
                <a:spcPts val="800"/>
              </a:spcAft>
              <a:buFont typeface="+mj-lt"/>
              <a:buAutoNum type="arabicPeriod"/>
            </a:pPr>
            <a:r>
              <a:rPr lang="en-GB" sz="1400">
                <a:latin typeface="Network Rail Sans" panose="02000000040000020004" pitchFamily="2" charset="0"/>
              </a:rPr>
              <a:t>Explore whether any additional features could be considered for use in the schemes from Funding Period 1 (FP1), or future funding periods, and seek industry views on these.</a:t>
            </a:r>
          </a:p>
          <a:p>
            <a:pPr marL="800100" lvl="1" indent="-342900">
              <a:spcBef>
                <a:spcPts val="600"/>
              </a:spcBef>
              <a:spcAft>
                <a:spcPts val="800"/>
              </a:spcAft>
              <a:buFont typeface="+mj-lt"/>
              <a:buAutoNum type="arabicPeriod"/>
            </a:pPr>
            <a:r>
              <a:rPr lang="en-GB" sz="1400">
                <a:latin typeface="Network Rail Sans" panose="02000000040000020004" pitchFamily="2" charset="0"/>
              </a:rPr>
              <a:t>Set out our planned next steps and wider programme of work.</a:t>
            </a:r>
          </a:p>
          <a:p>
            <a:pPr marL="342900" indent="-342900">
              <a:spcBef>
                <a:spcPts val="600"/>
              </a:spcBef>
              <a:spcAft>
                <a:spcPts val="800"/>
              </a:spcAft>
              <a:buFont typeface="Wingdings" panose="05000000000000000000" pitchFamily="2" charset="2"/>
              <a:buChar char="Ø"/>
            </a:pPr>
            <a:endParaRPr lang="en-GB" sz="1400">
              <a:latin typeface="Network Rail Sans" panose="02000000040000020004" pitchFamily="2" charset="0"/>
            </a:endParaRPr>
          </a:p>
          <a:p>
            <a:pPr marL="800100" lvl="1" indent="-342900">
              <a:spcBef>
                <a:spcPts val="600"/>
              </a:spcBef>
              <a:spcAft>
                <a:spcPts val="800"/>
              </a:spcAft>
              <a:buFont typeface="+mj-lt"/>
              <a:buAutoNum type="arabicPeriod"/>
            </a:pPr>
            <a:endParaRPr lang="en-GB" sz="1400">
              <a:latin typeface="Network Rail Sans" panose="02000000040000020004" pitchFamily="2" charset="0"/>
            </a:endParaRPr>
          </a:p>
        </p:txBody>
      </p:sp>
      <p:sp>
        <p:nvSpPr>
          <p:cNvPr id="4" name="Rectangle: Rounded Corners 3">
            <a:extLst>
              <a:ext uri="{FF2B5EF4-FFF2-40B4-BE49-F238E27FC236}">
                <a16:creationId xmlns:a16="http://schemas.microsoft.com/office/drawing/2014/main" id="{1AEBA94A-4240-E18B-B06E-02C317B81994}"/>
              </a:ext>
            </a:extLst>
          </p:cNvPr>
          <p:cNvSpPr/>
          <p:nvPr/>
        </p:nvSpPr>
        <p:spPr>
          <a:xfrm>
            <a:off x="573316" y="5914457"/>
            <a:ext cx="11187436" cy="713937"/>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u="sng">
                <a:solidFill>
                  <a:srgbClr val="FF0000"/>
                </a:solidFill>
                <a:latin typeface="Network Rail Sans" panose="02000000040000020004" pitchFamily="2" charset="0"/>
              </a:rPr>
              <a:t>Important caveat:</a:t>
            </a:r>
            <a:r>
              <a:rPr lang="en-GB" sz="1600" b="1">
                <a:solidFill>
                  <a:srgbClr val="FF0000"/>
                </a:solidFill>
                <a:latin typeface="Network Rail Sans" panose="02000000040000020004" pitchFamily="2" charset="0"/>
              </a:rPr>
              <a:t> </a:t>
            </a:r>
            <a:r>
              <a:rPr lang="en-GB" sz="1600">
                <a:solidFill>
                  <a:srgbClr val="FF0000"/>
                </a:solidFill>
                <a:latin typeface="Network Rail Sans" panose="02000000040000020004" pitchFamily="2" charset="0"/>
              </a:rPr>
              <a:t>All policy options discussed during the workshop carry no legal weight or commitment that they will come into effect. We are seeking industry views to help shape our proposals, ahead of formal consultation.</a:t>
            </a:r>
            <a:r>
              <a:rPr lang="en-GB" sz="1600" b="1" u="sng">
                <a:solidFill>
                  <a:srgbClr val="FF0000"/>
                </a:solidFill>
                <a:latin typeface="Network Rail Sans" panose="02000000040000020004" pitchFamily="2" charset="0"/>
              </a:rPr>
              <a:t> </a:t>
            </a:r>
          </a:p>
        </p:txBody>
      </p:sp>
    </p:spTree>
    <p:extLst>
      <p:ext uri="{BB962C8B-B14F-4D97-AF65-F5344CB8AC3E}">
        <p14:creationId xmlns:p14="http://schemas.microsoft.com/office/powerpoint/2010/main" val="2149871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AD744-F4B8-D123-1F51-326742EFF991}"/>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40F6607E-E93E-9F8D-26CB-B27E8D928C7C}"/>
              </a:ext>
            </a:extLst>
          </p:cNvPr>
          <p:cNvSpPr>
            <a:spLocks noGrp="1"/>
          </p:cNvSpPr>
          <p:nvPr>
            <p:ph type="body" sz="quarter" idx="13"/>
          </p:nvPr>
        </p:nvSpPr>
        <p:spPr>
          <a:xfrm>
            <a:off x="131407" y="2096320"/>
            <a:ext cx="7014005" cy="2547257"/>
          </a:xfrm>
        </p:spPr>
        <p:txBody>
          <a:bodyPr/>
          <a:lstStyle/>
          <a:p>
            <a:pPr algn="r"/>
            <a:r>
              <a:rPr lang="en-GB" sz="3600"/>
              <a:t>Overview of the existing additional features and how they add value to performance schemes</a:t>
            </a:r>
          </a:p>
        </p:txBody>
      </p:sp>
      <p:sp>
        <p:nvSpPr>
          <p:cNvPr id="8" name="Text Placeholder 1">
            <a:extLst>
              <a:ext uri="{FF2B5EF4-FFF2-40B4-BE49-F238E27FC236}">
                <a16:creationId xmlns:a16="http://schemas.microsoft.com/office/drawing/2014/main" id="{8279853C-C22E-489C-3154-7D2A1EC7ED23}"/>
              </a:ext>
            </a:extLst>
          </p:cNvPr>
          <p:cNvSpPr txBox="1">
            <a:spLocks/>
          </p:cNvSpPr>
          <p:nvPr/>
        </p:nvSpPr>
        <p:spPr>
          <a:xfrm>
            <a:off x="1960279" y="4643577"/>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George Willicombe</a:t>
            </a:r>
          </a:p>
        </p:txBody>
      </p:sp>
    </p:spTree>
    <p:extLst>
      <p:ext uri="{BB962C8B-B14F-4D97-AF65-F5344CB8AC3E}">
        <p14:creationId xmlns:p14="http://schemas.microsoft.com/office/powerpoint/2010/main" val="3068000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15028-3503-542B-6803-FF73A07E2FD6}"/>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720F4535-9322-5F2B-E411-27F224BD6F22}"/>
              </a:ext>
            </a:extLst>
          </p:cNvPr>
          <p:cNvSpPr txBox="1">
            <a:spLocks/>
          </p:cNvSpPr>
          <p:nvPr/>
        </p:nvSpPr>
        <p:spPr>
          <a:xfrm>
            <a:off x="466451" y="160167"/>
            <a:ext cx="11621231" cy="7958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000" b="1">
                <a:solidFill>
                  <a:srgbClr val="005172"/>
                </a:solidFill>
                <a:latin typeface="Network Rail Sans" panose="02000000040000020004" pitchFamily="50" charset="0"/>
                <a:cs typeface="Arial" panose="020B0604020202020204" pitchFamily="34" charset="0"/>
              </a:rPr>
              <a:t>What do we mean by additional scheme features?</a:t>
            </a:r>
          </a:p>
        </p:txBody>
      </p:sp>
      <p:pic>
        <p:nvPicPr>
          <p:cNvPr id="50" name="Graphique 33" descr="Close avec un remplissage uni">
            <a:extLst>
              <a:ext uri="{FF2B5EF4-FFF2-40B4-BE49-F238E27FC236}">
                <a16:creationId xmlns:a16="http://schemas.microsoft.com/office/drawing/2014/main" id="{C56A3281-2B12-BD82-875F-D5C032C132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68054" y="1495858"/>
            <a:ext cx="369332" cy="369332"/>
          </a:xfrm>
          <a:prstGeom prst="rect">
            <a:avLst/>
          </a:prstGeom>
        </p:spPr>
      </p:pic>
      <p:sp>
        <p:nvSpPr>
          <p:cNvPr id="21" name="Text Placeholder 5">
            <a:extLst>
              <a:ext uri="{FF2B5EF4-FFF2-40B4-BE49-F238E27FC236}">
                <a16:creationId xmlns:a16="http://schemas.microsoft.com/office/drawing/2014/main" id="{1A492182-788C-AC1D-8E31-2C467D9D7265}"/>
              </a:ext>
            </a:extLst>
          </p:cNvPr>
          <p:cNvSpPr txBox="1">
            <a:spLocks/>
          </p:cNvSpPr>
          <p:nvPr/>
        </p:nvSpPr>
        <p:spPr>
          <a:xfrm>
            <a:off x="380236" y="852344"/>
            <a:ext cx="11431528" cy="82818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800"/>
              </a:spcAft>
              <a:buNone/>
            </a:pPr>
            <a:r>
              <a:rPr lang="en-GB" sz="1800">
                <a:latin typeface="Network Rail Sans" panose="02000000040000020004" pitchFamily="2" charset="0"/>
              </a:rPr>
              <a:t>For the purposes of the discussion today, we shall consider that performance schemes are made up of two distinct ‘elements’. Together, these features form part of the overall performance scheme package, and can influence the total level of risk, the incentives in place, and the outcomes experienced.</a:t>
            </a:r>
          </a:p>
        </p:txBody>
      </p:sp>
      <p:graphicFrame>
        <p:nvGraphicFramePr>
          <p:cNvPr id="27" name="Diagram 26">
            <a:extLst>
              <a:ext uri="{FF2B5EF4-FFF2-40B4-BE49-F238E27FC236}">
                <a16:creationId xmlns:a16="http://schemas.microsoft.com/office/drawing/2014/main" id="{D1F6E31C-A019-2A1B-73A9-FF61811BA1AC}"/>
              </a:ext>
            </a:extLst>
          </p:cNvPr>
          <p:cNvGraphicFramePr/>
          <p:nvPr>
            <p:extLst>
              <p:ext uri="{D42A27DB-BD31-4B8C-83A1-F6EECF244321}">
                <p14:modId xmlns:p14="http://schemas.microsoft.com/office/powerpoint/2010/main" val="3401494893"/>
              </p:ext>
            </p:extLst>
          </p:nvPr>
        </p:nvGraphicFramePr>
        <p:xfrm>
          <a:off x="583483" y="1782353"/>
          <a:ext cx="5832757" cy="496663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9" name="Arrow: Pentagon 28">
            <a:extLst>
              <a:ext uri="{FF2B5EF4-FFF2-40B4-BE49-F238E27FC236}">
                <a16:creationId xmlns:a16="http://schemas.microsoft.com/office/drawing/2014/main" id="{422CF581-8D6A-3B5B-E587-BAC8575001F1}"/>
              </a:ext>
            </a:extLst>
          </p:cNvPr>
          <p:cNvSpPr/>
          <p:nvPr/>
        </p:nvSpPr>
        <p:spPr>
          <a:xfrm>
            <a:off x="6647673" y="1916106"/>
            <a:ext cx="750351" cy="4684720"/>
          </a:xfrm>
          <a:prstGeom prst="homePlate">
            <a:avLst>
              <a:gd name="adj" fmla="val 96171"/>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lgn="l">
              <a:buFont typeface="Arial" panose="020B0604020202020204" pitchFamily="34" charset="0"/>
              <a:buChar char="•"/>
            </a:pPr>
            <a:endParaRPr lang="en-GB" sz="1400">
              <a:solidFill>
                <a:schemeClr val="tx1"/>
              </a:solidFill>
              <a:latin typeface="Network Rail Sans" panose="02000000040000020004" pitchFamily="2" charset="0"/>
            </a:endParaRPr>
          </a:p>
        </p:txBody>
      </p:sp>
      <p:graphicFrame>
        <p:nvGraphicFramePr>
          <p:cNvPr id="30" name="Table 29">
            <a:extLst>
              <a:ext uri="{FF2B5EF4-FFF2-40B4-BE49-F238E27FC236}">
                <a16:creationId xmlns:a16="http://schemas.microsoft.com/office/drawing/2014/main" id="{EF2A5CFB-29EE-C778-9C35-DD9F1BD8BA00}"/>
              </a:ext>
            </a:extLst>
          </p:cNvPr>
          <p:cNvGraphicFramePr>
            <a:graphicFrameLocks noGrp="1"/>
          </p:cNvGraphicFramePr>
          <p:nvPr>
            <p:extLst>
              <p:ext uri="{D42A27DB-BD31-4B8C-83A1-F6EECF244321}">
                <p14:modId xmlns:p14="http://schemas.microsoft.com/office/powerpoint/2010/main" val="3808928373"/>
              </p:ext>
            </p:extLst>
          </p:nvPr>
        </p:nvGraphicFramePr>
        <p:xfrm>
          <a:off x="7788886" y="1945113"/>
          <a:ext cx="3810000" cy="1529080"/>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283530862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Network Rail Sans" panose="02000000040000020004" pitchFamily="2" charset="0"/>
                        </a:rPr>
                        <a:t>Incident Caps &amp; ACS</a:t>
                      </a:r>
                      <a:endParaRPr lang="en-GB" sz="1400"/>
                    </a:p>
                  </a:txBody>
                  <a:tcPr/>
                </a:tc>
                <a:extLst>
                  <a:ext uri="{0D108BD9-81ED-4DB2-BD59-A6C34878D82A}">
                    <a16:rowId xmlns:a16="http://schemas.microsoft.com/office/drawing/2014/main" val="35921263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rgbClr val="6B7280"/>
                          </a:solidFill>
                          <a:latin typeface="Network Rail Sans" panose="02000000040000020004" pitchFamily="2" charset="0"/>
                          <a:ea typeface="Calibri" pitchFamily="34" charset="-122"/>
                          <a:cs typeface="Calibri" pitchFamily="34" charset="-120"/>
                        </a:rPr>
                        <a:t>Incident caps limit the total number of minutes delay that are payable by an operator from any single incident. The level of cap chosen can be changed annually, and operators are required to pay an ACS in return for the protections.</a:t>
                      </a:r>
                      <a:endParaRPr lang="en-GB" sz="1400"/>
                    </a:p>
                  </a:txBody>
                  <a:tcPr>
                    <a:solidFill>
                      <a:schemeClr val="bg1">
                        <a:lumMod val="95000"/>
                      </a:schemeClr>
                    </a:solidFill>
                  </a:tcPr>
                </a:tc>
                <a:extLst>
                  <a:ext uri="{0D108BD9-81ED-4DB2-BD59-A6C34878D82A}">
                    <a16:rowId xmlns:a16="http://schemas.microsoft.com/office/drawing/2014/main" val="2477374496"/>
                  </a:ext>
                </a:extLst>
              </a:tr>
            </a:tbl>
          </a:graphicData>
        </a:graphic>
      </p:graphicFrame>
      <p:graphicFrame>
        <p:nvGraphicFramePr>
          <p:cNvPr id="32" name="Table 31">
            <a:extLst>
              <a:ext uri="{FF2B5EF4-FFF2-40B4-BE49-F238E27FC236}">
                <a16:creationId xmlns:a16="http://schemas.microsoft.com/office/drawing/2014/main" id="{1055F330-0F69-6705-416F-9B05C5AA2FAE}"/>
              </a:ext>
            </a:extLst>
          </p:cNvPr>
          <p:cNvGraphicFramePr>
            <a:graphicFrameLocks noGrp="1"/>
          </p:cNvGraphicFramePr>
          <p:nvPr>
            <p:extLst>
              <p:ext uri="{D42A27DB-BD31-4B8C-83A1-F6EECF244321}">
                <p14:modId xmlns:p14="http://schemas.microsoft.com/office/powerpoint/2010/main" val="1358235273"/>
              </p:ext>
            </p:extLst>
          </p:nvPr>
        </p:nvGraphicFramePr>
        <p:xfrm>
          <a:off x="7788886" y="3662582"/>
          <a:ext cx="3810000" cy="1303383"/>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2835308621"/>
                    </a:ext>
                  </a:extLst>
                </a:gridCol>
              </a:tblGrid>
              <a:tr h="340000">
                <a:tc>
                  <a:txBody>
                    <a:bodyPr/>
                    <a:lstStyle/>
                    <a:p>
                      <a:pPr marL="0" indent="0" algn="l">
                        <a:buNone/>
                      </a:pPr>
                      <a:r>
                        <a:rPr lang="en-US" sz="1400">
                          <a:latin typeface="Network Rail Sans" panose="02000000040000020004" pitchFamily="2" charset="0"/>
                        </a:rPr>
                        <a:t>Annual Liability Caps</a:t>
                      </a:r>
                    </a:p>
                  </a:txBody>
                  <a:tcPr/>
                </a:tc>
                <a:extLst>
                  <a:ext uri="{0D108BD9-81ED-4DB2-BD59-A6C34878D82A}">
                    <a16:rowId xmlns:a16="http://schemas.microsoft.com/office/drawing/2014/main" val="3592126312"/>
                  </a:ext>
                </a:extLst>
              </a:tr>
              <a:tr h="963383">
                <a:tc>
                  <a:txBody>
                    <a:bodyPr/>
                    <a:lstStyle/>
                    <a:p>
                      <a:pPr marL="0" indent="0" algn="l">
                        <a:buNone/>
                      </a:pPr>
                      <a:r>
                        <a:rPr lang="en-GB" sz="1400">
                          <a:solidFill>
                            <a:srgbClr val="6B7280"/>
                          </a:solidFill>
                          <a:latin typeface="Network Rail Sans" panose="02000000040000020004" pitchFamily="2" charset="0"/>
                          <a:ea typeface="Calibri" pitchFamily="34" charset="-122"/>
                          <a:cs typeface="Calibri" pitchFamily="34" charset="-120"/>
                        </a:rPr>
                        <a:t>Limits the total amount of liability that either party is subject to in a financial year in the performance scheme (Schedule 8). Annual caps can be reviewed and updated annually .</a:t>
                      </a:r>
                    </a:p>
                  </a:txBody>
                  <a:tcPr>
                    <a:solidFill>
                      <a:schemeClr val="bg1">
                        <a:lumMod val="95000"/>
                      </a:schemeClr>
                    </a:solidFill>
                  </a:tcPr>
                </a:tc>
                <a:extLst>
                  <a:ext uri="{0D108BD9-81ED-4DB2-BD59-A6C34878D82A}">
                    <a16:rowId xmlns:a16="http://schemas.microsoft.com/office/drawing/2014/main" val="2477374496"/>
                  </a:ext>
                </a:extLst>
              </a:tr>
            </a:tbl>
          </a:graphicData>
        </a:graphic>
      </p:graphicFrame>
      <p:graphicFrame>
        <p:nvGraphicFramePr>
          <p:cNvPr id="34" name="Table 33">
            <a:extLst>
              <a:ext uri="{FF2B5EF4-FFF2-40B4-BE49-F238E27FC236}">
                <a16:creationId xmlns:a16="http://schemas.microsoft.com/office/drawing/2014/main" id="{B97E744E-7996-267A-1F38-851173E06E00}"/>
              </a:ext>
            </a:extLst>
          </p:cNvPr>
          <p:cNvGraphicFramePr>
            <a:graphicFrameLocks noGrp="1"/>
          </p:cNvGraphicFramePr>
          <p:nvPr>
            <p:extLst>
              <p:ext uri="{D42A27DB-BD31-4B8C-83A1-F6EECF244321}">
                <p14:modId xmlns:p14="http://schemas.microsoft.com/office/powerpoint/2010/main" val="4198437558"/>
              </p:ext>
            </p:extLst>
          </p:nvPr>
        </p:nvGraphicFramePr>
        <p:xfrm>
          <a:off x="7798517" y="5154354"/>
          <a:ext cx="3810000" cy="1293616"/>
        </p:xfrm>
        <a:graphic>
          <a:graphicData uri="http://schemas.openxmlformats.org/drawingml/2006/table">
            <a:tbl>
              <a:tblPr firstRow="1" bandRow="1">
                <a:tableStyleId>{5C22544A-7EE6-4342-B048-85BDC9FD1C3A}</a:tableStyleId>
              </a:tblPr>
              <a:tblGrid>
                <a:gridCol w="3810000">
                  <a:extLst>
                    <a:ext uri="{9D8B030D-6E8A-4147-A177-3AD203B41FA5}">
                      <a16:colId xmlns:a16="http://schemas.microsoft.com/office/drawing/2014/main" val="2835308621"/>
                    </a:ext>
                  </a:extLst>
                </a:gridCol>
              </a:tblGrid>
              <a:tr h="348465">
                <a:tc>
                  <a:txBody>
                    <a:bodyPr/>
                    <a:lstStyle/>
                    <a:p>
                      <a:pPr marL="0" indent="0" algn="l">
                        <a:buNone/>
                      </a:pPr>
                      <a:r>
                        <a:rPr lang="en-US" sz="1400">
                          <a:latin typeface="Network Rail Sans" panose="02000000040000020004" pitchFamily="2" charset="0"/>
                        </a:rPr>
                        <a:t>Charging Period Limits</a:t>
                      </a:r>
                    </a:p>
                  </a:txBody>
                  <a:tcPr/>
                </a:tc>
                <a:extLst>
                  <a:ext uri="{0D108BD9-81ED-4DB2-BD59-A6C34878D82A}">
                    <a16:rowId xmlns:a16="http://schemas.microsoft.com/office/drawing/2014/main" val="3592126312"/>
                  </a:ext>
                </a:extLst>
              </a:tr>
              <a:tr h="945151">
                <a:tc>
                  <a:txBody>
                    <a:bodyPr/>
                    <a:lstStyle/>
                    <a:p>
                      <a:pPr marL="0" indent="0" algn="l">
                        <a:buNone/>
                      </a:pPr>
                      <a:r>
                        <a:rPr lang="en-GB" sz="1400">
                          <a:solidFill>
                            <a:srgbClr val="6B7280"/>
                          </a:solidFill>
                          <a:latin typeface="Network Rail Sans" panose="02000000040000020004" pitchFamily="2" charset="0"/>
                          <a:ea typeface="Calibri" pitchFamily="34" charset="-122"/>
                          <a:cs typeface="Calibri" pitchFamily="34" charset="-120"/>
                        </a:rPr>
                        <a:t>Only used in freight contracts, charging period limits restrict the liability in each period to 1/13th of the annual cap. Excess amounts are then carried over to the subsequent period.</a:t>
                      </a:r>
                    </a:p>
                  </a:txBody>
                  <a:tcPr>
                    <a:solidFill>
                      <a:schemeClr val="bg1">
                        <a:lumMod val="95000"/>
                      </a:schemeClr>
                    </a:solidFill>
                  </a:tcPr>
                </a:tc>
                <a:extLst>
                  <a:ext uri="{0D108BD9-81ED-4DB2-BD59-A6C34878D82A}">
                    <a16:rowId xmlns:a16="http://schemas.microsoft.com/office/drawing/2014/main" val="2477374496"/>
                  </a:ext>
                </a:extLst>
              </a:tr>
            </a:tbl>
          </a:graphicData>
        </a:graphic>
      </p:graphicFrame>
      <p:sp>
        <p:nvSpPr>
          <p:cNvPr id="35" name="TextBox 34">
            <a:extLst>
              <a:ext uri="{FF2B5EF4-FFF2-40B4-BE49-F238E27FC236}">
                <a16:creationId xmlns:a16="http://schemas.microsoft.com/office/drawing/2014/main" id="{48B5D240-15CC-AC91-3B1D-E340946A4273}"/>
              </a:ext>
            </a:extLst>
          </p:cNvPr>
          <p:cNvSpPr txBox="1"/>
          <p:nvPr/>
        </p:nvSpPr>
        <p:spPr>
          <a:xfrm>
            <a:off x="11033573" y="1933446"/>
            <a:ext cx="574944" cy="369332"/>
          </a:xfrm>
          <a:prstGeom prst="rect">
            <a:avLst/>
          </a:prstGeom>
          <a:noFill/>
        </p:spPr>
        <p:txBody>
          <a:bodyPr wrap="square" rtlCol="0">
            <a:spAutoFit/>
          </a:bodyPr>
          <a:lstStyle/>
          <a:p>
            <a:r>
              <a:rPr lang="en-GB" b="1">
                <a:solidFill>
                  <a:schemeClr val="bg2"/>
                </a:solidFill>
                <a:latin typeface="Network Rail Sans" panose="02000000040000020004" pitchFamily="2" charset="0"/>
              </a:rPr>
              <a:t>01</a:t>
            </a:r>
          </a:p>
        </p:txBody>
      </p:sp>
      <p:sp>
        <p:nvSpPr>
          <p:cNvPr id="37" name="TextBox 36">
            <a:extLst>
              <a:ext uri="{FF2B5EF4-FFF2-40B4-BE49-F238E27FC236}">
                <a16:creationId xmlns:a16="http://schemas.microsoft.com/office/drawing/2014/main" id="{E62AC17A-6317-A3F2-B288-EF2BF549A4D3}"/>
              </a:ext>
            </a:extLst>
          </p:cNvPr>
          <p:cNvSpPr txBox="1"/>
          <p:nvPr/>
        </p:nvSpPr>
        <p:spPr>
          <a:xfrm>
            <a:off x="11014311" y="3662582"/>
            <a:ext cx="574944" cy="369332"/>
          </a:xfrm>
          <a:prstGeom prst="rect">
            <a:avLst/>
          </a:prstGeom>
          <a:noFill/>
        </p:spPr>
        <p:txBody>
          <a:bodyPr wrap="square" rtlCol="0">
            <a:spAutoFit/>
          </a:bodyPr>
          <a:lstStyle/>
          <a:p>
            <a:r>
              <a:rPr lang="en-GB" b="1">
                <a:solidFill>
                  <a:schemeClr val="bg2"/>
                </a:solidFill>
                <a:latin typeface="Network Rail Sans" panose="02000000040000020004" pitchFamily="2" charset="0"/>
              </a:rPr>
              <a:t>02</a:t>
            </a:r>
          </a:p>
        </p:txBody>
      </p:sp>
      <p:sp>
        <p:nvSpPr>
          <p:cNvPr id="39" name="TextBox 38">
            <a:extLst>
              <a:ext uri="{FF2B5EF4-FFF2-40B4-BE49-F238E27FC236}">
                <a16:creationId xmlns:a16="http://schemas.microsoft.com/office/drawing/2014/main" id="{DE407805-74DB-3249-A74E-F33337A534BD}"/>
              </a:ext>
            </a:extLst>
          </p:cNvPr>
          <p:cNvSpPr txBox="1"/>
          <p:nvPr/>
        </p:nvSpPr>
        <p:spPr>
          <a:xfrm>
            <a:off x="11033573" y="5154354"/>
            <a:ext cx="574944" cy="369332"/>
          </a:xfrm>
          <a:prstGeom prst="rect">
            <a:avLst/>
          </a:prstGeom>
          <a:noFill/>
        </p:spPr>
        <p:txBody>
          <a:bodyPr wrap="square" rtlCol="0">
            <a:spAutoFit/>
          </a:bodyPr>
          <a:lstStyle/>
          <a:p>
            <a:r>
              <a:rPr lang="en-GB" b="1">
                <a:solidFill>
                  <a:schemeClr val="bg2"/>
                </a:solidFill>
                <a:latin typeface="Network Rail Sans" panose="02000000040000020004" pitchFamily="2" charset="0"/>
              </a:rPr>
              <a:t>03</a:t>
            </a:r>
          </a:p>
        </p:txBody>
      </p:sp>
    </p:spTree>
    <p:extLst>
      <p:ext uri="{BB962C8B-B14F-4D97-AF65-F5344CB8AC3E}">
        <p14:creationId xmlns:p14="http://schemas.microsoft.com/office/powerpoint/2010/main" val="3015697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E1032-C160-4B03-FAA1-05502385B44D}"/>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24B0CEFA-CD3A-A844-5C8D-6C0B32C45DBF}"/>
              </a:ext>
            </a:extLst>
          </p:cNvPr>
          <p:cNvSpPr txBox="1">
            <a:spLocks/>
          </p:cNvSpPr>
          <p:nvPr/>
        </p:nvSpPr>
        <p:spPr>
          <a:xfrm>
            <a:off x="466451" y="296302"/>
            <a:ext cx="11621231" cy="79589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b="1">
                <a:solidFill>
                  <a:srgbClr val="005172"/>
                </a:solidFill>
                <a:latin typeface="Network Rail Sans" panose="02000000040000020004" pitchFamily="50" charset="0"/>
                <a:cs typeface="Arial" panose="020B0604020202020204" pitchFamily="34" charset="0"/>
              </a:rPr>
              <a:t>Where could additional scheme features add value?</a:t>
            </a:r>
          </a:p>
        </p:txBody>
      </p:sp>
      <p:pic>
        <p:nvPicPr>
          <p:cNvPr id="50" name="Graphique 33" descr="Close avec un remplissage uni">
            <a:extLst>
              <a:ext uri="{FF2B5EF4-FFF2-40B4-BE49-F238E27FC236}">
                <a16:creationId xmlns:a16="http://schemas.microsoft.com/office/drawing/2014/main" id="{FF2CE760-2C89-20B3-4AA9-1E7C61E2E36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96604" y="1584402"/>
            <a:ext cx="369332" cy="369332"/>
          </a:xfrm>
          <a:prstGeom prst="rect">
            <a:avLst/>
          </a:prstGeom>
        </p:spPr>
      </p:pic>
      <p:grpSp>
        <p:nvGrpSpPr>
          <p:cNvPr id="29" name="Group 28">
            <a:extLst>
              <a:ext uri="{FF2B5EF4-FFF2-40B4-BE49-F238E27FC236}">
                <a16:creationId xmlns:a16="http://schemas.microsoft.com/office/drawing/2014/main" id="{94867D3E-E844-9923-D2F2-955F15439729}"/>
              </a:ext>
            </a:extLst>
          </p:cNvPr>
          <p:cNvGrpSpPr/>
          <p:nvPr/>
        </p:nvGrpSpPr>
        <p:grpSpPr>
          <a:xfrm>
            <a:off x="875046" y="1855484"/>
            <a:ext cx="4519120" cy="4706212"/>
            <a:chOff x="7310523" y="1144447"/>
            <a:chExt cx="4519120" cy="4549903"/>
          </a:xfrm>
        </p:grpSpPr>
        <p:grpSp>
          <p:nvGrpSpPr>
            <p:cNvPr id="30" name="Group 29">
              <a:extLst>
                <a:ext uri="{FF2B5EF4-FFF2-40B4-BE49-F238E27FC236}">
                  <a16:creationId xmlns:a16="http://schemas.microsoft.com/office/drawing/2014/main" id="{EE3971FE-4051-A28A-5CA2-7486AA86A00C}"/>
                </a:ext>
              </a:extLst>
            </p:cNvPr>
            <p:cNvGrpSpPr/>
            <p:nvPr/>
          </p:nvGrpSpPr>
          <p:grpSpPr>
            <a:xfrm>
              <a:off x="7310523" y="1144447"/>
              <a:ext cx="4519120" cy="4549903"/>
              <a:chOff x="7065936" y="618584"/>
              <a:chExt cx="4519120" cy="4549903"/>
            </a:xfrm>
          </p:grpSpPr>
          <p:sp>
            <p:nvSpPr>
              <p:cNvPr id="42" name="Text Placeholder 1">
                <a:extLst>
                  <a:ext uri="{FF2B5EF4-FFF2-40B4-BE49-F238E27FC236}">
                    <a16:creationId xmlns:a16="http://schemas.microsoft.com/office/drawing/2014/main" id="{706E9152-5A9C-B384-F59E-2FA06DA0B99F}"/>
                  </a:ext>
                </a:extLst>
              </p:cNvPr>
              <p:cNvSpPr txBox="1">
                <a:spLocks/>
              </p:cNvSpPr>
              <p:nvPr/>
            </p:nvSpPr>
            <p:spPr>
              <a:xfrm>
                <a:off x="7537554" y="1608449"/>
                <a:ext cx="2724580" cy="4641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2000" b="1">
                    <a:solidFill>
                      <a:schemeClr val="bg1"/>
                    </a:solidFill>
                    <a:latin typeface="Network Rail Sans" panose="02000000040000020004" pitchFamily="50" charset="0"/>
                    <a:cs typeface="Arial" panose="020B0604020202020204" pitchFamily="34" charset="0"/>
                  </a:rPr>
                  <a:t>Unplanned Disruption</a:t>
                </a:r>
              </a:p>
            </p:txBody>
          </p:sp>
          <p:sp>
            <p:nvSpPr>
              <p:cNvPr id="43" name="Forme libre 3">
                <a:extLst>
                  <a:ext uri="{FF2B5EF4-FFF2-40B4-BE49-F238E27FC236}">
                    <a16:creationId xmlns:a16="http://schemas.microsoft.com/office/drawing/2014/main" id="{30434623-4219-5225-8BE4-B06287D8C306}"/>
                  </a:ext>
                </a:extLst>
              </p:cNvPr>
              <p:cNvSpPr/>
              <p:nvPr/>
            </p:nvSpPr>
            <p:spPr>
              <a:xfrm rot="16200000">
                <a:off x="7934631" y="-24613"/>
                <a:ext cx="2615203" cy="3901597"/>
              </a:xfrm>
              <a:custGeom>
                <a:avLst/>
                <a:gdLst>
                  <a:gd name="connsiteX0" fmla="*/ 2615203 w 2615203"/>
                  <a:gd name="connsiteY0" fmla="*/ 372385 h 3295784"/>
                  <a:gd name="connsiteX1" fmla="*/ 2615203 w 2615203"/>
                  <a:gd name="connsiteY1" fmla="*/ 2923397 h 3295784"/>
                  <a:gd name="connsiteX2" fmla="*/ 2242509 w 2615203"/>
                  <a:gd name="connsiteY2" fmla="*/ 3295784 h 3295784"/>
                  <a:gd name="connsiteX3" fmla="*/ 372695 w 2615203"/>
                  <a:gd name="connsiteY3" fmla="*/ 3295784 h 3295784"/>
                  <a:gd name="connsiteX4" fmla="*/ 0 w 2615203"/>
                  <a:gd name="connsiteY4" fmla="*/ 2923397 h 3295784"/>
                  <a:gd name="connsiteX5" fmla="*/ 0 w 2615203"/>
                  <a:gd name="connsiteY5" fmla="*/ 372385 h 3295784"/>
                  <a:gd name="connsiteX6" fmla="*/ 372695 w 2615203"/>
                  <a:gd name="connsiteY6" fmla="*/ 0 h 3295784"/>
                  <a:gd name="connsiteX7" fmla="*/ 2242509 w 2615203"/>
                  <a:gd name="connsiteY7" fmla="*/ 0 h 3295784"/>
                  <a:gd name="connsiteX8" fmla="*/ 2615203 w 2615203"/>
                  <a:gd name="connsiteY8" fmla="*/ 372385 h 32957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15203" h="3295784">
                    <a:moveTo>
                      <a:pt x="2615203" y="372385"/>
                    </a:moveTo>
                    <a:lnTo>
                      <a:pt x="2615203" y="2923397"/>
                    </a:lnTo>
                    <a:cubicBezTo>
                      <a:pt x="2615203" y="3128989"/>
                      <a:pt x="2448270" y="3295784"/>
                      <a:pt x="2242509" y="3295784"/>
                    </a:cubicBezTo>
                    <a:lnTo>
                      <a:pt x="372695" y="3295784"/>
                    </a:lnTo>
                    <a:cubicBezTo>
                      <a:pt x="166669" y="3295784"/>
                      <a:pt x="0" y="3128989"/>
                      <a:pt x="0" y="2923397"/>
                    </a:cubicBezTo>
                    <a:lnTo>
                      <a:pt x="0" y="372385"/>
                    </a:lnTo>
                    <a:cubicBezTo>
                      <a:pt x="0" y="166795"/>
                      <a:pt x="166933" y="0"/>
                      <a:pt x="372695" y="0"/>
                    </a:cubicBezTo>
                    <a:lnTo>
                      <a:pt x="2242509" y="0"/>
                    </a:lnTo>
                    <a:cubicBezTo>
                      <a:pt x="2448534" y="0"/>
                      <a:pt x="2615203" y="166795"/>
                      <a:pt x="2615203" y="372385"/>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4" name="Forme libre 4">
                <a:extLst>
                  <a:ext uri="{FF2B5EF4-FFF2-40B4-BE49-F238E27FC236}">
                    <a16:creationId xmlns:a16="http://schemas.microsoft.com/office/drawing/2014/main" id="{869B37E8-37CA-AE9A-1F4A-C2A0CE3C7772}"/>
                  </a:ext>
                </a:extLst>
              </p:cNvPr>
              <p:cNvSpPr/>
              <p:nvPr/>
            </p:nvSpPr>
            <p:spPr>
              <a:xfrm>
                <a:off x="7065936" y="1330466"/>
                <a:ext cx="4519120" cy="3838021"/>
              </a:xfrm>
              <a:custGeom>
                <a:avLst/>
                <a:gdLst>
                  <a:gd name="connsiteX0" fmla="*/ 3297993 w 3297993"/>
                  <a:gd name="connsiteY0" fmla="*/ 372387 h 4155887"/>
                  <a:gd name="connsiteX1" fmla="*/ 3297993 w 3297993"/>
                  <a:gd name="connsiteY1" fmla="*/ 3783502 h 4155887"/>
                  <a:gd name="connsiteX2" fmla="*/ 2925299 w 3297993"/>
                  <a:gd name="connsiteY2" fmla="*/ 4155888 h 4155887"/>
                  <a:gd name="connsiteX3" fmla="*/ 372695 w 3297993"/>
                  <a:gd name="connsiteY3" fmla="*/ 4155888 h 4155887"/>
                  <a:gd name="connsiteX4" fmla="*/ 0 w 3297993"/>
                  <a:gd name="connsiteY4" fmla="*/ 3783502 h 4155887"/>
                  <a:gd name="connsiteX5" fmla="*/ 0 w 3297993"/>
                  <a:gd name="connsiteY5" fmla="*/ 372387 h 4155887"/>
                  <a:gd name="connsiteX6" fmla="*/ 372695 w 3297993"/>
                  <a:gd name="connsiteY6" fmla="*/ 0 h 4155887"/>
                  <a:gd name="connsiteX7" fmla="*/ 2925299 w 3297993"/>
                  <a:gd name="connsiteY7" fmla="*/ 0 h 4155887"/>
                  <a:gd name="connsiteX8" fmla="*/ 3297993 w 3297993"/>
                  <a:gd name="connsiteY8" fmla="*/ 372387 h 4155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97993" h="4155887">
                    <a:moveTo>
                      <a:pt x="3297993" y="372387"/>
                    </a:moveTo>
                    <a:lnTo>
                      <a:pt x="3297993" y="3783502"/>
                    </a:lnTo>
                    <a:cubicBezTo>
                      <a:pt x="3297993" y="3989092"/>
                      <a:pt x="3131060" y="4155888"/>
                      <a:pt x="2925299" y="4155888"/>
                    </a:cubicBezTo>
                    <a:lnTo>
                      <a:pt x="372695" y="4155888"/>
                    </a:lnTo>
                    <a:cubicBezTo>
                      <a:pt x="166669" y="4155888"/>
                      <a:pt x="0" y="3989092"/>
                      <a:pt x="0" y="3783502"/>
                    </a:cubicBezTo>
                    <a:lnTo>
                      <a:pt x="0" y="372387"/>
                    </a:lnTo>
                    <a:cubicBezTo>
                      <a:pt x="0" y="166795"/>
                      <a:pt x="166933" y="0"/>
                      <a:pt x="372695" y="0"/>
                    </a:cubicBezTo>
                    <a:lnTo>
                      <a:pt x="2925299" y="0"/>
                    </a:lnTo>
                    <a:cubicBezTo>
                      <a:pt x="3131060" y="0"/>
                      <a:pt x="3297993" y="166795"/>
                      <a:pt x="3297993" y="372387"/>
                    </a:cubicBezTo>
                    <a:close/>
                  </a:path>
                </a:pathLst>
              </a:custGeom>
              <a:solidFill>
                <a:schemeClr val="bg1"/>
              </a:solidFill>
              <a:ln w="26407" cap="flat">
                <a:noFill/>
                <a:prstDash val="solid"/>
                <a:miter/>
              </a:ln>
              <a:effectLst>
                <a:outerShdw blurRad="152400" sx="102000" sy="102000" algn="ctr" rotWithShape="0">
                  <a:prstClr val="black">
                    <a:alpha val="20000"/>
                  </a:prstClr>
                </a:outerShdw>
              </a:effectLst>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45" name="ZoneTexte 19">
                <a:extLst>
                  <a:ext uri="{FF2B5EF4-FFF2-40B4-BE49-F238E27FC236}">
                    <a16:creationId xmlns:a16="http://schemas.microsoft.com/office/drawing/2014/main" id="{E19F658F-A737-8462-8D0A-17EE0F175083}"/>
                  </a:ext>
                </a:extLst>
              </p:cNvPr>
              <p:cNvSpPr txBox="1"/>
              <p:nvPr/>
            </p:nvSpPr>
            <p:spPr>
              <a:xfrm>
                <a:off x="7758112" y="646323"/>
                <a:ext cx="3031662" cy="646331"/>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a:solidFill>
                      <a:schemeClr val="bg1"/>
                    </a:solidFill>
                    <a:latin typeface="Network Rail Sans" panose="02000000040000020004" pitchFamily="2" charset="0"/>
                  </a:rPr>
                  <a:t>Where could additional scheme features add value?</a:t>
                </a:r>
              </a:p>
            </p:txBody>
          </p:sp>
          <p:sp>
            <p:nvSpPr>
              <p:cNvPr id="46" name="ZoneTexte 21">
                <a:extLst>
                  <a:ext uri="{FF2B5EF4-FFF2-40B4-BE49-F238E27FC236}">
                    <a16:creationId xmlns:a16="http://schemas.microsoft.com/office/drawing/2014/main" id="{9FAAEFDA-BD92-162F-DFAB-A74C2E6821FB}"/>
                  </a:ext>
                </a:extLst>
              </p:cNvPr>
              <p:cNvSpPr txBox="1"/>
              <p:nvPr/>
            </p:nvSpPr>
            <p:spPr>
              <a:xfrm>
                <a:off x="7378046" y="1330466"/>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47" name="TextBox 36">
                <a:extLst>
                  <a:ext uri="{FF2B5EF4-FFF2-40B4-BE49-F238E27FC236}">
                    <a16:creationId xmlns:a16="http://schemas.microsoft.com/office/drawing/2014/main" id="{D7EB5876-CBEC-77C9-C908-EF038F642B59}"/>
                  </a:ext>
                </a:extLst>
              </p:cNvPr>
              <p:cNvSpPr txBox="1"/>
              <p:nvPr/>
            </p:nvSpPr>
            <p:spPr>
              <a:xfrm>
                <a:off x="7924198" y="1405112"/>
                <a:ext cx="3568571" cy="492443"/>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Managing financial risk and liability</a:t>
                </a:r>
              </a:p>
              <a:p>
                <a:r>
                  <a:rPr lang="en-GB" sz="1200" i="1" noProof="1">
                    <a:latin typeface="Network Rail Sans" panose="02000000040000020004" pitchFamily="2" charset="0"/>
                  </a:rPr>
                  <a:t>Balancing and governing financial exposure</a:t>
                </a:r>
              </a:p>
            </p:txBody>
          </p:sp>
          <p:sp>
            <p:nvSpPr>
              <p:cNvPr id="48" name="ZoneTexte 23">
                <a:extLst>
                  <a:ext uri="{FF2B5EF4-FFF2-40B4-BE49-F238E27FC236}">
                    <a16:creationId xmlns:a16="http://schemas.microsoft.com/office/drawing/2014/main" id="{24F76DE7-8615-76EC-58E1-2C799E4AAF61}"/>
                  </a:ext>
                </a:extLst>
              </p:cNvPr>
              <p:cNvSpPr txBox="1"/>
              <p:nvPr/>
            </p:nvSpPr>
            <p:spPr>
              <a:xfrm>
                <a:off x="7377781" y="3124250"/>
                <a:ext cx="386644"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03</a:t>
                </a:r>
              </a:p>
            </p:txBody>
          </p:sp>
          <p:sp>
            <p:nvSpPr>
              <p:cNvPr id="49" name="ZoneTexte 24">
                <a:extLst>
                  <a:ext uri="{FF2B5EF4-FFF2-40B4-BE49-F238E27FC236}">
                    <a16:creationId xmlns:a16="http://schemas.microsoft.com/office/drawing/2014/main" id="{F1589543-12CB-2A35-3B77-E1FA974ABF67}"/>
                  </a:ext>
                </a:extLst>
              </p:cNvPr>
              <p:cNvSpPr txBox="1"/>
              <p:nvPr/>
            </p:nvSpPr>
            <p:spPr>
              <a:xfrm>
                <a:off x="7374674" y="4084194"/>
                <a:ext cx="383438" cy="307777"/>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04</a:t>
                </a:r>
              </a:p>
            </p:txBody>
          </p:sp>
          <p:sp>
            <p:nvSpPr>
              <p:cNvPr id="51" name="Forme libre 7">
                <a:extLst>
                  <a:ext uri="{FF2B5EF4-FFF2-40B4-BE49-F238E27FC236}">
                    <a16:creationId xmlns:a16="http://schemas.microsoft.com/office/drawing/2014/main" id="{027AA7CD-114C-CA8B-20EA-0BBC41006EB6}"/>
                  </a:ext>
                </a:extLst>
              </p:cNvPr>
              <p:cNvSpPr/>
              <p:nvPr/>
            </p:nvSpPr>
            <p:spPr>
              <a:xfrm>
                <a:off x="7291434" y="1421426"/>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2" name="ZoneTexte 21">
                <a:extLst>
                  <a:ext uri="{FF2B5EF4-FFF2-40B4-BE49-F238E27FC236}">
                    <a16:creationId xmlns:a16="http://schemas.microsoft.com/office/drawing/2014/main" id="{1906CDC7-30A1-724D-8604-A75DF522EAF7}"/>
                  </a:ext>
                </a:extLst>
              </p:cNvPr>
              <p:cNvSpPr txBox="1"/>
              <p:nvPr/>
            </p:nvSpPr>
            <p:spPr>
              <a:xfrm>
                <a:off x="7303335" y="1470690"/>
                <a:ext cx="386644" cy="307777"/>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01</a:t>
                </a:r>
              </a:p>
            </p:txBody>
          </p:sp>
          <p:sp>
            <p:nvSpPr>
              <p:cNvPr id="53" name="Forme libre 7">
                <a:extLst>
                  <a:ext uri="{FF2B5EF4-FFF2-40B4-BE49-F238E27FC236}">
                    <a16:creationId xmlns:a16="http://schemas.microsoft.com/office/drawing/2014/main" id="{FE0B9A62-C865-C76A-780E-38C96C47A744}"/>
                  </a:ext>
                </a:extLst>
              </p:cNvPr>
              <p:cNvSpPr/>
              <p:nvPr/>
            </p:nvSpPr>
            <p:spPr>
              <a:xfrm>
                <a:off x="7275992" y="2209715"/>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fr-FR"/>
              </a:p>
            </p:txBody>
          </p:sp>
          <p:sp>
            <p:nvSpPr>
              <p:cNvPr id="54" name="ZoneTexte 21">
                <a:extLst>
                  <a:ext uri="{FF2B5EF4-FFF2-40B4-BE49-F238E27FC236}">
                    <a16:creationId xmlns:a16="http://schemas.microsoft.com/office/drawing/2014/main" id="{E3B9B78B-2337-8EAF-AE0D-96F5DA7A348F}"/>
                  </a:ext>
                </a:extLst>
              </p:cNvPr>
              <p:cNvSpPr txBox="1"/>
              <p:nvPr/>
            </p:nvSpPr>
            <p:spPr>
              <a:xfrm>
                <a:off x="7275992" y="2250810"/>
                <a:ext cx="386644" cy="307777"/>
              </a:xfrm>
              <a:prstGeom prst="rect">
                <a:avLst/>
              </a:prstGeom>
              <a:noFill/>
            </p:spPr>
            <p:txBody>
              <a:bodyPr wrap="squar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1400" b="1">
                    <a:solidFill>
                      <a:schemeClr val="bg1"/>
                    </a:solidFill>
                    <a:latin typeface="Network Rail Sans" panose="02000000040000020004" pitchFamily="2" charset="0"/>
                  </a:rPr>
                  <a:t>02</a:t>
                </a:r>
              </a:p>
            </p:txBody>
          </p:sp>
          <p:sp>
            <p:nvSpPr>
              <p:cNvPr id="55" name="TextBox 36">
                <a:extLst>
                  <a:ext uri="{FF2B5EF4-FFF2-40B4-BE49-F238E27FC236}">
                    <a16:creationId xmlns:a16="http://schemas.microsoft.com/office/drawing/2014/main" id="{C4B5FC60-1D08-D95A-B911-FD184C603C6E}"/>
                  </a:ext>
                </a:extLst>
              </p:cNvPr>
              <p:cNvSpPr txBox="1"/>
              <p:nvPr/>
            </p:nvSpPr>
            <p:spPr>
              <a:xfrm>
                <a:off x="7924197" y="2100196"/>
                <a:ext cx="3568571" cy="67710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Improving planning and budgeting</a:t>
                </a:r>
              </a:p>
              <a:p>
                <a:r>
                  <a:rPr lang="en-GB" sz="1200" i="1" noProof="1">
                    <a:latin typeface="Network Rail Sans" panose="02000000040000020004" pitchFamily="2" charset="0"/>
                  </a:rPr>
                  <a:t>Provide greater financial certainty to support budgeting and planning.</a:t>
                </a:r>
              </a:p>
            </p:txBody>
          </p:sp>
          <p:sp>
            <p:nvSpPr>
              <p:cNvPr id="56" name="Forme libre 7">
                <a:extLst>
                  <a:ext uri="{FF2B5EF4-FFF2-40B4-BE49-F238E27FC236}">
                    <a16:creationId xmlns:a16="http://schemas.microsoft.com/office/drawing/2014/main" id="{A87242EF-E9B2-CD30-C7AE-F33E4BA6AE4E}"/>
                  </a:ext>
                </a:extLst>
              </p:cNvPr>
              <p:cNvSpPr/>
              <p:nvPr/>
            </p:nvSpPr>
            <p:spPr>
              <a:xfrm>
                <a:off x="7291434" y="2998642"/>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a:solidFill>
                      <a:schemeClr val="bg1"/>
                    </a:solidFill>
                    <a:latin typeface="Network Rail Sans" panose="02000000040000020004" pitchFamily="2" charset="0"/>
                  </a:rPr>
                  <a:t>03</a:t>
                </a:r>
              </a:p>
            </p:txBody>
          </p:sp>
          <p:sp>
            <p:nvSpPr>
              <p:cNvPr id="57" name="TextBox 36">
                <a:extLst>
                  <a:ext uri="{FF2B5EF4-FFF2-40B4-BE49-F238E27FC236}">
                    <a16:creationId xmlns:a16="http://schemas.microsoft.com/office/drawing/2014/main" id="{7A7BBD14-A34A-ED7F-CB72-863DE62EF36E}"/>
                  </a:ext>
                </a:extLst>
              </p:cNvPr>
              <p:cNvSpPr txBox="1"/>
              <p:nvPr/>
            </p:nvSpPr>
            <p:spPr>
              <a:xfrm>
                <a:off x="7924196" y="3014986"/>
                <a:ext cx="3568571" cy="492443"/>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Proportionate outcomes</a:t>
                </a:r>
              </a:p>
              <a:p>
                <a:r>
                  <a:rPr lang="en-GB" sz="1200" i="1" noProof="1">
                    <a:latin typeface="Network Rail Sans" panose="02000000040000020004" pitchFamily="2" charset="0"/>
                  </a:rPr>
                  <a:t>Ensuring scheme outcomes remain proportionate </a:t>
                </a:r>
              </a:p>
            </p:txBody>
          </p:sp>
        </p:grpSp>
        <p:sp>
          <p:nvSpPr>
            <p:cNvPr id="31" name="Forme libre 7">
              <a:extLst>
                <a:ext uri="{FF2B5EF4-FFF2-40B4-BE49-F238E27FC236}">
                  <a16:creationId xmlns:a16="http://schemas.microsoft.com/office/drawing/2014/main" id="{881C4F67-0F99-4E92-71BE-037641F0CC94}"/>
                </a:ext>
              </a:extLst>
            </p:cNvPr>
            <p:cNvSpPr/>
            <p:nvPr/>
          </p:nvSpPr>
          <p:spPr>
            <a:xfrm>
              <a:off x="7547922" y="4313432"/>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a:solidFill>
                    <a:schemeClr val="bg1"/>
                  </a:solidFill>
                  <a:latin typeface="Network Rail Sans" panose="02000000040000020004" pitchFamily="2" charset="0"/>
                </a:rPr>
                <a:t>04</a:t>
              </a:r>
            </a:p>
          </p:txBody>
        </p:sp>
        <p:sp>
          <p:nvSpPr>
            <p:cNvPr id="39" name="Forme libre 7">
              <a:extLst>
                <a:ext uri="{FF2B5EF4-FFF2-40B4-BE49-F238E27FC236}">
                  <a16:creationId xmlns:a16="http://schemas.microsoft.com/office/drawing/2014/main" id="{81FD3796-05AA-B5F7-80D1-D6F88CFD2FEE}"/>
                </a:ext>
              </a:extLst>
            </p:cNvPr>
            <p:cNvSpPr/>
            <p:nvPr/>
          </p:nvSpPr>
          <p:spPr>
            <a:xfrm>
              <a:off x="7536021" y="5075932"/>
              <a:ext cx="407296" cy="406958"/>
            </a:xfrm>
            <a:custGeom>
              <a:avLst/>
              <a:gdLst>
                <a:gd name="connsiteX0" fmla="*/ 407297 w 407296"/>
                <a:gd name="connsiteY0" fmla="*/ 203479 h 406958"/>
                <a:gd name="connsiteX1" fmla="*/ 203648 w 407296"/>
                <a:gd name="connsiteY1" fmla="*/ 406959 h 406958"/>
                <a:gd name="connsiteX2" fmla="*/ 0 w 407296"/>
                <a:gd name="connsiteY2" fmla="*/ 203479 h 406958"/>
                <a:gd name="connsiteX3" fmla="*/ 203648 w 407296"/>
                <a:gd name="connsiteY3" fmla="*/ -1 h 406958"/>
                <a:gd name="connsiteX4" fmla="*/ 407297 w 407296"/>
                <a:gd name="connsiteY4" fmla="*/ 203479 h 4069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296" h="406958">
                  <a:moveTo>
                    <a:pt x="407297" y="203479"/>
                  </a:moveTo>
                  <a:cubicBezTo>
                    <a:pt x="407297" y="315858"/>
                    <a:pt x="316120" y="406959"/>
                    <a:pt x="203648" y="406959"/>
                  </a:cubicBezTo>
                  <a:cubicBezTo>
                    <a:pt x="91177" y="406959"/>
                    <a:pt x="0" y="315858"/>
                    <a:pt x="0" y="203479"/>
                  </a:cubicBezTo>
                  <a:cubicBezTo>
                    <a:pt x="0" y="91100"/>
                    <a:pt x="91177" y="-1"/>
                    <a:pt x="203648" y="-1"/>
                  </a:cubicBezTo>
                  <a:cubicBezTo>
                    <a:pt x="316120" y="-1"/>
                    <a:pt x="407297" y="91100"/>
                    <a:pt x="407297" y="203479"/>
                  </a:cubicBezTo>
                  <a:close/>
                </a:path>
              </a:pathLst>
            </a:custGeom>
            <a:solidFill>
              <a:srgbClr val="005172"/>
            </a:solidFill>
            <a:ln w="26407"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1400" b="1">
                  <a:solidFill>
                    <a:schemeClr val="bg1"/>
                  </a:solidFill>
                  <a:latin typeface="Network Rail Sans" panose="02000000040000020004" pitchFamily="2" charset="0"/>
                </a:rPr>
                <a:t>05</a:t>
              </a:r>
            </a:p>
          </p:txBody>
        </p:sp>
        <p:sp>
          <p:nvSpPr>
            <p:cNvPr id="40" name="TextBox 36">
              <a:extLst>
                <a:ext uri="{FF2B5EF4-FFF2-40B4-BE49-F238E27FC236}">
                  <a16:creationId xmlns:a16="http://schemas.microsoft.com/office/drawing/2014/main" id="{C615515F-CEEE-0D3B-7170-82D94DB2732E}"/>
                </a:ext>
              </a:extLst>
            </p:cNvPr>
            <p:cNvSpPr txBox="1"/>
            <p:nvPr/>
          </p:nvSpPr>
          <p:spPr>
            <a:xfrm>
              <a:off x="8168783" y="4292297"/>
              <a:ext cx="3568571" cy="492443"/>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Protection against exceptional events</a:t>
              </a:r>
            </a:p>
            <a:p>
              <a:r>
                <a:rPr lang="en-GB" sz="1200" i="1" noProof="1">
                  <a:latin typeface="Network Rail Sans" panose="02000000040000020004" pitchFamily="2" charset="0"/>
                </a:rPr>
                <a:t>Limit the effect of severe incidents.</a:t>
              </a:r>
            </a:p>
          </p:txBody>
        </p:sp>
        <p:sp>
          <p:nvSpPr>
            <p:cNvPr id="41" name="TextBox 36">
              <a:extLst>
                <a:ext uri="{FF2B5EF4-FFF2-40B4-BE49-F238E27FC236}">
                  <a16:creationId xmlns:a16="http://schemas.microsoft.com/office/drawing/2014/main" id="{414E4454-46FC-8F2B-1F44-3487B49C84BC}"/>
                </a:ext>
              </a:extLst>
            </p:cNvPr>
            <p:cNvSpPr txBox="1"/>
            <p:nvPr/>
          </p:nvSpPr>
          <p:spPr>
            <a:xfrm>
              <a:off x="8168783" y="4940858"/>
              <a:ext cx="3568571" cy="677108"/>
            </a:xfrm>
            <a:prstGeom prst="rect">
              <a:avLst/>
            </a:prstGeom>
            <a:noFill/>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b="1" noProof="1">
                  <a:latin typeface="Network Rail Sans" panose="02000000040000020004" pitchFamily="2" charset="0"/>
                </a:rPr>
                <a:t>Supporting confidence in scheme outcomes</a:t>
              </a:r>
            </a:p>
            <a:p>
              <a:r>
                <a:rPr lang="en-GB" sz="1200" i="1" noProof="1">
                  <a:latin typeface="Network Rail Sans" panose="02000000040000020004" pitchFamily="2" charset="0"/>
                </a:rPr>
                <a:t>Promote trust that outcomes of the scheme are fair and credible.</a:t>
              </a:r>
            </a:p>
          </p:txBody>
        </p:sp>
      </p:grpSp>
      <p:grpSp>
        <p:nvGrpSpPr>
          <p:cNvPr id="10" name="Group 9">
            <a:extLst>
              <a:ext uri="{FF2B5EF4-FFF2-40B4-BE49-F238E27FC236}">
                <a16:creationId xmlns:a16="http://schemas.microsoft.com/office/drawing/2014/main" id="{5ED07FC0-7F38-1779-5429-43605884F9D9}"/>
              </a:ext>
            </a:extLst>
          </p:cNvPr>
          <p:cNvGrpSpPr/>
          <p:nvPr/>
        </p:nvGrpSpPr>
        <p:grpSpPr>
          <a:xfrm>
            <a:off x="6096000" y="1781749"/>
            <a:ext cx="5404677" cy="3672461"/>
            <a:chOff x="559283" y="1371599"/>
            <a:chExt cx="5167603" cy="4743381"/>
          </a:xfrm>
        </p:grpSpPr>
        <p:sp>
          <p:nvSpPr>
            <p:cNvPr id="11" name="Shape 2">
              <a:extLst>
                <a:ext uri="{FF2B5EF4-FFF2-40B4-BE49-F238E27FC236}">
                  <a16:creationId xmlns:a16="http://schemas.microsoft.com/office/drawing/2014/main" id="{AB97822B-ED04-57F8-BC2B-716F7554C0E0}"/>
                </a:ext>
              </a:extLst>
            </p:cNvPr>
            <p:cNvSpPr/>
            <p:nvPr/>
          </p:nvSpPr>
          <p:spPr>
            <a:xfrm>
              <a:off x="559284" y="1371599"/>
              <a:ext cx="5167602" cy="4695277"/>
            </a:xfrm>
            <a:prstGeom prst="rect">
              <a:avLst/>
            </a:prstGeom>
            <a:solidFill>
              <a:srgbClr val="FFFFFF"/>
            </a:solidFill>
            <a:ln/>
            <a:effectLst>
              <a:outerShdw blurRad="101600" dist="38100" dir="8100000" algn="bl" rotWithShape="0">
                <a:srgbClr val="000000">
                  <a:alpha val="10000"/>
                </a:srgbClr>
              </a:outerShdw>
            </a:effectLst>
          </p:spPr>
          <p:txBody>
            <a:bodyPr/>
            <a:lstStyle/>
            <a:p>
              <a:endParaRPr lang="en-US" sz="2400"/>
            </a:p>
          </p:txBody>
        </p:sp>
        <p:sp>
          <p:nvSpPr>
            <p:cNvPr id="12" name="Shape 3">
              <a:extLst>
                <a:ext uri="{FF2B5EF4-FFF2-40B4-BE49-F238E27FC236}">
                  <a16:creationId xmlns:a16="http://schemas.microsoft.com/office/drawing/2014/main" id="{FFAB6F19-8990-4ADE-2D71-920C77BB0DBE}"/>
                </a:ext>
              </a:extLst>
            </p:cNvPr>
            <p:cNvSpPr/>
            <p:nvPr/>
          </p:nvSpPr>
          <p:spPr>
            <a:xfrm>
              <a:off x="559283" y="1371599"/>
              <a:ext cx="137157" cy="4695276"/>
            </a:xfrm>
            <a:prstGeom prst="rect">
              <a:avLst/>
            </a:prstGeom>
            <a:solidFill>
              <a:schemeClr val="accent1"/>
            </a:solidFill>
            <a:ln/>
          </p:spPr>
          <p:txBody>
            <a:bodyPr/>
            <a:lstStyle/>
            <a:p>
              <a:endParaRPr lang="en-US" sz="2400"/>
            </a:p>
          </p:txBody>
        </p:sp>
        <p:sp>
          <p:nvSpPr>
            <p:cNvPr id="13" name="Text 4">
              <a:extLst>
                <a:ext uri="{FF2B5EF4-FFF2-40B4-BE49-F238E27FC236}">
                  <a16:creationId xmlns:a16="http://schemas.microsoft.com/office/drawing/2014/main" id="{8B9E384D-6E41-C99C-72F5-E0246F7F7C92}"/>
                </a:ext>
              </a:extLst>
            </p:cNvPr>
            <p:cNvSpPr/>
            <p:nvPr/>
          </p:nvSpPr>
          <p:spPr>
            <a:xfrm>
              <a:off x="873940" y="1489494"/>
              <a:ext cx="4675449" cy="369332"/>
            </a:xfrm>
            <a:prstGeom prst="rect">
              <a:avLst/>
            </a:prstGeom>
            <a:noFill/>
            <a:ln/>
          </p:spPr>
          <p:txBody>
            <a:bodyPr wrap="square" rtlCol="0" anchor="ctr">
              <a:spAutoFit/>
            </a:bodyPr>
            <a:lstStyle/>
            <a:p>
              <a:pPr marL="0" indent="0">
                <a:buNone/>
              </a:pPr>
              <a:r>
                <a:rPr lang="en-US" b="1">
                  <a:solidFill>
                    <a:srgbClr val="0F172A"/>
                  </a:solidFill>
                  <a:latin typeface="Network Rail Sans" panose="02000000040000020004" pitchFamily="2" charset="0"/>
                  <a:ea typeface="Calibri" pitchFamily="34" charset="-122"/>
                  <a:cs typeface="Calibri" pitchFamily="34" charset="-120"/>
                </a:rPr>
                <a:t>Discussion Prompts</a:t>
              </a:r>
              <a:endParaRPr lang="en-US">
                <a:latin typeface="Network Rail Sans" panose="02000000040000020004" pitchFamily="2" charset="0"/>
              </a:endParaRPr>
            </a:p>
          </p:txBody>
        </p:sp>
        <p:sp>
          <p:nvSpPr>
            <p:cNvPr id="14" name="Text 5">
              <a:extLst>
                <a:ext uri="{FF2B5EF4-FFF2-40B4-BE49-F238E27FC236}">
                  <a16:creationId xmlns:a16="http://schemas.microsoft.com/office/drawing/2014/main" id="{024B5B09-45FC-15DF-904C-8AF130AC5868}"/>
                </a:ext>
              </a:extLst>
            </p:cNvPr>
            <p:cNvSpPr/>
            <p:nvPr/>
          </p:nvSpPr>
          <p:spPr>
            <a:xfrm>
              <a:off x="873939" y="1766849"/>
              <a:ext cx="4675449" cy="4348131"/>
            </a:xfrm>
            <a:prstGeom prst="rect">
              <a:avLst/>
            </a:prstGeom>
            <a:noFill/>
            <a:ln/>
          </p:spPr>
          <p:txBody>
            <a:bodyPr wrap="square" rtlCol="0" anchor="ctr">
              <a:spAutoFit/>
            </a:bodyPr>
            <a:lstStyle/>
            <a:p>
              <a:pPr marL="342900" indent="-342900">
                <a:spcBef>
                  <a:spcPts val="1200"/>
                </a:spcBef>
                <a:spcAft>
                  <a:spcPts val="1200"/>
                </a:spcAft>
                <a:buFont typeface="+mj-lt"/>
                <a:buAutoNum type="arabicPeriod"/>
              </a:pPr>
              <a:r>
                <a:rPr lang="en-US" sz="1400" noProof="1">
                  <a:solidFill>
                    <a:srgbClr val="475569"/>
                  </a:solidFill>
                  <a:latin typeface="Network Rail Sans" panose="02000000040000020004" pitchFamily="2" charset="0"/>
                  <a:ea typeface="Calibri" pitchFamily="34" charset="-122"/>
                  <a:cs typeface="Calibri" pitchFamily="34" charset="-120"/>
                </a:rPr>
                <a:t>Which of these areas are most important to freight and charter operators?</a:t>
              </a:r>
            </a:p>
            <a:p>
              <a:pPr marL="342900" indent="-342900">
                <a:spcBef>
                  <a:spcPts val="1200"/>
                </a:spcBef>
                <a:spcAft>
                  <a:spcPts val="1200"/>
                </a:spcAft>
                <a:buFont typeface="+mj-lt"/>
                <a:buAutoNum type="arabicPeriod" startAt="2"/>
              </a:pPr>
              <a:r>
                <a:rPr lang="en-GB" sz="1400" noProof="1">
                  <a:solidFill>
                    <a:srgbClr val="475569"/>
                  </a:solidFill>
                  <a:latin typeface="Network Rail Sans" panose="02000000040000020004" pitchFamily="2" charset="0"/>
                  <a:ea typeface="Calibri" pitchFamily="34" charset="-122"/>
                  <a:cs typeface="Calibri" pitchFamily="34" charset="-120"/>
                </a:rPr>
                <a:t>Do the current scheme features remain valuable, and how well do they work in practice?</a:t>
              </a:r>
            </a:p>
            <a:p>
              <a:pPr marL="342900" indent="-342900">
                <a:spcBef>
                  <a:spcPts val="1200"/>
                </a:spcBef>
                <a:spcAft>
                  <a:spcPts val="1200"/>
                </a:spcAft>
                <a:buFont typeface="+mj-lt"/>
                <a:buAutoNum type="arabicPeriod" startAt="2"/>
              </a:pPr>
              <a:r>
                <a:rPr lang="en-GB" sz="1400" noProof="1">
                  <a:solidFill>
                    <a:srgbClr val="475569"/>
                  </a:solidFill>
                  <a:latin typeface="Network Rail Sans" panose="02000000040000020004" pitchFamily="2" charset="0"/>
                  <a:ea typeface="Calibri" pitchFamily="34" charset="-122"/>
                  <a:cs typeface="Calibri" pitchFamily="34" charset="-120"/>
                </a:rPr>
                <a:t>Could any of the approaches be simplified or amended to provide a better offering as part of a future performance scheme?</a:t>
              </a:r>
            </a:p>
            <a:p>
              <a:pPr marL="342900" indent="-342900">
                <a:spcBef>
                  <a:spcPts val="1200"/>
                </a:spcBef>
                <a:spcAft>
                  <a:spcPts val="1200"/>
                </a:spcAft>
                <a:buFont typeface="+mj-lt"/>
                <a:buAutoNum type="arabicPeriod" startAt="2"/>
              </a:pPr>
              <a:r>
                <a:rPr lang="en-GB" sz="1400">
                  <a:solidFill>
                    <a:srgbClr val="475569"/>
                  </a:solidFill>
                  <a:latin typeface="Network Rail Sans" panose="02000000040000020004" pitchFamily="2" charset="0"/>
                  <a:ea typeface="Calibri" pitchFamily="34" charset="-122"/>
                  <a:cs typeface="Calibri" pitchFamily="34" charset="-120"/>
                </a:rPr>
                <a:t>Is anything else that concerns you about the existing performance scheme that we could look to address with additional scheme features?</a:t>
              </a:r>
            </a:p>
          </p:txBody>
        </p:sp>
      </p:grpSp>
      <p:sp>
        <p:nvSpPr>
          <p:cNvPr id="16" name="Text Placeholder 5">
            <a:extLst>
              <a:ext uri="{FF2B5EF4-FFF2-40B4-BE49-F238E27FC236}">
                <a16:creationId xmlns:a16="http://schemas.microsoft.com/office/drawing/2014/main" id="{0C7793D0-1FD2-B4DC-C9C5-77A69B4B8A3F}"/>
              </a:ext>
            </a:extLst>
          </p:cNvPr>
          <p:cNvSpPr txBox="1">
            <a:spLocks/>
          </p:cNvSpPr>
          <p:nvPr/>
        </p:nvSpPr>
        <p:spPr>
          <a:xfrm>
            <a:off x="466451" y="888570"/>
            <a:ext cx="11431528" cy="610990"/>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800"/>
              </a:spcAft>
              <a:buNone/>
            </a:pPr>
            <a:r>
              <a:rPr lang="en-GB" sz="1800">
                <a:latin typeface="Network Rail Sans" panose="02000000040000020004" pitchFamily="2" charset="0"/>
              </a:rPr>
              <a:t>Additional scheme features should be considered where they are able to address limitations in the core performance scheme or provide a clear and demonstrable added benefit.</a:t>
            </a:r>
          </a:p>
        </p:txBody>
      </p:sp>
      <p:sp>
        <p:nvSpPr>
          <p:cNvPr id="18" name="Rectangle: Rounded Corners 17">
            <a:extLst>
              <a:ext uri="{FF2B5EF4-FFF2-40B4-BE49-F238E27FC236}">
                <a16:creationId xmlns:a16="http://schemas.microsoft.com/office/drawing/2014/main" id="{9C3E7C07-7339-A1D4-4675-898CC0A55A8A}"/>
              </a:ext>
            </a:extLst>
          </p:cNvPr>
          <p:cNvSpPr/>
          <p:nvPr/>
        </p:nvSpPr>
        <p:spPr>
          <a:xfrm>
            <a:off x="5996083" y="5593577"/>
            <a:ext cx="5504594" cy="1041111"/>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u="sng">
                <a:solidFill>
                  <a:srgbClr val="FF0000"/>
                </a:solidFill>
                <a:latin typeface="Network Rail Sans" panose="02000000040000020004" pitchFamily="2" charset="0"/>
              </a:rPr>
              <a:t>Key takeaway:</a:t>
            </a:r>
            <a:r>
              <a:rPr lang="en-GB" sz="1600" b="1">
                <a:solidFill>
                  <a:srgbClr val="FF0000"/>
                </a:solidFill>
                <a:latin typeface="Network Rail Sans" panose="02000000040000020004" pitchFamily="2" charset="0"/>
              </a:rPr>
              <a:t> </a:t>
            </a:r>
            <a:r>
              <a:rPr lang="en-GB" sz="1600">
                <a:solidFill>
                  <a:srgbClr val="FF0000"/>
                </a:solidFill>
                <a:latin typeface="Network Rail Sans" panose="02000000040000020004" pitchFamily="2" charset="0"/>
              </a:rPr>
              <a:t>Additional scheme features can address specific objectives but may also increase complexity and should be considered in the context of overall scheme design.</a:t>
            </a:r>
          </a:p>
        </p:txBody>
      </p:sp>
    </p:spTree>
    <p:extLst>
      <p:ext uri="{BB962C8B-B14F-4D97-AF65-F5344CB8AC3E}">
        <p14:creationId xmlns:p14="http://schemas.microsoft.com/office/powerpoint/2010/main" val="1828687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FDED8-114B-8BBA-2FC4-5CAC7105E6C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9E54EE3-0774-11AE-6FB3-66528D11220E}"/>
              </a:ext>
            </a:extLst>
          </p:cNvPr>
          <p:cNvSpPr>
            <a:spLocks noGrp="1"/>
          </p:cNvSpPr>
          <p:nvPr>
            <p:ph type="body" sz="quarter" idx="13"/>
          </p:nvPr>
        </p:nvSpPr>
        <p:spPr>
          <a:xfrm>
            <a:off x="0" y="2838464"/>
            <a:ext cx="6438502" cy="1333486"/>
          </a:xfrm>
        </p:spPr>
        <p:txBody>
          <a:bodyPr/>
          <a:lstStyle/>
          <a:p>
            <a:pPr algn="r"/>
            <a:r>
              <a:rPr lang="en-GB" sz="4400"/>
              <a:t>Additional scheme features for discussion</a:t>
            </a:r>
          </a:p>
        </p:txBody>
      </p:sp>
      <p:sp>
        <p:nvSpPr>
          <p:cNvPr id="8" name="Text Placeholder 1">
            <a:extLst>
              <a:ext uri="{FF2B5EF4-FFF2-40B4-BE49-F238E27FC236}">
                <a16:creationId xmlns:a16="http://schemas.microsoft.com/office/drawing/2014/main" id="{E02403E6-10CA-2BCD-4D31-3793A4D5D19E}"/>
              </a:ext>
            </a:extLst>
          </p:cNvPr>
          <p:cNvSpPr txBox="1">
            <a:spLocks/>
          </p:cNvSpPr>
          <p:nvPr/>
        </p:nvSpPr>
        <p:spPr>
          <a:xfrm>
            <a:off x="1253369" y="4653102"/>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George Willicombe</a:t>
            </a:r>
          </a:p>
        </p:txBody>
      </p:sp>
    </p:spTree>
    <p:extLst>
      <p:ext uri="{BB962C8B-B14F-4D97-AF65-F5344CB8AC3E}">
        <p14:creationId xmlns:p14="http://schemas.microsoft.com/office/powerpoint/2010/main" val="3883055514"/>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257D12-B782-EB11-8F81-78613E60DB86}"/>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419552CB-C7E6-2BE8-02AA-A070D944A46E}"/>
              </a:ext>
            </a:extLst>
          </p:cNvPr>
          <p:cNvSpPr txBox="1">
            <a:spLocks/>
          </p:cNvSpPr>
          <p:nvPr/>
        </p:nvSpPr>
        <p:spPr>
          <a:xfrm>
            <a:off x="446735" y="346207"/>
            <a:ext cx="11550459" cy="8675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b="1">
                <a:solidFill>
                  <a:srgbClr val="005172"/>
                </a:solidFill>
                <a:latin typeface="Network Rail Sans" panose="02000000040000020004" pitchFamily="50" charset="0"/>
                <a:cs typeface="Arial" panose="020B0604020202020204" pitchFamily="34" charset="0"/>
              </a:rPr>
              <a:t>Potential other scheme features</a:t>
            </a:r>
          </a:p>
        </p:txBody>
      </p:sp>
      <p:sp>
        <p:nvSpPr>
          <p:cNvPr id="5" name="TextBox 4">
            <a:extLst>
              <a:ext uri="{FF2B5EF4-FFF2-40B4-BE49-F238E27FC236}">
                <a16:creationId xmlns:a16="http://schemas.microsoft.com/office/drawing/2014/main" id="{B92E6192-BDE4-4D5A-0C39-7AA8EE2003E3}"/>
              </a:ext>
            </a:extLst>
          </p:cNvPr>
          <p:cNvSpPr txBox="1"/>
          <p:nvPr/>
        </p:nvSpPr>
        <p:spPr>
          <a:xfrm>
            <a:off x="465572" y="1094352"/>
            <a:ext cx="10972561" cy="1600438"/>
          </a:xfrm>
          <a:prstGeom prst="rect">
            <a:avLst/>
          </a:prstGeom>
          <a:noFill/>
        </p:spPr>
        <p:txBody>
          <a:bodyPr wrap="square" rtlCol="0">
            <a:spAutoFit/>
          </a:bodyPr>
          <a:lstStyle/>
          <a:p>
            <a:r>
              <a:rPr lang="en-GB" sz="1400">
                <a:latin typeface="Network Rail Sans" panose="02000000040000020004" pitchFamily="2" charset="0"/>
              </a:rPr>
              <a:t>We want to explore with industry colleagues whether additional features could improve the current Freight and Charter performance schemes.</a:t>
            </a:r>
          </a:p>
          <a:p>
            <a:endParaRPr lang="en-GB" sz="1400">
              <a:latin typeface="Network Rail Sans" panose="02000000040000020004" pitchFamily="2" charset="0"/>
            </a:endParaRPr>
          </a:p>
          <a:p>
            <a:r>
              <a:rPr lang="en-GB" sz="1400">
                <a:latin typeface="Network Rail Sans" panose="02000000040000020004" pitchFamily="2" charset="0"/>
              </a:rPr>
              <a:t>Whilst we are not proposing material changes to the Freight and Charter performance schemes, we would welcome views on whether any of the following features could offer value .</a:t>
            </a:r>
          </a:p>
          <a:p>
            <a:endParaRPr lang="en-GB" sz="1400">
              <a:latin typeface="Network Rail Sans" panose="02000000040000020004" pitchFamily="2" charset="0"/>
            </a:endParaRPr>
          </a:p>
          <a:p>
            <a:r>
              <a:rPr lang="en-GB" sz="1400">
                <a:latin typeface="Network Rail Sans" panose="02000000040000020004" pitchFamily="2" charset="0"/>
              </a:rPr>
              <a:t>We have identified three illustrative features to support this discussion. Their inclusion does not indicate a proposal to introduce them for FP1, unless there is clear support for the proposal.</a:t>
            </a:r>
          </a:p>
        </p:txBody>
      </p:sp>
      <p:grpSp>
        <p:nvGrpSpPr>
          <p:cNvPr id="2" name="Group 1">
            <a:extLst>
              <a:ext uri="{FF2B5EF4-FFF2-40B4-BE49-F238E27FC236}">
                <a16:creationId xmlns:a16="http://schemas.microsoft.com/office/drawing/2014/main" id="{0C81FDE8-9C98-46CB-EE98-78129B71658F}"/>
              </a:ext>
            </a:extLst>
          </p:cNvPr>
          <p:cNvGrpSpPr/>
          <p:nvPr/>
        </p:nvGrpSpPr>
        <p:grpSpPr>
          <a:xfrm>
            <a:off x="751557" y="2922362"/>
            <a:ext cx="10688883" cy="3210277"/>
            <a:chOff x="467879" y="1744977"/>
            <a:chExt cx="10688883" cy="3210277"/>
          </a:xfrm>
        </p:grpSpPr>
        <p:pic>
          <p:nvPicPr>
            <p:cNvPr id="50" name="Graphique 33" descr="Close avec un remplissage uni">
              <a:extLst>
                <a:ext uri="{FF2B5EF4-FFF2-40B4-BE49-F238E27FC236}">
                  <a16:creationId xmlns:a16="http://schemas.microsoft.com/office/drawing/2014/main" id="{49F6F6D6-B8F5-9B50-150F-F23AAE7DFA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11804" y="1744977"/>
              <a:ext cx="320403" cy="320403"/>
            </a:xfrm>
            <a:prstGeom prst="rect">
              <a:avLst/>
            </a:prstGeom>
          </p:spPr>
        </p:pic>
        <p:grpSp>
          <p:nvGrpSpPr>
            <p:cNvPr id="6" name="Group 5">
              <a:extLst>
                <a:ext uri="{FF2B5EF4-FFF2-40B4-BE49-F238E27FC236}">
                  <a16:creationId xmlns:a16="http://schemas.microsoft.com/office/drawing/2014/main" id="{F5D080C6-C15B-2669-0735-0202BC3607C0}"/>
                </a:ext>
              </a:extLst>
            </p:cNvPr>
            <p:cNvGrpSpPr/>
            <p:nvPr/>
          </p:nvGrpSpPr>
          <p:grpSpPr>
            <a:xfrm>
              <a:off x="467879" y="1744978"/>
              <a:ext cx="3284005" cy="2084035"/>
              <a:chOff x="4318058" y="2079458"/>
              <a:chExt cx="3579035" cy="2922851"/>
            </a:xfrm>
          </p:grpSpPr>
          <p:pic>
            <p:nvPicPr>
              <p:cNvPr id="7" name="Graphique 33" descr="Close avec un remplissage uni">
                <a:extLst>
                  <a:ext uri="{FF2B5EF4-FFF2-40B4-BE49-F238E27FC236}">
                    <a16:creationId xmlns:a16="http://schemas.microsoft.com/office/drawing/2014/main" id="{0127B21A-F45D-F5C4-4266-CB5E988EF4F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47688" y="2547198"/>
                <a:ext cx="369332" cy="369332"/>
              </a:xfrm>
              <a:prstGeom prst="rect">
                <a:avLst/>
              </a:prstGeom>
            </p:spPr>
          </p:pic>
          <p:grpSp>
            <p:nvGrpSpPr>
              <p:cNvPr id="9" name="Group 8">
                <a:extLst>
                  <a:ext uri="{FF2B5EF4-FFF2-40B4-BE49-F238E27FC236}">
                    <a16:creationId xmlns:a16="http://schemas.microsoft.com/office/drawing/2014/main" id="{B1ACAFB7-D7AB-9114-3CC2-B22A22A6B551}"/>
                  </a:ext>
                </a:extLst>
              </p:cNvPr>
              <p:cNvGrpSpPr/>
              <p:nvPr/>
            </p:nvGrpSpPr>
            <p:grpSpPr>
              <a:xfrm>
                <a:off x="4318058" y="2080096"/>
                <a:ext cx="3555990" cy="2922213"/>
                <a:chOff x="611301" y="1494846"/>
                <a:chExt cx="3600004" cy="2601634"/>
              </a:xfrm>
            </p:grpSpPr>
            <p:sp>
              <p:nvSpPr>
                <p:cNvPr id="18" name="Shape 2">
                  <a:extLst>
                    <a:ext uri="{FF2B5EF4-FFF2-40B4-BE49-F238E27FC236}">
                      <a16:creationId xmlns:a16="http://schemas.microsoft.com/office/drawing/2014/main" id="{9AA8592A-F67D-9936-1DA8-1AD97D3FA965}"/>
                    </a:ext>
                  </a:extLst>
                </p:cNvPr>
                <p:cNvSpPr/>
                <p:nvPr/>
              </p:nvSpPr>
              <p:spPr>
                <a:xfrm>
                  <a:off x="611305" y="1494846"/>
                  <a:ext cx="3600000" cy="2601634"/>
                </a:xfrm>
                <a:prstGeom prst="rect">
                  <a:avLst/>
                </a:prstGeom>
                <a:solidFill>
                  <a:srgbClr val="FFFFFF"/>
                </a:solidFill>
                <a:ln/>
                <a:effectLst>
                  <a:outerShdw blurRad="101600" dist="38100" dir="8100000" algn="bl" rotWithShape="0">
                    <a:srgbClr val="000000">
                      <a:alpha val="1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sp>
              <p:nvSpPr>
                <p:cNvPr id="19" name="Shape 3">
                  <a:extLst>
                    <a:ext uri="{FF2B5EF4-FFF2-40B4-BE49-F238E27FC236}">
                      <a16:creationId xmlns:a16="http://schemas.microsoft.com/office/drawing/2014/main" id="{B9EAED5F-A83E-16EE-8B1F-4A7DEE65F1DC}"/>
                    </a:ext>
                  </a:extLst>
                </p:cNvPr>
                <p:cNvSpPr/>
                <p:nvPr/>
              </p:nvSpPr>
              <p:spPr>
                <a:xfrm>
                  <a:off x="611301" y="1494846"/>
                  <a:ext cx="228099" cy="2601634"/>
                </a:xfrm>
                <a:prstGeom prst="rect">
                  <a:avLst/>
                </a:prstGeom>
                <a:solidFill>
                  <a:schemeClr val="accent3">
                    <a:lumMod val="50000"/>
                  </a:schemeClr>
                </a:solidFill>
                <a:ln>
                  <a:solidFill>
                    <a:schemeClr val="accent3">
                      <a:lumMod val="5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grpSp>
          <p:sp>
            <p:nvSpPr>
              <p:cNvPr id="16" name="Text 8">
                <a:extLst>
                  <a:ext uri="{FF2B5EF4-FFF2-40B4-BE49-F238E27FC236}">
                    <a16:creationId xmlns:a16="http://schemas.microsoft.com/office/drawing/2014/main" id="{A919BDBF-70F7-9044-B168-FE90F7D9EE5A}"/>
                  </a:ext>
                </a:extLst>
              </p:cNvPr>
              <p:cNvSpPr/>
              <p:nvPr/>
            </p:nvSpPr>
            <p:spPr>
              <a:xfrm>
                <a:off x="4531158" y="2079458"/>
                <a:ext cx="2739214" cy="431658"/>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mj-lt"/>
                  <a:buAutoNum type="arabicPeriod"/>
                </a:pPr>
                <a:r>
                  <a:rPr lang="en-US" sz="1400" b="1">
                    <a:latin typeface="Network Rail Sans" panose="02000000040000020004" pitchFamily="2" charset="0"/>
                  </a:rPr>
                  <a:t>Neutral zone</a:t>
                </a:r>
              </a:p>
            </p:txBody>
          </p:sp>
          <p:sp>
            <p:nvSpPr>
              <p:cNvPr id="17" name="Text 8">
                <a:extLst>
                  <a:ext uri="{FF2B5EF4-FFF2-40B4-BE49-F238E27FC236}">
                    <a16:creationId xmlns:a16="http://schemas.microsoft.com/office/drawing/2014/main" id="{974C1ACF-E853-7724-8A13-6E7300DCE062}"/>
                  </a:ext>
                </a:extLst>
              </p:cNvPr>
              <p:cNvSpPr/>
              <p:nvPr/>
            </p:nvSpPr>
            <p:spPr>
              <a:xfrm>
                <a:off x="4566414" y="2518766"/>
                <a:ext cx="3330679" cy="2201445"/>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200">
                    <a:latin typeface="Network Rail Sans" panose="02000000040000020004" pitchFamily="2" charset="0"/>
                  </a:rPr>
                  <a:t>Neutral zones could be used where performance sits within an agreed range around a benchmark.</a:t>
                </a:r>
              </a:p>
              <a:p>
                <a:endParaRPr lang="en-GB" sz="1200">
                  <a:latin typeface="Network Rail Sans" panose="02000000040000020004" pitchFamily="2" charset="0"/>
                </a:endParaRPr>
              </a:p>
              <a:p>
                <a:r>
                  <a:rPr lang="en-GB" sz="1200">
                    <a:latin typeface="Network Rail Sans" panose="02000000040000020004" pitchFamily="2" charset="0"/>
                  </a:rPr>
                  <a:t>Compensation payments would not apply for performance that sits within the neutral zone, recognising that these fluctuations will not materially impact operators. </a:t>
                </a:r>
              </a:p>
            </p:txBody>
          </p:sp>
        </p:grpSp>
        <p:grpSp>
          <p:nvGrpSpPr>
            <p:cNvPr id="42" name="Group 41">
              <a:extLst>
                <a:ext uri="{FF2B5EF4-FFF2-40B4-BE49-F238E27FC236}">
                  <a16:creationId xmlns:a16="http://schemas.microsoft.com/office/drawing/2014/main" id="{DF8C5027-F747-0AB1-71C7-EC19B37E375B}"/>
                </a:ext>
              </a:extLst>
            </p:cNvPr>
            <p:cNvGrpSpPr/>
            <p:nvPr/>
          </p:nvGrpSpPr>
          <p:grpSpPr>
            <a:xfrm>
              <a:off x="4183587" y="1744977"/>
              <a:ext cx="3284004" cy="2084258"/>
              <a:chOff x="4318059" y="2079145"/>
              <a:chExt cx="3579034" cy="2923164"/>
            </a:xfrm>
          </p:grpSpPr>
          <p:pic>
            <p:nvPicPr>
              <p:cNvPr id="43" name="Graphique 33" descr="Close avec un remplissage uni">
                <a:extLst>
                  <a:ext uri="{FF2B5EF4-FFF2-40B4-BE49-F238E27FC236}">
                    <a16:creationId xmlns:a16="http://schemas.microsoft.com/office/drawing/2014/main" id="{77FBC754-A346-D163-A70F-41ADBCAF0F6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47688" y="2547198"/>
                <a:ext cx="369332" cy="369332"/>
              </a:xfrm>
              <a:prstGeom prst="rect">
                <a:avLst/>
              </a:prstGeom>
            </p:spPr>
          </p:pic>
          <p:grpSp>
            <p:nvGrpSpPr>
              <p:cNvPr id="44" name="Group 43">
                <a:extLst>
                  <a:ext uri="{FF2B5EF4-FFF2-40B4-BE49-F238E27FC236}">
                    <a16:creationId xmlns:a16="http://schemas.microsoft.com/office/drawing/2014/main" id="{92BDFC4C-EC15-FD12-186A-951ECDF3D1F6}"/>
                  </a:ext>
                </a:extLst>
              </p:cNvPr>
              <p:cNvGrpSpPr/>
              <p:nvPr/>
            </p:nvGrpSpPr>
            <p:grpSpPr>
              <a:xfrm>
                <a:off x="4318059" y="2080095"/>
                <a:ext cx="3555989" cy="2922214"/>
                <a:chOff x="611302" y="1494845"/>
                <a:chExt cx="3600003" cy="2601635"/>
              </a:xfrm>
            </p:grpSpPr>
            <p:sp>
              <p:nvSpPr>
                <p:cNvPr id="47" name="Shape 2">
                  <a:extLst>
                    <a:ext uri="{FF2B5EF4-FFF2-40B4-BE49-F238E27FC236}">
                      <a16:creationId xmlns:a16="http://schemas.microsoft.com/office/drawing/2014/main" id="{5CD21148-829F-B38F-BF42-BEAA92B8D05C}"/>
                    </a:ext>
                  </a:extLst>
                </p:cNvPr>
                <p:cNvSpPr/>
                <p:nvPr/>
              </p:nvSpPr>
              <p:spPr>
                <a:xfrm>
                  <a:off x="611305" y="1494845"/>
                  <a:ext cx="3600000" cy="2601635"/>
                </a:xfrm>
                <a:prstGeom prst="rect">
                  <a:avLst/>
                </a:prstGeom>
                <a:solidFill>
                  <a:srgbClr val="FFFFFF"/>
                </a:solidFill>
                <a:ln/>
                <a:effectLst>
                  <a:outerShdw blurRad="101600" dist="38100" dir="8100000" algn="bl" rotWithShape="0">
                    <a:srgbClr val="000000">
                      <a:alpha val="1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sp>
              <p:nvSpPr>
                <p:cNvPr id="48" name="Shape 3">
                  <a:extLst>
                    <a:ext uri="{FF2B5EF4-FFF2-40B4-BE49-F238E27FC236}">
                      <a16:creationId xmlns:a16="http://schemas.microsoft.com/office/drawing/2014/main" id="{6A2DDB27-9DD8-64BF-1BC0-D470256DE29E}"/>
                    </a:ext>
                  </a:extLst>
                </p:cNvPr>
                <p:cNvSpPr/>
                <p:nvPr/>
              </p:nvSpPr>
              <p:spPr>
                <a:xfrm>
                  <a:off x="611302" y="1494845"/>
                  <a:ext cx="228099" cy="2601634"/>
                </a:xfrm>
                <a:prstGeom prst="rect">
                  <a:avLst/>
                </a:prstGeom>
                <a:solidFill>
                  <a:schemeClr val="accent3">
                    <a:lumMod val="50000"/>
                  </a:schemeClr>
                </a:solidFill>
                <a:ln>
                  <a:solidFill>
                    <a:schemeClr val="accent3">
                      <a:lumMod val="5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grpSp>
          <p:sp>
            <p:nvSpPr>
              <p:cNvPr id="45" name="Text 8">
                <a:extLst>
                  <a:ext uri="{FF2B5EF4-FFF2-40B4-BE49-F238E27FC236}">
                    <a16:creationId xmlns:a16="http://schemas.microsoft.com/office/drawing/2014/main" id="{99AC50AB-13F5-A2CC-1F92-2ECEBBCC588F}"/>
                  </a:ext>
                </a:extLst>
              </p:cNvPr>
              <p:cNvSpPr/>
              <p:nvPr/>
            </p:nvSpPr>
            <p:spPr>
              <a:xfrm>
                <a:off x="4566414" y="2079145"/>
                <a:ext cx="2739214" cy="733816"/>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mj-lt"/>
                  <a:buAutoNum type="arabicPeriod" startAt="2"/>
                </a:pPr>
                <a:r>
                  <a:rPr lang="en-US" sz="1400" b="1">
                    <a:latin typeface="Network Rail Sans" panose="02000000040000020004" pitchFamily="2" charset="0"/>
                  </a:rPr>
                  <a:t>Performance zones and scaled payments</a:t>
                </a:r>
              </a:p>
            </p:txBody>
          </p:sp>
          <p:sp>
            <p:nvSpPr>
              <p:cNvPr id="46" name="Text 8">
                <a:extLst>
                  <a:ext uri="{FF2B5EF4-FFF2-40B4-BE49-F238E27FC236}">
                    <a16:creationId xmlns:a16="http://schemas.microsoft.com/office/drawing/2014/main" id="{9E869A6A-687E-AEB5-AA82-BF9E22BD84DD}"/>
                  </a:ext>
                </a:extLst>
              </p:cNvPr>
              <p:cNvSpPr/>
              <p:nvPr/>
            </p:nvSpPr>
            <p:spPr>
              <a:xfrm>
                <a:off x="4566414" y="2838710"/>
                <a:ext cx="3330679" cy="1942453"/>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Network Rail Sans" panose="02000000040000020004" pitchFamily="2" charset="0"/>
                  </a:rPr>
                  <a:t>Payment rates could be varied depending on the scale or severity of performance related incidents. </a:t>
                </a:r>
              </a:p>
              <a:p>
                <a:endParaRPr lang="en-US" sz="1200">
                  <a:latin typeface="Network Rail Sans" panose="02000000040000020004" pitchFamily="2" charset="0"/>
                </a:endParaRPr>
              </a:p>
              <a:p>
                <a:r>
                  <a:rPr lang="en-US" sz="1200">
                    <a:latin typeface="Network Rail Sans" panose="02000000040000020004" pitchFamily="2" charset="0"/>
                  </a:rPr>
                  <a:t>Different payments could apply once defined thresholds have been reached or exceeded.</a:t>
                </a:r>
              </a:p>
            </p:txBody>
          </p:sp>
        </p:grpSp>
        <p:grpSp>
          <p:nvGrpSpPr>
            <p:cNvPr id="49" name="Group 48">
              <a:extLst>
                <a:ext uri="{FF2B5EF4-FFF2-40B4-BE49-F238E27FC236}">
                  <a16:creationId xmlns:a16="http://schemas.microsoft.com/office/drawing/2014/main" id="{C7EFCA54-39C0-91F1-3F1B-E51A476B79C1}"/>
                </a:ext>
              </a:extLst>
            </p:cNvPr>
            <p:cNvGrpSpPr/>
            <p:nvPr/>
          </p:nvGrpSpPr>
          <p:grpSpPr>
            <a:xfrm>
              <a:off x="7872756" y="1762129"/>
              <a:ext cx="3284006" cy="2067107"/>
              <a:chOff x="4318057" y="2080095"/>
              <a:chExt cx="3579036" cy="2899110"/>
            </a:xfrm>
          </p:grpSpPr>
          <p:pic>
            <p:nvPicPr>
              <p:cNvPr id="51" name="Graphique 33" descr="Close avec un remplissage uni">
                <a:extLst>
                  <a:ext uri="{FF2B5EF4-FFF2-40B4-BE49-F238E27FC236}">
                    <a16:creationId xmlns:a16="http://schemas.microsoft.com/office/drawing/2014/main" id="{09559F56-7616-0268-18C7-1C296D352E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47688" y="2547198"/>
                <a:ext cx="369332" cy="369332"/>
              </a:xfrm>
              <a:prstGeom prst="rect">
                <a:avLst/>
              </a:prstGeom>
            </p:spPr>
          </p:pic>
          <p:grpSp>
            <p:nvGrpSpPr>
              <p:cNvPr id="52" name="Group 51">
                <a:extLst>
                  <a:ext uri="{FF2B5EF4-FFF2-40B4-BE49-F238E27FC236}">
                    <a16:creationId xmlns:a16="http://schemas.microsoft.com/office/drawing/2014/main" id="{29EB2D2A-A710-59BE-3FB2-6CDA45C9996F}"/>
                  </a:ext>
                </a:extLst>
              </p:cNvPr>
              <p:cNvGrpSpPr/>
              <p:nvPr/>
            </p:nvGrpSpPr>
            <p:grpSpPr>
              <a:xfrm>
                <a:off x="4318057" y="2080095"/>
                <a:ext cx="3555991" cy="2899110"/>
                <a:chOff x="611300" y="1494845"/>
                <a:chExt cx="3600005" cy="2581065"/>
              </a:xfrm>
            </p:grpSpPr>
            <p:sp>
              <p:nvSpPr>
                <p:cNvPr id="55" name="Shape 2">
                  <a:extLst>
                    <a:ext uri="{FF2B5EF4-FFF2-40B4-BE49-F238E27FC236}">
                      <a16:creationId xmlns:a16="http://schemas.microsoft.com/office/drawing/2014/main" id="{8BE0B529-A77E-E847-05CE-58C9A9815B13}"/>
                    </a:ext>
                  </a:extLst>
                </p:cNvPr>
                <p:cNvSpPr/>
                <p:nvPr/>
              </p:nvSpPr>
              <p:spPr>
                <a:xfrm>
                  <a:off x="611305" y="1494845"/>
                  <a:ext cx="3600000" cy="2581065"/>
                </a:xfrm>
                <a:prstGeom prst="rect">
                  <a:avLst/>
                </a:prstGeom>
                <a:solidFill>
                  <a:srgbClr val="FFFFFF"/>
                </a:solidFill>
                <a:ln/>
                <a:effectLst>
                  <a:outerShdw blurRad="101600" dist="38100" dir="8100000" algn="bl" rotWithShape="0">
                    <a:srgbClr val="000000">
                      <a:alpha val="10000"/>
                    </a:srgbClr>
                  </a:outerShdw>
                </a:effectLst>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sp>
              <p:nvSpPr>
                <p:cNvPr id="56" name="Shape 3">
                  <a:extLst>
                    <a:ext uri="{FF2B5EF4-FFF2-40B4-BE49-F238E27FC236}">
                      <a16:creationId xmlns:a16="http://schemas.microsoft.com/office/drawing/2014/main" id="{E2081606-0497-9512-49FE-930FC96B29E9}"/>
                    </a:ext>
                  </a:extLst>
                </p:cNvPr>
                <p:cNvSpPr/>
                <p:nvPr/>
              </p:nvSpPr>
              <p:spPr>
                <a:xfrm>
                  <a:off x="611300" y="1494846"/>
                  <a:ext cx="251430" cy="2581064"/>
                </a:xfrm>
                <a:prstGeom prst="rect">
                  <a:avLst/>
                </a:prstGeom>
                <a:solidFill>
                  <a:schemeClr val="accent3">
                    <a:lumMod val="50000"/>
                  </a:schemeClr>
                </a:solidFill>
                <a:ln>
                  <a:solidFill>
                    <a:schemeClr val="accent3">
                      <a:lumMod val="50000"/>
                    </a:schemeClr>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2400"/>
                </a:p>
              </p:txBody>
            </p:sp>
          </p:grpSp>
          <p:sp>
            <p:nvSpPr>
              <p:cNvPr id="53" name="Text 8">
                <a:extLst>
                  <a:ext uri="{FF2B5EF4-FFF2-40B4-BE49-F238E27FC236}">
                    <a16:creationId xmlns:a16="http://schemas.microsoft.com/office/drawing/2014/main" id="{D2344BF9-762D-77D1-5D9E-960F176B7450}"/>
                  </a:ext>
                </a:extLst>
              </p:cNvPr>
              <p:cNvSpPr/>
              <p:nvPr/>
            </p:nvSpPr>
            <p:spPr>
              <a:xfrm>
                <a:off x="4566413" y="2106488"/>
                <a:ext cx="2739214" cy="431658"/>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mj-lt"/>
                  <a:buAutoNum type="arabicPeriod" startAt="3"/>
                </a:pPr>
                <a:r>
                  <a:rPr lang="en-US" sz="1400" b="1">
                    <a:latin typeface="Network Rail Sans" panose="02000000040000020004" pitchFamily="2" charset="0"/>
                  </a:rPr>
                  <a:t>Bespoke incident caps</a:t>
                </a:r>
              </a:p>
            </p:txBody>
          </p:sp>
          <p:sp>
            <p:nvSpPr>
              <p:cNvPr id="54" name="Text 8">
                <a:extLst>
                  <a:ext uri="{FF2B5EF4-FFF2-40B4-BE49-F238E27FC236}">
                    <a16:creationId xmlns:a16="http://schemas.microsoft.com/office/drawing/2014/main" id="{50245699-DD92-F754-DDCE-8EA7E02AF391}"/>
                  </a:ext>
                </a:extLst>
              </p:cNvPr>
              <p:cNvSpPr/>
              <p:nvPr/>
            </p:nvSpPr>
            <p:spPr>
              <a:xfrm>
                <a:off x="4566414" y="2518766"/>
                <a:ext cx="3330679" cy="2460439"/>
              </a:xfrm>
              <a:prstGeom prst="rect">
                <a:avLst/>
              </a:prstGeom>
              <a:noFill/>
              <a:ln/>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Network Rail Sans" panose="02000000040000020004" pitchFamily="2" charset="0"/>
                  </a:rPr>
                  <a:t>Tailored incident cap and access charge supplement arrangements to better reflect individual operator risk levels.</a:t>
                </a:r>
              </a:p>
              <a:p>
                <a:endParaRPr lang="en-US" sz="1200">
                  <a:latin typeface="Network Rail Sans" panose="02000000040000020004" pitchFamily="2" charset="0"/>
                </a:endParaRPr>
              </a:p>
              <a:p>
                <a:r>
                  <a:rPr lang="en-US" sz="1200">
                    <a:latin typeface="Network Rail Sans" panose="02000000040000020004" pitchFamily="2" charset="0"/>
                  </a:rPr>
                  <a:t>The approach maintains the levels of protection that Freight and Charter Operators consider to be appropriate, whilst ensuring they pay fair access charge rates for that protection.</a:t>
                </a:r>
              </a:p>
            </p:txBody>
          </p:sp>
        </p:grpSp>
        <p:pic>
          <p:nvPicPr>
            <p:cNvPr id="58" name="Graphique 33" descr="Close avec un remplissage uni">
              <a:extLst>
                <a:ext uri="{FF2B5EF4-FFF2-40B4-BE49-F238E27FC236}">
                  <a16:creationId xmlns:a16="http://schemas.microsoft.com/office/drawing/2014/main" id="{47E906E7-56DB-8387-7551-0B9978992F3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8952" y="4691916"/>
              <a:ext cx="263338" cy="263338"/>
            </a:xfrm>
            <a:prstGeom prst="rect">
              <a:avLst/>
            </a:prstGeom>
          </p:spPr>
        </p:pic>
      </p:grpSp>
      <p:sp>
        <p:nvSpPr>
          <p:cNvPr id="66" name="TextBox 65">
            <a:extLst>
              <a:ext uri="{FF2B5EF4-FFF2-40B4-BE49-F238E27FC236}">
                <a16:creationId xmlns:a16="http://schemas.microsoft.com/office/drawing/2014/main" id="{D4FE5F01-1884-C494-2976-1DB6E94F8E57}"/>
              </a:ext>
            </a:extLst>
          </p:cNvPr>
          <p:cNvSpPr txBox="1"/>
          <p:nvPr/>
        </p:nvSpPr>
        <p:spPr>
          <a:xfrm>
            <a:off x="446735" y="5185826"/>
            <a:ext cx="10972561" cy="523220"/>
          </a:xfrm>
          <a:prstGeom prst="rect">
            <a:avLst/>
          </a:prstGeom>
          <a:noFill/>
        </p:spPr>
        <p:txBody>
          <a:bodyPr wrap="square" rtlCol="0">
            <a:spAutoFit/>
          </a:bodyPr>
          <a:lstStyle/>
          <a:p>
            <a:r>
              <a:rPr lang="en-GB" sz="1400" b="1">
                <a:latin typeface="Network Rail Sans" panose="02000000040000020004" pitchFamily="2" charset="0"/>
              </a:rPr>
              <a:t>For each scheme feature, we want to understand whether it could add value to the current scheme, how it could work in practice, and what risks or unintended consequences need to be considered.</a:t>
            </a:r>
          </a:p>
        </p:txBody>
      </p:sp>
      <p:sp>
        <p:nvSpPr>
          <p:cNvPr id="67" name="Rectangle: Rounded Corners 66">
            <a:extLst>
              <a:ext uri="{FF2B5EF4-FFF2-40B4-BE49-F238E27FC236}">
                <a16:creationId xmlns:a16="http://schemas.microsoft.com/office/drawing/2014/main" id="{EA410E26-F4AA-7CC5-1C59-4E6C05E1350F}"/>
              </a:ext>
            </a:extLst>
          </p:cNvPr>
          <p:cNvSpPr/>
          <p:nvPr/>
        </p:nvSpPr>
        <p:spPr>
          <a:xfrm>
            <a:off x="591102" y="5871011"/>
            <a:ext cx="11009795" cy="717133"/>
          </a:xfrm>
          <a:prstGeom prst="round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b="1" u="sng">
                <a:solidFill>
                  <a:srgbClr val="FF0000"/>
                </a:solidFill>
                <a:latin typeface="Network Rail Sans" panose="02000000040000020004" pitchFamily="2" charset="0"/>
              </a:rPr>
              <a:t>Important caveat:</a:t>
            </a:r>
            <a:r>
              <a:rPr lang="en-GB" sz="1600">
                <a:solidFill>
                  <a:srgbClr val="FF0000"/>
                </a:solidFill>
                <a:latin typeface="Network Rail Sans" panose="02000000040000020004" pitchFamily="2" charset="0"/>
              </a:rPr>
              <a:t> The values used in the examples are for illustrative purposes only to demonstrate how the performance feature could work.</a:t>
            </a:r>
          </a:p>
        </p:txBody>
      </p:sp>
    </p:spTree>
    <p:extLst>
      <p:ext uri="{BB962C8B-B14F-4D97-AF65-F5344CB8AC3E}">
        <p14:creationId xmlns:p14="http://schemas.microsoft.com/office/powerpoint/2010/main" val="3290362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7E4BD-BCE5-FC8E-A848-94FC46AE877B}"/>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C403E524-6033-8088-BF23-3A4EEC58156E}"/>
              </a:ext>
            </a:extLst>
          </p:cNvPr>
          <p:cNvSpPr txBox="1">
            <a:spLocks/>
          </p:cNvSpPr>
          <p:nvPr/>
        </p:nvSpPr>
        <p:spPr>
          <a:xfrm>
            <a:off x="446734" y="628339"/>
            <a:ext cx="11550459" cy="8675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b="1">
                <a:solidFill>
                  <a:srgbClr val="005172"/>
                </a:solidFill>
                <a:latin typeface="Network Rail Sans" panose="02000000040000020004" pitchFamily="50" charset="0"/>
                <a:cs typeface="Arial" panose="020B0604020202020204" pitchFamily="34" charset="0"/>
              </a:rPr>
              <a:t>Neutral zones</a:t>
            </a:r>
          </a:p>
        </p:txBody>
      </p:sp>
      <p:pic>
        <p:nvPicPr>
          <p:cNvPr id="50" name="Graphique 33" descr="Close avec un remplissage uni">
            <a:extLst>
              <a:ext uri="{FF2B5EF4-FFF2-40B4-BE49-F238E27FC236}">
                <a16:creationId xmlns:a16="http://schemas.microsoft.com/office/drawing/2014/main" id="{DB54412D-D4A8-F617-9B8C-4C18A368832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96604" y="1495858"/>
            <a:ext cx="369332" cy="369332"/>
          </a:xfrm>
          <a:prstGeom prst="rect">
            <a:avLst/>
          </a:prstGeom>
        </p:spPr>
      </p:pic>
      <p:sp>
        <p:nvSpPr>
          <p:cNvPr id="2" name="TextBox 1">
            <a:extLst>
              <a:ext uri="{FF2B5EF4-FFF2-40B4-BE49-F238E27FC236}">
                <a16:creationId xmlns:a16="http://schemas.microsoft.com/office/drawing/2014/main" id="{AC10D21C-EC1F-F0F8-CB08-72FDD72B638A}"/>
              </a:ext>
            </a:extLst>
          </p:cNvPr>
          <p:cNvSpPr txBox="1"/>
          <p:nvPr/>
        </p:nvSpPr>
        <p:spPr>
          <a:xfrm>
            <a:off x="446734" y="1513665"/>
            <a:ext cx="5719211" cy="4616648"/>
          </a:xfrm>
          <a:prstGeom prst="rect">
            <a:avLst/>
          </a:prstGeom>
          <a:noFill/>
        </p:spPr>
        <p:txBody>
          <a:bodyPr wrap="square" rtlCol="0">
            <a:spAutoFit/>
          </a:bodyPr>
          <a:lstStyle/>
          <a:p>
            <a:pPr>
              <a:spcBef>
                <a:spcPts val="600"/>
              </a:spcBef>
              <a:spcAft>
                <a:spcPts val="600"/>
              </a:spcAft>
            </a:pPr>
            <a:r>
              <a:rPr lang="en-GB" sz="1400" b="1">
                <a:latin typeface="Network Rail Sans" panose="02000000040000020004" pitchFamily="2" charset="0"/>
              </a:rPr>
              <a:t>How could this work in practice? </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A neutral zone could be used where actual performance sits within an agreed range (around a target / benchmark) that reflect fluctuations in performance that do not materially impact operator costs or revenues.</a:t>
            </a:r>
          </a:p>
          <a:p>
            <a:pPr>
              <a:spcBef>
                <a:spcPts val="600"/>
              </a:spcBef>
              <a:spcAft>
                <a:spcPts val="600"/>
              </a:spcAft>
            </a:pPr>
            <a:r>
              <a:rPr lang="en-GB" sz="1400" b="1">
                <a:latin typeface="Network Rail Sans" panose="02000000040000020004" pitchFamily="2" charset="0"/>
              </a:rPr>
              <a:t>Why might freight and charter operators want this option?</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Recognises that performance forecasting and benchmarking isn’t perfectly accurate.</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Avoids payments being triggered by small fluctuations around the benchmark where the impacts on operator costs, revenues, and services may be limited.</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Supports more proportionate outcomes, by focussing compensation on material deviations in performance.</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Provides greater flexibility in how performance outcomes are treated.</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Provides greater predictability for operators by making clear when performance changes are significant enough to affect payment outcomes.</a:t>
            </a:r>
          </a:p>
        </p:txBody>
      </p:sp>
      <p:pic>
        <p:nvPicPr>
          <p:cNvPr id="16" name="Picture 15">
            <a:extLst>
              <a:ext uri="{FF2B5EF4-FFF2-40B4-BE49-F238E27FC236}">
                <a16:creationId xmlns:a16="http://schemas.microsoft.com/office/drawing/2014/main" id="{239022A5-F0A4-4912-9D39-082A6B10AF4D}"/>
              </a:ext>
            </a:extLst>
          </p:cNvPr>
          <p:cNvPicPr>
            <a:picLocks noChangeAspect="1"/>
          </p:cNvPicPr>
          <p:nvPr/>
        </p:nvPicPr>
        <p:blipFill>
          <a:blip r:embed="rId4"/>
          <a:srcRect l="1472" t="12560" r="261" b="16414"/>
          <a:stretch>
            <a:fillRect/>
          </a:stretch>
        </p:blipFill>
        <p:spPr>
          <a:xfrm>
            <a:off x="6545540" y="1513665"/>
            <a:ext cx="5227855" cy="2143125"/>
          </a:xfrm>
          <a:prstGeom prst="rect">
            <a:avLst/>
          </a:prstGeom>
        </p:spPr>
      </p:pic>
      <p:sp>
        <p:nvSpPr>
          <p:cNvPr id="18" name="TextBox 17">
            <a:extLst>
              <a:ext uri="{FF2B5EF4-FFF2-40B4-BE49-F238E27FC236}">
                <a16:creationId xmlns:a16="http://schemas.microsoft.com/office/drawing/2014/main" id="{5EE02967-584D-1DD7-7731-5EBCC61B8355}"/>
              </a:ext>
            </a:extLst>
          </p:cNvPr>
          <p:cNvSpPr txBox="1"/>
          <p:nvPr/>
        </p:nvSpPr>
        <p:spPr>
          <a:xfrm>
            <a:off x="6545540" y="3852766"/>
            <a:ext cx="5378918" cy="2277547"/>
          </a:xfrm>
          <a:prstGeom prst="rect">
            <a:avLst/>
          </a:prstGeom>
          <a:noFill/>
        </p:spPr>
        <p:txBody>
          <a:bodyPr wrap="square" rtlCol="0">
            <a:spAutoFit/>
          </a:bodyPr>
          <a:lstStyle/>
          <a:p>
            <a:pPr>
              <a:spcBef>
                <a:spcPts val="600"/>
              </a:spcBef>
              <a:spcAft>
                <a:spcPts val="600"/>
              </a:spcAft>
            </a:pPr>
            <a:r>
              <a:rPr lang="en-GB" sz="1400" b="1">
                <a:latin typeface="Network Rail Sans" panose="02000000040000020004" pitchFamily="2" charset="0"/>
              </a:rPr>
              <a:t>What also needs to be considered? </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Performance outcomes can be influenced by where neutral zone boundaries are set and therefore would require careful calibration. </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Performance that remains consistently just below benchmark may have a cumulative financial impact that goes unrecognised due to the neutral zone.</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A neutral zone may weaken incentives for parties to improve performance within certain ranges.</a:t>
            </a:r>
          </a:p>
        </p:txBody>
      </p:sp>
    </p:spTree>
    <p:extLst>
      <p:ext uri="{BB962C8B-B14F-4D97-AF65-F5344CB8AC3E}">
        <p14:creationId xmlns:p14="http://schemas.microsoft.com/office/powerpoint/2010/main" val="4069442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A23BD-01FA-2507-4204-202D94629235}"/>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59CD3EC9-2B07-736D-0571-662DE017193C}"/>
              </a:ext>
            </a:extLst>
          </p:cNvPr>
          <p:cNvSpPr txBox="1">
            <a:spLocks/>
          </p:cNvSpPr>
          <p:nvPr/>
        </p:nvSpPr>
        <p:spPr>
          <a:xfrm>
            <a:off x="427723" y="537775"/>
            <a:ext cx="11550459" cy="86751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b="1">
                <a:solidFill>
                  <a:srgbClr val="005172"/>
                </a:solidFill>
                <a:latin typeface="Network Rail Sans" panose="02000000040000020004" pitchFamily="50" charset="0"/>
                <a:cs typeface="Arial" panose="020B0604020202020204" pitchFamily="34" charset="0"/>
              </a:rPr>
              <a:t>Performance zones and scaled payments</a:t>
            </a:r>
            <a:endParaRPr lang="en-GB" sz="3200" b="1" strike="sngStrike">
              <a:solidFill>
                <a:srgbClr val="005172"/>
              </a:solidFill>
              <a:latin typeface="Network Rail Sans" panose="02000000040000020004" pitchFamily="50" charset="0"/>
              <a:cs typeface="Arial" panose="020B0604020202020204" pitchFamily="34" charset="0"/>
            </a:endParaRPr>
          </a:p>
        </p:txBody>
      </p:sp>
      <p:pic>
        <p:nvPicPr>
          <p:cNvPr id="50" name="Graphique 33" descr="Close avec un remplissage uni">
            <a:extLst>
              <a:ext uri="{FF2B5EF4-FFF2-40B4-BE49-F238E27FC236}">
                <a16:creationId xmlns:a16="http://schemas.microsoft.com/office/drawing/2014/main" id="{27B7939D-26C4-EAE3-EBAC-CBE88F34CE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69412" y="1889187"/>
            <a:ext cx="369332" cy="369332"/>
          </a:xfrm>
          <a:prstGeom prst="rect">
            <a:avLst/>
          </a:prstGeom>
        </p:spPr>
      </p:pic>
      <p:sp>
        <p:nvSpPr>
          <p:cNvPr id="2" name="TextBox 1">
            <a:extLst>
              <a:ext uri="{FF2B5EF4-FFF2-40B4-BE49-F238E27FC236}">
                <a16:creationId xmlns:a16="http://schemas.microsoft.com/office/drawing/2014/main" id="{7376A1B3-678F-2428-EEAB-44FFCFB7B1AC}"/>
              </a:ext>
            </a:extLst>
          </p:cNvPr>
          <p:cNvSpPr txBox="1"/>
          <p:nvPr/>
        </p:nvSpPr>
        <p:spPr>
          <a:xfrm>
            <a:off x="475723" y="1520041"/>
            <a:ext cx="5668277" cy="4678204"/>
          </a:xfrm>
          <a:prstGeom prst="rect">
            <a:avLst/>
          </a:prstGeom>
          <a:noFill/>
        </p:spPr>
        <p:txBody>
          <a:bodyPr wrap="square" rtlCol="0">
            <a:spAutoFit/>
          </a:bodyPr>
          <a:lstStyle/>
          <a:p>
            <a:pPr>
              <a:spcBef>
                <a:spcPts val="600"/>
              </a:spcBef>
              <a:spcAft>
                <a:spcPts val="600"/>
              </a:spcAft>
            </a:pPr>
            <a:r>
              <a:rPr lang="en-GB" sz="1400" b="1">
                <a:latin typeface="Network Rail Sans" panose="02000000040000020004" pitchFamily="2" charset="0"/>
              </a:rPr>
              <a:t>How could this work?</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Where performance is better or worse than the calibrated benchmark, payments would be made. The rate of compensation could vary according to the severity of disruption, and according to evidence on the financial impacts.</a:t>
            </a:r>
            <a:endParaRPr lang="en-GB" sz="1400">
              <a:solidFill>
                <a:srgbClr val="FF0000"/>
              </a:solidFill>
              <a:latin typeface="Network Rail Sans" panose="02000000040000020004" pitchFamily="2" charset="0"/>
            </a:endParaRP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Where multiple tiers are used, payment rates could be applied on a ratcheted basis, with the higher rate only being applied to the proportion of performance that falls within the specific tier. </a:t>
            </a:r>
          </a:p>
          <a:p>
            <a:pPr>
              <a:spcBef>
                <a:spcPts val="600"/>
              </a:spcBef>
              <a:spcAft>
                <a:spcPts val="600"/>
              </a:spcAft>
            </a:pPr>
            <a:r>
              <a:rPr lang="en-GB" sz="1400" b="1">
                <a:latin typeface="Network Rail Sans" panose="02000000040000020004" pitchFamily="2" charset="0"/>
              </a:rPr>
              <a:t>Why might freight and charter operators want this option?</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Strengthens incentive for all parties to minimise severe or prolonged disruption, supporting a reduced impact to freight and charter customers.</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Differentiates between minor performance issues and more severe disruption that can have significant operational and commercial consequences to freight and charter operators. </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Can also be combined with neutral zones (see previous slide) to emphasise the incentive on larger deviations in performance.</a:t>
            </a:r>
          </a:p>
        </p:txBody>
      </p:sp>
      <p:sp>
        <p:nvSpPr>
          <p:cNvPr id="15" name="TextBox 14">
            <a:extLst>
              <a:ext uri="{FF2B5EF4-FFF2-40B4-BE49-F238E27FC236}">
                <a16:creationId xmlns:a16="http://schemas.microsoft.com/office/drawing/2014/main" id="{21F6E0C0-F87F-CDAD-EAB2-D5E7D2A24626}"/>
              </a:ext>
            </a:extLst>
          </p:cNvPr>
          <p:cNvSpPr txBox="1"/>
          <p:nvPr/>
        </p:nvSpPr>
        <p:spPr>
          <a:xfrm>
            <a:off x="6469412" y="4513627"/>
            <a:ext cx="5378918" cy="2062103"/>
          </a:xfrm>
          <a:prstGeom prst="rect">
            <a:avLst/>
          </a:prstGeom>
          <a:noFill/>
        </p:spPr>
        <p:txBody>
          <a:bodyPr wrap="square" rtlCol="0">
            <a:spAutoFit/>
          </a:bodyPr>
          <a:lstStyle/>
          <a:p>
            <a:pPr>
              <a:spcBef>
                <a:spcPts val="600"/>
              </a:spcBef>
              <a:spcAft>
                <a:spcPts val="600"/>
              </a:spcAft>
            </a:pPr>
            <a:r>
              <a:rPr lang="en-GB" sz="1400" b="1">
                <a:latin typeface="Network Rail Sans" panose="02000000040000020004" pitchFamily="2" charset="0"/>
              </a:rPr>
              <a:t>What also needs to be considered? </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It would increase the level of complexity and administrative burden in the scheme, requiring careful design and recalibration. </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Additional evidence may be required to investigate the extent to which more severe disruption leads to greater losses to operators.</a:t>
            </a:r>
          </a:p>
          <a:p>
            <a:pPr marL="285750" indent="-285750">
              <a:spcBef>
                <a:spcPts val="600"/>
              </a:spcBef>
              <a:spcAft>
                <a:spcPts val="600"/>
              </a:spcAft>
              <a:buFont typeface="Arial" panose="020B0604020202020204" pitchFamily="34" charset="0"/>
              <a:buChar char="•"/>
            </a:pPr>
            <a:r>
              <a:rPr lang="en-GB" sz="1400">
                <a:latin typeface="Network Rail Sans" panose="02000000040000020004" pitchFamily="2" charset="0"/>
              </a:rPr>
              <a:t>The approach could increase the level of financial volatility by placing more emphasis on worse performance outcomes.</a:t>
            </a:r>
          </a:p>
        </p:txBody>
      </p:sp>
      <p:pic>
        <p:nvPicPr>
          <p:cNvPr id="17" name="Picture 16">
            <a:extLst>
              <a:ext uri="{FF2B5EF4-FFF2-40B4-BE49-F238E27FC236}">
                <a16:creationId xmlns:a16="http://schemas.microsoft.com/office/drawing/2014/main" id="{BDED26EF-0862-D53B-C9E7-D0B46D9893B7}"/>
              </a:ext>
            </a:extLst>
          </p:cNvPr>
          <p:cNvPicPr>
            <a:picLocks noChangeAspect="1"/>
          </p:cNvPicPr>
          <p:nvPr/>
        </p:nvPicPr>
        <p:blipFill>
          <a:blip r:embed="rId4"/>
          <a:srcRect l="2166" t="12867" r="1851" b="2300"/>
          <a:stretch>
            <a:fillRect/>
          </a:stretch>
        </p:blipFill>
        <p:spPr>
          <a:xfrm>
            <a:off x="6469412" y="1405294"/>
            <a:ext cx="4648120" cy="2353364"/>
          </a:xfrm>
          <a:prstGeom prst="rect">
            <a:avLst/>
          </a:prstGeom>
        </p:spPr>
      </p:pic>
      <p:sp>
        <p:nvSpPr>
          <p:cNvPr id="19" name="TextBox 18">
            <a:extLst>
              <a:ext uri="{FF2B5EF4-FFF2-40B4-BE49-F238E27FC236}">
                <a16:creationId xmlns:a16="http://schemas.microsoft.com/office/drawing/2014/main" id="{572764D8-A015-0413-C0F6-5134E180A73C}"/>
              </a:ext>
            </a:extLst>
          </p:cNvPr>
          <p:cNvSpPr txBox="1"/>
          <p:nvPr/>
        </p:nvSpPr>
        <p:spPr>
          <a:xfrm>
            <a:off x="6469412" y="3859143"/>
            <a:ext cx="4916138" cy="55399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GB" sz="1000" i="1">
                <a:latin typeface="Network Rail Sans" panose="02000000040000020004" pitchFamily="2" charset="0"/>
              </a:rPr>
              <a:t>Performance between 5.5 and 5.8 would attract payments at the standard rate, while performance above 5.8 could attract payments at a higher rate. Outperformance bonuses could be paid at a standard, higher or lower rate, depending on the policy choice.</a:t>
            </a:r>
            <a:endParaRPr lang="en-GB" sz="1050">
              <a:latin typeface="Network Rail Sans" panose="02000000040000020004" pitchFamily="2" charset="0"/>
            </a:endParaRPr>
          </a:p>
        </p:txBody>
      </p:sp>
    </p:spTree>
    <p:extLst>
      <p:ext uri="{BB962C8B-B14F-4D97-AF65-F5344CB8AC3E}">
        <p14:creationId xmlns:p14="http://schemas.microsoft.com/office/powerpoint/2010/main" val="1808296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0F1EE-D7F6-6E07-735C-4029B5FD87F4}"/>
            </a:ext>
          </a:extLst>
        </p:cNvPr>
        <p:cNvGrpSpPr/>
        <p:nvPr/>
      </p:nvGrpSpPr>
      <p:grpSpPr>
        <a:xfrm>
          <a:off x="0" y="0"/>
          <a:ext cx="0" cy="0"/>
          <a:chOff x="0" y="0"/>
          <a:chExt cx="0" cy="0"/>
        </a:xfrm>
      </p:grpSpPr>
      <p:sp>
        <p:nvSpPr>
          <p:cNvPr id="3" name="Text Placeholder 1">
            <a:extLst>
              <a:ext uri="{FF2B5EF4-FFF2-40B4-BE49-F238E27FC236}">
                <a16:creationId xmlns:a16="http://schemas.microsoft.com/office/drawing/2014/main" id="{42260233-6791-A4C5-CFA4-E34E543FBD3A}"/>
              </a:ext>
            </a:extLst>
          </p:cNvPr>
          <p:cNvSpPr txBox="1">
            <a:spLocks/>
          </p:cNvSpPr>
          <p:nvPr/>
        </p:nvSpPr>
        <p:spPr>
          <a:xfrm>
            <a:off x="502920" y="182880"/>
            <a:ext cx="11183112" cy="65836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b="1">
                <a:solidFill>
                  <a:srgbClr val="005172"/>
                </a:solidFill>
                <a:latin typeface="Network Rail Sans" panose="02000000040000020004" pitchFamily="50" charset="0"/>
                <a:cs typeface="Arial" panose="020B0604020202020204" pitchFamily="34" charset="0"/>
              </a:rPr>
              <a:t>Bespoke incident caps</a:t>
            </a:r>
            <a:endParaRPr lang="en-GB" sz="3200" b="1" strike="sngStrike">
              <a:solidFill>
                <a:srgbClr val="005172"/>
              </a:solidFill>
              <a:latin typeface="Network Rail Sans" panose="02000000040000020004" pitchFamily="50" charset="0"/>
              <a:cs typeface="Arial" panose="020B0604020202020204" pitchFamily="34" charset="0"/>
            </a:endParaRPr>
          </a:p>
        </p:txBody>
      </p:sp>
      <p:pic>
        <p:nvPicPr>
          <p:cNvPr id="50" name="Graphique 33" descr="Close avec un remplissage uni">
            <a:extLst>
              <a:ext uri="{FF2B5EF4-FFF2-40B4-BE49-F238E27FC236}">
                <a16:creationId xmlns:a16="http://schemas.microsoft.com/office/drawing/2014/main" id="{9E178405-E991-DD44-014C-39113A52F3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96604" y="1495858"/>
            <a:ext cx="369332" cy="369332"/>
          </a:xfrm>
          <a:prstGeom prst="rect">
            <a:avLst/>
          </a:prstGeom>
        </p:spPr>
      </p:pic>
      <p:sp>
        <p:nvSpPr>
          <p:cNvPr id="51" name="Rectangle 50"/>
          <p:cNvSpPr/>
          <p:nvPr/>
        </p:nvSpPr>
        <p:spPr>
          <a:xfrm>
            <a:off x="502920" y="987552"/>
            <a:ext cx="11183112" cy="13716"/>
          </a:xfrm>
          <a:prstGeom prst="rect">
            <a:avLst/>
          </a:prstGeom>
          <a:solidFill>
            <a:srgbClr val="D9E0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2" name="Rectangle 51"/>
          <p:cNvSpPr/>
          <p:nvPr/>
        </p:nvSpPr>
        <p:spPr>
          <a:xfrm flipH="1">
            <a:off x="3895344" y="1216152"/>
            <a:ext cx="45719" cy="4585716"/>
          </a:xfrm>
          <a:prstGeom prst="rect">
            <a:avLst/>
          </a:prstGeom>
          <a:solidFill>
            <a:srgbClr val="D9E0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Rectangle 52"/>
          <p:cNvSpPr/>
          <p:nvPr/>
        </p:nvSpPr>
        <p:spPr>
          <a:xfrm>
            <a:off x="7562087" y="1216152"/>
            <a:ext cx="45719" cy="4585716"/>
          </a:xfrm>
          <a:prstGeom prst="rect">
            <a:avLst/>
          </a:prstGeom>
          <a:solidFill>
            <a:srgbClr val="D9E0E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4" name="Rectangle 53"/>
          <p:cNvSpPr/>
          <p:nvPr/>
        </p:nvSpPr>
        <p:spPr>
          <a:xfrm>
            <a:off x="502920" y="1197864"/>
            <a:ext cx="3246120" cy="50292"/>
          </a:xfrm>
          <a:prstGeom prst="rect">
            <a:avLst/>
          </a:prstGeom>
          <a:solidFill>
            <a:srgbClr val="00517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5" name="TextBox 54"/>
          <p:cNvSpPr txBox="1"/>
          <p:nvPr/>
        </p:nvSpPr>
        <p:spPr>
          <a:xfrm>
            <a:off x="502920" y="1353312"/>
            <a:ext cx="3246120" cy="658368"/>
          </a:xfrm>
          <a:prstGeom prst="rect">
            <a:avLst/>
          </a:prstGeom>
          <a:noFill/>
        </p:spPr>
        <p:txBody>
          <a:bodyPr wrap="square" lIns="0" tIns="0" rIns="0" bIns="0" anchor="t">
            <a:spAutoFit/>
          </a:bodyPr>
          <a:lstStyle/>
          <a:p>
            <a:pPr>
              <a:spcAft>
                <a:spcPts val="0"/>
              </a:spcAft>
            </a:pPr>
            <a:r>
              <a:rPr sz="1800" b="1">
                <a:solidFill>
                  <a:srgbClr val="005172"/>
                </a:solidFill>
                <a:latin typeface="Network Rail Sans"/>
              </a:rPr>
              <a:t>How could this work?</a:t>
            </a:r>
          </a:p>
        </p:txBody>
      </p:sp>
      <p:sp>
        <p:nvSpPr>
          <p:cNvPr id="56" name="TextBox 55"/>
          <p:cNvSpPr txBox="1"/>
          <p:nvPr/>
        </p:nvSpPr>
        <p:spPr>
          <a:xfrm>
            <a:off x="502920" y="2139696"/>
            <a:ext cx="3246120" cy="2393284"/>
          </a:xfrm>
          <a:prstGeom prst="rect">
            <a:avLst/>
          </a:prstGeom>
          <a:noFill/>
        </p:spPr>
        <p:txBody>
          <a:bodyPr wrap="square" lIns="9144" tIns="0" rIns="27432" bIns="0" anchor="t">
            <a:spAutoFit/>
          </a:bodyPr>
          <a:lstStyle/>
          <a:p>
            <a:pPr marL="285750" indent="-285750">
              <a:lnSpc>
                <a:spcPct val="108000"/>
              </a:lnSpc>
              <a:spcAft>
                <a:spcPts val="1300"/>
              </a:spcAft>
              <a:buFont typeface="Arial" panose="020B0604020202020204" pitchFamily="34" charset="0"/>
              <a:buChar char="•"/>
            </a:pPr>
            <a:r>
              <a:rPr sz="1500" b="0">
                <a:solidFill>
                  <a:srgbClr val="222A2E"/>
                </a:solidFill>
                <a:latin typeface="Network Rail Sans"/>
              </a:rPr>
              <a:t>Operator specific ICACS could be calculated to ensure operators pay an ACS that is appropriate to their individual circumstances.</a:t>
            </a:r>
          </a:p>
          <a:p>
            <a:pPr marL="285750" indent="-285750">
              <a:lnSpc>
                <a:spcPct val="108000"/>
              </a:lnSpc>
              <a:spcAft>
                <a:spcPts val="1300"/>
              </a:spcAft>
              <a:buFont typeface="Arial" panose="020B0604020202020204" pitchFamily="34" charset="0"/>
              <a:buChar char="•"/>
            </a:pPr>
            <a:r>
              <a:rPr sz="1500" b="0">
                <a:solidFill>
                  <a:srgbClr val="222A2E"/>
                </a:solidFill>
                <a:latin typeface="Network Rail Sans"/>
              </a:rPr>
              <a:t>Alternatively, could calibrate a </a:t>
            </a:r>
            <a:r>
              <a:rPr sz="1500" b="0" err="1">
                <a:solidFill>
                  <a:srgbClr val="222A2E"/>
                </a:solidFill>
                <a:latin typeface="Network Rail Sans"/>
              </a:rPr>
              <a:t>standardised</a:t>
            </a:r>
            <a:r>
              <a:rPr sz="1500" b="0">
                <a:solidFill>
                  <a:srgbClr val="222A2E"/>
                </a:solidFill>
                <a:latin typeface="Network Rail Sans"/>
              </a:rPr>
              <a:t> ICACS for small freight and charter operators, with bespoke ICACS for large freight operators – similar to the annual caps scheme.</a:t>
            </a:r>
          </a:p>
        </p:txBody>
      </p:sp>
      <p:sp>
        <p:nvSpPr>
          <p:cNvPr id="57" name="Rectangle 56"/>
          <p:cNvSpPr/>
          <p:nvPr/>
        </p:nvSpPr>
        <p:spPr>
          <a:xfrm>
            <a:off x="4133087" y="1197864"/>
            <a:ext cx="3246120" cy="50292"/>
          </a:xfrm>
          <a:prstGeom prst="rect">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8" name="TextBox 57"/>
          <p:cNvSpPr txBox="1"/>
          <p:nvPr/>
        </p:nvSpPr>
        <p:spPr>
          <a:xfrm>
            <a:off x="4133087" y="1353312"/>
            <a:ext cx="3246120" cy="658368"/>
          </a:xfrm>
          <a:prstGeom prst="rect">
            <a:avLst/>
          </a:prstGeom>
          <a:noFill/>
        </p:spPr>
        <p:txBody>
          <a:bodyPr wrap="square" lIns="0" tIns="0" rIns="0" bIns="0" anchor="t">
            <a:spAutoFit/>
          </a:bodyPr>
          <a:lstStyle/>
          <a:p>
            <a:pPr>
              <a:spcAft>
                <a:spcPts val="0"/>
              </a:spcAft>
            </a:pPr>
            <a:r>
              <a:rPr sz="1800" b="1">
                <a:solidFill>
                  <a:srgbClr val="005172"/>
                </a:solidFill>
                <a:latin typeface="Network Rail Sans"/>
              </a:rPr>
              <a:t>Why might freight and charter operators want this option?</a:t>
            </a:r>
          </a:p>
        </p:txBody>
      </p:sp>
      <p:sp>
        <p:nvSpPr>
          <p:cNvPr id="59" name="TextBox 58"/>
          <p:cNvSpPr txBox="1"/>
          <p:nvPr/>
        </p:nvSpPr>
        <p:spPr>
          <a:xfrm>
            <a:off x="4133087" y="2139696"/>
            <a:ext cx="3246120" cy="4233672"/>
          </a:xfrm>
          <a:prstGeom prst="rect">
            <a:avLst/>
          </a:prstGeom>
          <a:noFill/>
        </p:spPr>
        <p:txBody>
          <a:bodyPr wrap="square" lIns="9144" tIns="0" rIns="27432" bIns="0" anchor="t">
            <a:spAutoFit/>
          </a:bodyPr>
          <a:lstStyle/>
          <a:p>
            <a:pPr marL="285750" indent="-285750">
              <a:lnSpc>
                <a:spcPct val="108000"/>
              </a:lnSpc>
              <a:spcAft>
                <a:spcPts val="1300"/>
              </a:spcAft>
              <a:buFont typeface="Arial" panose="020B0604020202020204" pitchFamily="34" charset="0"/>
              <a:buChar char="•"/>
            </a:pPr>
            <a:r>
              <a:rPr sz="1500" b="0">
                <a:solidFill>
                  <a:srgbClr val="222A2E"/>
                </a:solidFill>
                <a:latin typeface="Network Rail Sans"/>
              </a:rPr>
              <a:t>Supports a more proportionate approach by tailoring incident cap arrangements to operators whose scale and risk exposure may differ materially from the industry average.</a:t>
            </a:r>
          </a:p>
          <a:p>
            <a:pPr marL="285750" indent="-285750">
              <a:lnSpc>
                <a:spcPct val="108000"/>
              </a:lnSpc>
              <a:spcAft>
                <a:spcPts val="1300"/>
              </a:spcAft>
              <a:buFont typeface="Arial" panose="020B0604020202020204" pitchFamily="34" charset="0"/>
              <a:buChar char="•"/>
            </a:pPr>
            <a:r>
              <a:rPr sz="1500" b="0">
                <a:solidFill>
                  <a:srgbClr val="222A2E"/>
                </a:solidFill>
                <a:latin typeface="Network Rail Sans"/>
              </a:rPr>
              <a:t>Ensures operators pay for a level of protection that is more closely aligned to their likely exposure.</a:t>
            </a:r>
          </a:p>
        </p:txBody>
      </p:sp>
      <p:sp>
        <p:nvSpPr>
          <p:cNvPr id="60" name="Rectangle 59"/>
          <p:cNvSpPr/>
          <p:nvPr/>
        </p:nvSpPr>
        <p:spPr>
          <a:xfrm>
            <a:off x="7754112" y="1197864"/>
            <a:ext cx="3931920" cy="50292"/>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1" name="TextBox 60"/>
          <p:cNvSpPr txBox="1"/>
          <p:nvPr/>
        </p:nvSpPr>
        <p:spPr>
          <a:xfrm>
            <a:off x="7754112" y="1353312"/>
            <a:ext cx="3931920" cy="658368"/>
          </a:xfrm>
          <a:prstGeom prst="rect">
            <a:avLst/>
          </a:prstGeom>
          <a:noFill/>
        </p:spPr>
        <p:txBody>
          <a:bodyPr wrap="square" lIns="0" tIns="0" rIns="0" bIns="0" anchor="t">
            <a:spAutoFit/>
          </a:bodyPr>
          <a:lstStyle/>
          <a:p>
            <a:pPr>
              <a:spcAft>
                <a:spcPts val="0"/>
              </a:spcAft>
            </a:pPr>
            <a:r>
              <a:rPr sz="1800" b="1">
                <a:solidFill>
                  <a:srgbClr val="005172"/>
                </a:solidFill>
                <a:latin typeface="Network Rail Sans"/>
              </a:rPr>
              <a:t>What also needs to be considered?</a:t>
            </a:r>
          </a:p>
        </p:txBody>
      </p:sp>
      <p:sp>
        <p:nvSpPr>
          <p:cNvPr id="62" name="TextBox 61"/>
          <p:cNvSpPr txBox="1"/>
          <p:nvPr/>
        </p:nvSpPr>
        <p:spPr>
          <a:xfrm>
            <a:off x="7754112" y="2139696"/>
            <a:ext cx="3931920" cy="3480248"/>
          </a:xfrm>
          <a:prstGeom prst="rect">
            <a:avLst/>
          </a:prstGeom>
          <a:noFill/>
        </p:spPr>
        <p:txBody>
          <a:bodyPr wrap="square" lIns="9144" tIns="0" rIns="27432" bIns="0" anchor="t">
            <a:spAutoFit/>
          </a:bodyPr>
          <a:lstStyle/>
          <a:p>
            <a:pPr marL="285750" indent="-285750">
              <a:lnSpc>
                <a:spcPct val="108000"/>
              </a:lnSpc>
              <a:spcAft>
                <a:spcPts val="1000"/>
              </a:spcAft>
              <a:buFont typeface="Arial" panose="020B0604020202020204" pitchFamily="34" charset="0"/>
              <a:buChar char="•"/>
            </a:pPr>
            <a:r>
              <a:rPr sz="1500" b="0">
                <a:solidFill>
                  <a:srgbClr val="222A2E"/>
                </a:solidFill>
                <a:latin typeface="Network Rail Sans"/>
              </a:rPr>
              <a:t>The option increases the level of complexity in the performance scheme; requiring additional recalibration activity and administrative burden.</a:t>
            </a:r>
          </a:p>
          <a:p>
            <a:pPr marL="285750" indent="-285750">
              <a:lnSpc>
                <a:spcPct val="108000"/>
              </a:lnSpc>
              <a:spcAft>
                <a:spcPts val="1000"/>
              </a:spcAft>
              <a:buFont typeface="Arial" panose="020B0604020202020204" pitchFamily="34" charset="0"/>
              <a:buChar char="•"/>
            </a:pPr>
            <a:r>
              <a:rPr sz="1500" b="0">
                <a:solidFill>
                  <a:srgbClr val="222A2E"/>
                </a:solidFill>
                <a:latin typeface="Network Rail Sans"/>
              </a:rPr>
              <a:t>Once a cap has been reached, operators may have less financial incentive to recover services quickly.</a:t>
            </a:r>
          </a:p>
          <a:p>
            <a:pPr marL="285750" indent="-285750">
              <a:lnSpc>
                <a:spcPct val="108000"/>
              </a:lnSpc>
              <a:spcAft>
                <a:spcPts val="1000"/>
              </a:spcAft>
              <a:buFont typeface="Arial" panose="020B0604020202020204" pitchFamily="34" charset="0"/>
              <a:buChar char="•"/>
            </a:pPr>
            <a:r>
              <a:rPr lang="en-GB" sz="1500" b="0">
                <a:solidFill>
                  <a:srgbClr val="222A2E"/>
                </a:solidFill>
                <a:latin typeface="Network Rail Sans"/>
              </a:rPr>
              <a:t>Operators would face different costs for the same level of incident cap, potentially for the same flow of traffic. Whilst the cost difference would be based on evidence of past performance, it could impact on the competitive nature of rail freight.</a:t>
            </a:r>
          </a:p>
        </p:txBody>
      </p:sp>
    </p:spTree>
    <p:extLst>
      <p:ext uri="{BB962C8B-B14F-4D97-AF65-F5344CB8AC3E}">
        <p14:creationId xmlns:p14="http://schemas.microsoft.com/office/powerpoint/2010/main" val="4797051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1">
            <a:extLst>
              <a:ext uri="{FF2B5EF4-FFF2-40B4-BE49-F238E27FC236}">
                <a16:creationId xmlns:a16="http://schemas.microsoft.com/office/drawing/2014/main" id="{D8A906B1-75A1-3666-5907-FD043C3442E1}"/>
              </a:ext>
            </a:extLst>
          </p:cNvPr>
          <p:cNvSpPr txBox="1">
            <a:spLocks/>
          </p:cNvSpPr>
          <p:nvPr/>
        </p:nvSpPr>
        <p:spPr>
          <a:xfrm>
            <a:off x="320770" y="475137"/>
            <a:ext cx="11550459" cy="51240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b="1">
                <a:solidFill>
                  <a:srgbClr val="005172"/>
                </a:solidFill>
                <a:latin typeface="Network Rail Sans" panose="02000000040000020004" pitchFamily="50" charset="0"/>
                <a:cs typeface="Arial" panose="020B0604020202020204" pitchFamily="34" charset="0"/>
              </a:rPr>
              <a:t>Workshop summary and opportunity for further discussion</a:t>
            </a:r>
          </a:p>
        </p:txBody>
      </p:sp>
      <p:grpSp>
        <p:nvGrpSpPr>
          <p:cNvPr id="78" name="Group 77">
            <a:extLst>
              <a:ext uri="{FF2B5EF4-FFF2-40B4-BE49-F238E27FC236}">
                <a16:creationId xmlns:a16="http://schemas.microsoft.com/office/drawing/2014/main" id="{1B0FD188-8ABE-40F4-35F1-7771D7C7DB81}"/>
              </a:ext>
            </a:extLst>
          </p:cNvPr>
          <p:cNvGrpSpPr/>
          <p:nvPr/>
        </p:nvGrpSpPr>
        <p:grpSpPr>
          <a:xfrm>
            <a:off x="1154460" y="3598978"/>
            <a:ext cx="9883078" cy="2783885"/>
            <a:chOff x="751317" y="1817336"/>
            <a:chExt cx="9883078" cy="2783885"/>
          </a:xfrm>
        </p:grpSpPr>
        <p:grpSp>
          <p:nvGrpSpPr>
            <p:cNvPr id="2" name="Group 1">
              <a:extLst>
                <a:ext uri="{FF2B5EF4-FFF2-40B4-BE49-F238E27FC236}">
                  <a16:creationId xmlns:a16="http://schemas.microsoft.com/office/drawing/2014/main" id="{D5CE3A2C-942F-04B2-0BBD-1B10ED502A67}"/>
                </a:ext>
              </a:extLst>
            </p:cNvPr>
            <p:cNvGrpSpPr/>
            <p:nvPr/>
          </p:nvGrpSpPr>
          <p:grpSpPr>
            <a:xfrm>
              <a:off x="751317" y="1817336"/>
              <a:ext cx="1770010" cy="2783885"/>
              <a:chOff x="838200" y="1673815"/>
              <a:chExt cx="2360013" cy="3711846"/>
            </a:xfrm>
          </p:grpSpPr>
          <p:sp>
            <p:nvSpPr>
              <p:cNvPr id="4" name="Rectangle: Rounded Corners 3">
                <a:extLst>
                  <a:ext uri="{FF2B5EF4-FFF2-40B4-BE49-F238E27FC236}">
                    <a16:creationId xmlns:a16="http://schemas.microsoft.com/office/drawing/2014/main" id="{94FD70D0-9469-160F-0F33-4B42BCB25DBE}"/>
                  </a:ext>
                </a:extLst>
              </p:cNvPr>
              <p:cNvSpPr/>
              <p:nvPr/>
            </p:nvSpPr>
            <p:spPr>
              <a:xfrm>
                <a:off x="838200" y="1673815"/>
                <a:ext cx="2360013" cy="3711846"/>
              </a:xfrm>
              <a:prstGeom prst="roundRect">
                <a:avLst>
                  <a:gd name="adj" fmla="val 942"/>
                </a:avLst>
              </a:prstGeom>
              <a:solidFill>
                <a:srgbClr val="000000">
                  <a:alpha val="1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7" name="Rectangle: Rounded Corners 6">
                <a:extLst>
                  <a:ext uri="{FF2B5EF4-FFF2-40B4-BE49-F238E27FC236}">
                    <a16:creationId xmlns:a16="http://schemas.microsoft.com/office/drawing/2014/main" id="{4E6F381E-1CD2-7CBF-27B5-D631DFCF875A}"/>
                  </a:ext>
                </a:extLst>
              </p:cNvPr>
              <p:cNvSpPr/>
              <p:nvPr/>
            </p:nvSpPr>
            <p:spPr>
              <a:xfrm>
                <a:off x="838200" y="1673815"/>
                <a:ext cx="2360013" cy="988105"/>
              </a:xfrm>
              <a:prstGeom prst="roundRect">
                <a:avLst>
                  <a:gd name="adj" fmla="val 2492"/>
                </a:avLst>
              </a:prstGeom>
              <a:solidFill>
                <a:schemeClr val="tx2">
                  <a:lumMod val="5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9" name="Rectangle: Rounded Corners 8">
                <a:extLst>
                  <a:ext uri="{FF2B5EF4-FFF2-40B4-BE49-F238E27FC236}">
                    <a16:creationId xmlns:a16="http://schemas.microsoft.com/office/drawing/2014/main" id="{58D5D519-2695-8A7B-8BFE-D58F44D9B92A}"/>
                  </a:ext>
                </a:extLst>
              </p:cNvPr>
              <p:cNvSpPr/>
              <p:nvPr/>
            </p:nvSpPr>
            <p:spPr>
              <a:xfrm>
                <a:off x="1114042" y="1928411"/>
                <a:ext cx="1808327" cy="3181408"/>
              </a:xfrm>
              <a:prstGeom prst="roundRect">
                <a:avLst>
                  <a:gd name="adj" fmla="val 2492"/>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8E1CBA5A-2605-5B32-52C0-9A62295C7C00}"/>
                  </a:ext>
                </a:extLst>
              </p:cNvPr>
              <p:cNvSpPr txBox="1"/>
              <p:nvPr/>
            </p:nvSpPr>
            <p:spPr>
              <a:xfrm>
                <a:off x="1253843" y="2118591"/>
                <a:ext cx="1500044" cy="430887"/>
              </a:xfrm>
              <a:prstGeom prst="rect">
                <a:avLst/>
              </a:prstGeom>
              <a:noFill/>
            </p:spPr>
            <p:txBody>
              <a:bodyPr wrap="square" lIns="0" r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1">
                    <a:ln>
                      <a:noFill/>
                    </a:ln>
                    <a:solidFill>
                      <a:srgbClr val="000000"/>
                    </a:solidFill>
                    <a:effectLst/>
                    <a:uLnTx/>
                    <a:uFillTx/>
                    <a:latin typeface="Network Rail Sans" panose="02000000040000020004" pitchFamily="2" charset="0"/>
                  </a:rPr>
                  <a:t>01</a:t>
                </a:r>
              </a:p>
            </p:txBody>
          </p:sp>
          <p:sp>
            <p:nvSpPr>
              <p:cNvPr id="15" name="TextBox 14">
                <a:extLst>
                  <a:ext uri="{FF2B5EF4-FFF2-40B4-BE49-F238E27FC236}">
                    <a16:creationId xmlns:a16="http://schemas.microsoft.com/office/drawing/2014/main" id="{3CEE6EDB-3CC9-3A93-5A7F-3F3F2D241A8D}"/>
                  </a:ext>
                </a:extLst>
              </p:cNvPr>
              <p:cNvSpPr txBox="1"/>
              <p:nvPr/>
            </p:nvSpPr>
            <p:spPr>
              <a:xfrm>
                <a:off x="1241341" y="2608019"/>
                <a:ext cx="1512545" cy="1477328"/>
              </a:xfrm>
              <a:prstGeom prst="rect">
                <a:avLst/>
              </a:prstGeom>
              <a:noFill/>
            </p:spPr>
            <p:txBody>
              <a:bodyPr wrap="square" lIns="0" rIns="0" rtlCol="0" anchor="t">
                <a:spAutoFit/>
              </a:bodyPr>
              <a:lstStyle/>
              <a:p>
                <a:pPr lvl="0" algn="ctr">
                  <a:defRPr/>
                </a:pPr>
                <a:r>
                  <a:rPr lang="en-GB" sz="1100" kern="0" noProof="1">
                    <a:solidFill>
                      <a:srgbClr val="000000">
                        <a:lumMod val="65000"/>
                        <a:lumOff val="35000"/>
                      </a:srgbClr>
                    </a:solidFill>
                    <a:latin typeface="Network Rail Sans" panose="02000000040000020004" pitchFamily="2" charset="0"/>
                  </a:rPr>
                  <a:t>Is it still industry preference to maintain the current arrangements for FP1?</a:t>
                </a:r>
              </a:p>
            </p:txBody>
          </p:sp>
          <p:cxnSp>
            <p:nvCxnSpPr>
              <p:cNvPr id="16" name="Straight Connector 15">
                <a:extLst>
                  <a:ext uri="{FF2B5EF4-FFF2-40B4-BE49-F238E27FC236}">
                    <a16:creationId xmlns:a16="http://schemas.microsoft.com/office/drawing/2014/main" id="{FF21D2F0-9692-5F07-6A52-3BC869194A66}"/>
                  </a:ext>
                </a:extLst>
              </p:cNvPr>
              <p:cNvCxnSpPr/>
              <p:nvPr/>
            </p:nvCxnSpPr>
            <p:spPr>
              <a:xfrm>
                <a:off x="1253843" y="2626997"/>
                <a:ext cx="1500044" cy="0"/>
              </a:xfrm>
              <a:prstGeom prst="line">
                <a:avLst/>
              </a:prstGeom>
              <a:noFill/>
              <a:ln w="6350" cap="flat" cmpd="sng" algn="ctr">
                <a:solidFill>
                  <a:schemeClr val="tx2">
                    <a:lumMod val="50000"/>
                  </a:schemeClr>
                </a:solidFill>
                <a:prstDash val="solid"/>
                <a:miter lim="800000"/>
              </a:ln>
              <a:effectLst/>
            </p:spPr>
          </p:cxnSp>
        </p:grpSp>
        <p:grpSp>
          <p:nvGrpSpPr>
            <p:cNvPr id="50" name="Group 49">
              <a:extLst>
                <a:ext uri="{FF2B5EF4-FFF2-40B4-BE49-F238E27FC236}">
                  <a16:creationId xmlns:a16="http://schemas.microsoft.com/office/drawing/2014/main" id="{CA58479E-2531-7979-EB62-D27A6155791C}"/>
                </a:ext>
              </a:extLst>
            </p:cNvPr>
            <p:cNvGrpSpPr/>
            <p:nvPr/>
          </p:nvGrpSpPr>
          <p:grpSpPr>
            <a:xfrm>
              <a:off x="3455673" y="1817336"/>
              <a:ext cx="1770010" cy="2783885"/>
              <a:chOff x="838200" y="1673815"/>
              <a:chExt cx="2360013" cy="3711846"/>
            </a:xfrm>
          </p:grpSpPr>
          <p:sp>
            <p:nvSpPr>
              <p:cNvPr id="51" name="Rectangle: Rounded Corners 50">
                <a:extLst>
                  <a:ext uri="{FF2B5EF4-FFF2-40B4-BE49-F238E27FC236}">
                    <a16:creationId xmlns:a16="http://schemas.microsoft.com/office/drawing/2014/main" id="{A55FC8FB-9065-AB4E-11BE-D4749800C8B8}"/>
                  </a:ext>
                </a:extLst>
              </p:cNvPr>
              <p:cNvSpPr/>
              <p:nvPr/>
            </p:nvSpPr>
            <p:spPr>
              <a:xfrm>
                <a:off x="838200" y="1673815"/>
                <a:ext cx="2360013" cy="3711846"/>
              </a:xfrm>
              <a:prstGeom prst="roundRect">
                <a:avLst>
                  <a:gd name="adj" fmla="val 942"/>
                </a:avLst>
              </a:prstGeom>
              <a:solidFill>
                <a:srgbClr val="000000">
                  <a:alpha val="1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2" name="Rectangle: Rounded Corners 51">
                <a:extLst>
                  <a:ext uri="{FF2B5EF4-FFF2-40B4-BE49-F238E27FC236}">
                    <a16:creationId xmlns:a16="http://schemas.microsoft.com/office/drawing/2014/main" id="{A04223A2-A62D-6821-3332-6431916E18E1}"/>
                  </a:ext>
                </a:extLst>
              </p:cNvPr>
              <p:cNvSpPr/>
              <p:nvPr/>
            </p:nvSpPr>
            <p:spPr>
              <a:xfrm>
                <a:off x="838200" y="1673815"/>
                <a:ext cx="2360013" cy="988105"/>
              </a:xfrm>
              <a:prstGeom prst="roundRect">
                <a:avLst>
                  <a:gd name="adj" fmla="val 2492"/>
                </a:avLst>
              </a:prstGeom>
              <a:solidFill>
                <a:schemeClr val="tx2">
                  <a:lumMod val="20000"/>
                  <a:lumOff val="8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3" name="Rectangle: Rounded Corners 52">
                <a:extLst>
                  <a:ext uri="{FF2B5EF4-FFF2-40B4-BE49-F238E27FC236}">
                    <a16:creationId xmlns:a16="http://schemas.microsoft.com/office/drawing/2014/main" id="{4247A187-D795-99C9-4EC6-AD371675F8DD}"/>
                  </a:ext>
                </a:extLst>
              </p:cNvPr>
              <p:cNvSpPr/>
              <p:nvPr/>
            </p:nvSpPr>
            <p:spPr>
              <a:xfrm>
                <a:off x="1114042" y="1928411"/>
                <a:ext cx="1808327" cy="3181408"/>
              </a:xfrm>
              <a:prstGeom prst="roundRect">
                <a:avLst>
                  <a:gd name="adj" fmla="val 2492"/>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4" name="TextBox 53">
                <a:extLst>
                  <a:ext uri="{FF2B5EF4-FFF2-40B4-BE49-F238E27FC236}">
                    <a16:creationId xmlns:a16="http://schemas.microsoft.com/office/drawing/2014/main" id="{13C54C1F-A76B-1DAD-230D-3413500366A4}"/>
                  </a:ext>
                </a:extLst>
              </p:cNvPr>
              <p:cNvSpPr txBox="1"/>
              <p:nvPr/>
            </p:nvSpPr>
            <p:spPr>
              <a:xfrm>
                <a:off x="1253843" y="2118591"/>
                <a:ext cx="1500044" cy="430887"/>
              </a:xfrm>
              <a:prstGeom prst="rect">
                <a:avLst/>
              </a:prstGeom>
              <a:noFill/>
            </p:spPr>
            <p:txBody>
              <a:bodyPr wrap="square" lIns="0" r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1">
                    <a:ln>
                      <a:noFill/>
                    </a:ln>
                    <a:solidFill>
                      <a:srgbClr val="000000"/>
                    </a:solidFill>
                    <a:effectLst/>
                    <a:uLnTx/>
                    <a:uFillTx/>
                    <a:latin typeface="Network Rail Sans" panose="02000000040000020004" pitchFamily="2" charset="0"/>
                  </a:rPr>
                  <a:t>02</a:t>
                </a:r>
              </a:p>
            </p:txBody>
          </p:sp>
          <p:sp>
            <p:nvSpPr>
              <p:cNvPr id="55" name="TextBox 54">
                <a:extLst>
                  <a:ext uri="{FF2B5EF4-FFF2-40B4-BE49-F238E27FC236}">
                    <a16:creationId xmlns:a16="http://schemas.microsoft.com/office/drawing/2014/main" id="{9881B349-FCD3-8035-DC0D-E6384F27D16D}"/>
                  </a:ext>
                </a:extLst>
              </p:cNvPr>
              <p:cNvSpPr txBox="1"/>
              <p:nvPr/>
            </p:nvSpPr>
            <p:spPr>
              <a:xfrm>
                <a:off x="1268183" y="2661920"/>
                <a:ext cx="1500044" cy="2154436"/>
              </a:xfrm>
              <a:prstGeom prst="rect">
                <a:avLst/>
              </a:prstGeom>
              <a:noFill/>
            </p:spPr>
            <p:txBody>
              <a:bodyPr wrap="square" lIns="0" rIns="0" rtlCol="0" anchor="t">
                <a:spAutoFit/>
              </a:bodyPr>
              <a:lstStyle/>
              <a:p>
                <a:pPr lvl="0" algn="ctr">
                  <a:defRPr/>
                </a:pPr>
                <a:r>
                  <a:rPr lang="en-GB" sz="1100" kern="0" noProof="1">
                    <a:solidFill>
                      <a:srgbClr val="000000">
                        <a:lumMod val="65000"/>
                        <a:lumOff val="35000"/>
                      </a:srgbClr>
                    </a:solidFill>
                    <a:latin typeface="Network Rail Sans" panose="02000000040000020004" pitchFamily="2" charset="0"/>
                  </a:rPr>
                  <a:t>Are there any alternative scheme features, not mentioned here or already covered in the current performance scheme, that could be considered?</a:t>
                </a:r>
              </a:p>
            </p:txBody>
          </p:sp>
          <p:cxnSp>
            <p:nvCxnSpPr>
              <p:cNvPr id="56" name="Straight Connector 55">
                <a:extLst>
                  <a:ext uri="{FF2B5EF4-FFF2-40B4-BE49-F238E27FC236}">
                    <a16:creationId xmlns:a16="http://schemas.microsoft.com/office/drawing/2014/main" id="{EDB65A01-27A0-0630-1FEC-0A7CC7AE6EEF}"/>
                  </a:ext>
                </a:extLst>
              </p:cNvPr>
              <p:cNvCxnSpPr/>
              <p:nvPr/>
            </p:nvCxnSpPr>
            <p:spPr>
              <a:xfrm>
                <a:off x="1253843" y="2626997"/>
                <a:ext cx="1500044" cy="0"/>
              </a:xfrm>
              <a:prstGeom prst="line">
                <a:avLst/>
              </a:prstGeom>
              <a:noFill/>
              <a:ln w="6350" cap="flat" cmpd="sng" algn="ctr">
                <a:solidFill>
                  <a:schemeClr val="tx2">
                    <a:lumMod val="75000"/>
                  </a:schemeClr>
                </a:solidFill>
                <a:prstDash val="solid"/>
                <a:miter lim="800000"/>
              </a:ln>
              <a:effectLst/>
            </p:spPr>
          </p:cxnSp>
        </p:grpSp>
        <p:grpSp>
          <p:nvGrpSpPr>
            <p:cNvPr id="57" name="Group 56">
              <a:extLst>
                <a:ext uri="{FF2B5EF4-FFF2-40B4-BE49-F238E27FC236}">
                  <a16:creationId xmlns:a16="http://schemas.microsoft.com/office/drawing/2014/main" id="{71AB2F1F-D4B1-FE4E-BA10-7B5405E35EE0}"/>
                </a:ext>
              </a:extLst>
            </p:cNvPr>
            <p:cNvGrpSpPr/>
            <p:nvPr/>
          </p:nvGrpSpPr>
          <p:grpSpPr>
            <a:xfrm>
              <a:off x="6160029" y="1817336"/>
              <a:ext cx="1770010" cy="2783885"/>
              <a:chOff x="838200" y="1673815"/>
              <a:chExt cx="2360013" cy="3711846"/>
            </a:xfrm>
          </p:grpSpPr>
          <p:sp>
            <p:nvSpPr>
              <p:cNvPr id="58" name="Rectangle: Rounded Corners 57">
                <a:extLst>
                  <a:ext uri="{FF2B5EF4-FFF2-40B4-BE49-F238E27FC236}">
                    <a16:creationId xmlns:a16="http://schemas.microsoft.com/office/drawing/2014/main" id="{BC3E480E-2226-19F3-7989-4D230D6A4220}"/>
                  </a:ext>
                </a:extLst>
              </p:cNvPr>
              <p:cNvSpPr/>
              <p:nvPr/>
            </p:nvSpPr>
            <p:spPr>
              <a:xfrm>
                <a:off x="838200" y="1673815"/>
                <a:ext cx="2360013" cy="3711846"/>
              </a:xfrm>
              <a:prstGeom prst="roundRect">
                <a:avLst>
                  <a:gd name="adj" fmla="val 942"/>
                </a:avLst>
              </a:prstGeom>
              <a:solidFill>
                <a:srgbClr val="000000">
                  <a:alpha val="1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59" name="Rectangle: Rounded Corners 58">
                <a:extLst>
                  <a:ext uri="{FF2B5EF4-FFF2-40B4-BE49-F238E27FC236}">
                    <a16:creationId xmlns:a16="http://schemas.microsoft.com/office/drawing/2014/main" id="{E5F6326C-BFC3-E705-04AB-DC98B7A4D13A}"/>
                  </a:ext>
                </a:extLst>
              </p:cNvPr>
              <p:cNvSpPr/>
              <p:nvPr/>
            </p:nvSpPr>
            <p:spPr>
              <a:xfrm>
                <a:off x="838200" y="1673815"/>
                <a:ext cx="2360013" cy="988105"/>
              </a:xfrm>
              <a:prstGeom prst="roundRect">
                <a:avLst>
                  <a:gd name="adj" fmla="val 2492"/>
                </a:avLst>
              </a:prstGeom>
              <a:solidFill>
                <a:schemeClr val="tx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0" name="Rectangle: Rounded Corners 59">
                <a:extLst>
                  <a:ext uri="{FF2B5EF4-FFF2-40B4-BE49-F238E27FC236}">
                    <a16:creationId xmlns:a16="http://schemas.microsoft.com/office/drawing/2014/main" id="{B3A220F4-02EE-6A72-ED71-097E55D8C813}"/>
                  </a:ext>
                </a:extLst>
              </p:cNvPr>
              <p:cNvSpPr/>
              <p:nvPr/>
            </p:nvSpPr>
            <p:spPr>
              <a:xfrm>
                <a:off x="1114042" y="1928411"/>
                <a:ext cx="1808327" cy="3181408"/>
              </a:xfrm>
              <a:prstGeom prst="roundRect">
                <a:avLst>
                  <a:gd name="adj" fmla="val 2492"/>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1" name="TextBox 60">
                <a:extLst>
                  <a:ext uri="{FF2B5EF4-FFF2-40B4-BE49-F238E27FC236}">
                    <a16:creationId xmlns:a16="http://schemas.microsoft.com/office/drawing/2014/main" id="{39DFB97B-8859-C784-0243-C7B7AA9B71FF}"/>
                  </a:ext>
                </a:extLst>
              </p:cNvPr>
              <p:cNvSpPr txBox="1"/>
              <p:nvPr/>
            </p:nvSpPr>
            <p:spPr>
              <a:xfrm>
                <a:off x="1253843" y="2118591"/>
                <a:ext cx="1500044" cy="430887"/>
              </a:xfrm>
              <a:prstGeom prst="rect">
                <a:avLst/>
              </a:prstGeom>
              <a:noFill/>
            </p:spPr>
            <p:txBody>
              <a:bodyPr wrap="square" lIns="0" r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1">
                    <a:ln>
                      <a:noFill/>
                    </a:ln>
                    <a:solidFill>
                      <a:srgbClr val="000000"/>
                    </a:solidFill>
                    <a:effectLst/>
                    <a:uLnTx/>
                    <a:uFillTx/>
                    <a:latin typeface="Network Rail Sans" panose="02000000040000020004" pitchFamily="2" charset="0"/>
                  </a:rPr>
                  <a:t>03</a:t>
                </a:r>
              </a:p>
            </p:txBody>
          </p:sp>
          <p:sp>
            <p:nvSpPr>
              <p:cNvPr id="62" name="TextBox 61">
                <a:extLst>
                  <a:ext uri="{FF2B5EF4-FFF2-40B4-BE49-F238E27FC236}">
                    <a16:creationId xmlns:a16="http://schemas.microsoft.com/office/drawing/2014/main" id="{15A0B5F9-E3CD-2D39-05C9-883AA3D7108E}"/>
                  </a:ext>
                </a:extLst>
              </p:cNvPr>
              <p:cNvSpPr txBox="1"/>
              <p:nvPr/>
            </p:nvSpPr>
            <p:spPr>
              <a:xfrm>
                <a:off x="1268183" y="2657195"/>
                <a:ext cx="1500044" cy="1928733"/>
              </a:xfrm>
              <a:prstGeom prst="rect">
                <a:avLst/>
              </a:prstGeom>
              <a:noFill/>
            </p:spPr>
            <p:txBody>
              <a:bodyPr wrap="square" lIns="0" rIns="0" rtlCol="0" anchor="t">
                <a:spAutoFit/>
              </a:bodyPr>
              <a:lstStyle/>
              <a:p>
                <a:pPr lvl="0" algn="ctr">
                  <a:defRPr/>
                </a:pPr>
                <a:r>
                  <a:rPr lang="en-GB" sz="1100" kern="0" noProof="1">
                    <a:solidFill>
                      <a:srgbClr val="000000">
                        <a:lumMod val="65000"/>
                        <a:lumOff val="35000"/>
                      </a:srgbClr>
                    </a:solidFill>
                    <a:latin typeface="Network Rail Sans" panose="02000000040000020004" pitchFamily="2" charset="0"/>
                  </a:rPr>
                  <a:t>Is there a mechanism we haven’t considered that could promote better collaboration between GBR and operators?</a:t>
                </a:r>
              </a:p>
            </p:txBody>
          </p:sp>
          <p:cxnSp>
            <p:nvCxnSpPr>
              <p:cNvPr id="63" name="Straight Connector 62">
                <a:extLst>
                  <a:ext uri="{FF2B5EF4-FFF2-40B4-BE49-F238E27FC236}">
                    <a16:creationId xmlns:a16="http://schemas.microsoft.com/office/drawing/2014/main" id="{6BD12FD9-2473-CA4E-458E-C57644FBD2CC}"/>
                  </a:ext>
                </a:extLst>
              </p:cNvPr>
              <p:cNvCxnSpPr/>
              <p:nvPr/>
            </p:nvCxnSpPr>
            <p:spPr>
              <a:xfrm>
                <a:off x="1253843" y="2626997"/>
                <a:ext cx="1500044" cy="0"/>
              </a:xfrm>
              <a:prstGeom prst="line">
                <a:avLst/>
              </a:prstGeom>
              <a:noFill/>
              <a:ln w="6350" cap="flat" cmpd="sng" algn="ctr">
                <a:solidFill>
                  <a:schemeClr val="tx2"/>
                </a:solidFill>
                <a:prstDash val="solid"/>
                <a:miter lim="800000"/>
              </a:ln>
              <a:effectLst/>
            </p:spPr>
          </p:cxnSp>
        </p:grpSp>
        <p:grpSp>
          <p:nvGrpSpPr>
            <p:cNvPr id="64" name="Group 63">
              <a:extLst>
                <a:ext uri="{FF2B5EF4-FFF2-40B4-BE49-F238E27FC236}">
                  <a16:creationId xmlns:a16="http://schemas.microsoft.com/office/drawing/2014/main" id="{1FE723E2-1B9A-3121-8C26-3F7A7E755A70}"/>
                </a:ext>
              </a:extLst>
            </p:cNvPr>
            <p:cNvGrpSpPr/>
            <p:nvPr/>
          </p:nvGrpSpPr>
          <p:grpSpPr>
            <a:xfrm>
              <a:off x="8864385" y="1817336"/>
              <a:ext cx="1770010" cy="2783885"/>
              <a:chOff x="838200" y="1673815"/>
              <a:chExt cx="2360013" cy="3711846"/>
            </a:xfrm>
          </p:grpSpPr>
          <p:sp>
            <p:nvSpPr>
              <p:cNvPr id="65" name="Rectangle: Rounded Corners 64">
                <a:extLst>
                  <a:ext uri="{FF2B5EF4-FFF2-40B4-BE49-F238E27FC236}">
                    <a16:creationId xmlns:a16="http://schemas.microsoft.com/office/drawing/2014/main" id="{1146CD3C-3DB6-44FD-5EE4-D175D4BF0C21}"/>
                  </a:ext>
                </a:extLst>
              </p:cNvPr>
              <p:cNvSpPr/>
              <p:nvPr/>
            </p:nvSpPr>
            <p:spPr>
              <a:xfrm>
                <a:off x="838200" y="1673815"/>
                <a:ext cx="2360013" cy="3711846"/>
              </a:xfrm>
              <a:prstGeom prst="roundRect">
                <a:avLst>
                  <a:gd name="adj" fmla="val 942"/>
                </a:avLst>
              </a:prstGeom>
              <a:solidFill>
                <a:srgbClr val="000000">
                  <a:alpha val="1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6" name="Rectangle: Rounded Corners 65">
                <a:extLst>
                  <a:ext uri="{FF2B5EF4-FFF2-40B4-BE49-F238E27FC236}">
                    <a16:creationId xmlns:a16="http://schemas.microsoft.com/office/drawing/2014/main" id="{965AF921-BDC2-CFCA-5CB3-4129E3C736B4}"/>
                  </a:ext>
                </a:extLst>
              </p:cNvPr>
              <p:cNvSpPr/>
              <p:nvPr/>
            </p:nvSpPr>
            <p:spPr>
              <a:xfrm>
                <a:off x="838200" y="1673815"/>
                <a:ext cx="2360013" cy="988105"/>
              </a:xfrm>
              <a:prstGeom prst="roundRect">
                <a:avLst>
                  <a:gd name="adj" fmla="val 2492"/>
                </a:avLst>
              </a:prstGeom>
              <a:solidFill>
                <a:schemeClr val="tx2">
                  <a:lumMod val="40000"/>
                  <a:lumOff val="60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7" name="Rectangle: Rounded Corners 66">
                <a:extLst>
                  <a:ext uri="{FF2B5EF4-FFF2-40B4-BE49-F238E27FC236}">
                    <a16:creationId xmlns:a16="http://schemas.microsoft.com/office/drawing/2014/main" id="{AF5E63BC-DF6F-9093-E72B-FF589A4619F8}"/>
                  </a:ext>
                </a:extLst>
              </p:cNvPr>
              <p:cNvSpPr/>
              <p:nvPr/>
            </p:nvSpPr>
            <p:spPr>
              <a:xfrm>
                <a:off x="1114042" y="1928411"/>
                <a:ext cx="1808327" cy="3181408"/>
              </a:xfrm>
              <a:prstGeom prst="roundRect">
                <a:avLst>
                  <a:gd name="adj" fmla="val 2492"/>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srgbClr val="FFFFFF"/>
                  </a:solidFill>
                  <a:effectLst/>
                  <a:uLnTx/>
                  <a:uFillTx/>
                  <a:latin typeface="Calibri" panose="020F0502020204030204"/>
                  <a:ea typeface="+mn-ea"/>
                  <a:cs typeface="+mn-cs"/>
                </a:endParaRPr>
              </a:p>
            </p:txBody>
          </p:sp>
          <p:sp>
            <p:nvSpPr>
              <p:cNvPr id="68" name="TextBox 67">
                <a:extLst>
                  <a:ext uri="{FF2B5EF4-FFF2-40B4-BE49-F238E27FC236}">
                    <a16:creationId xmlns:a16="http://schemas.microsoft.com/office/drawing/2014/main" id="{CF26681F-B8DD-53C3-14A1-E4EBE8BDF8FF}"/>
                  </a:ext>
                </a:extLst>
              </p:cNvPr>
              <p:cNvSpPr txBox="1"/>
              <p:nvPr/>
            </p:nvSpPr>
            <p:spPr>
              <a:xfrm>
                <a:off x="1253843" y="2118591"/>
                <a:ext cx="1500044" cy="430887"/>
              </a:xfrm>
              <a:prstGeom prst="rect">
                <a:avLst/>
              </a:prstGeom>
              <a:noFill/>
            </p:spPr>
            <p:txBody>
              <a:bodyPr wrap="square" lIns="0" rIns="0" rtlCol="0" anchor="b">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500" b="1" i="0" u="none" strike="noStrike" kern="0" cap="none" spc="0" normalizeH="0" baseline="0" noProof="1">
                    <a:ln>
                      <a:noFill/>
                    </a:ln>
                    <a:solidFill>
                      <a:srgbClr val="000000"/>
                    </a:solidFill>
                    <a:effectLst/>
                    <a:uLnTx/>
                    <a:uFillTx/>
                    <a:latin typeface="Network Rail Sans" panose="02000000040000020004" pitchFamily="2" charset="0"/>
                  </a:rPr>
                  <a:t>04</a:t>
                </a:r>
              </a:p>
            </p:txBody>
          </p:sp>
          <p:sp>
            <p:nvSpPr>
              <p:cNvPr id="69" name="TextBox 68">
                <a:extLst>
                  <a:ext uri="{FF2B5EF4-FFF2-40B4-BE49-F238E27FC236}">
                    <a16:creationId xmlns:a16="http://schemas.microsoft.com/office/drawing/2014/main" id="{4672B60B-B802-FA90-7CC2-A71F359BB3D1}"/>
                  </a:ext>
                </a:extLst>
              </p:cNvPr>
              <p:cNvSpPr txBox="1"/>
              <p:nvPr/>
            </p:nvSpPr>
            <p:spPr>
              <a:xfrm>
                <a:off x="1268183" y="2667385"/>
                <a:ext cx="1500044" cy="1703030"/>
              </a:xfrm>
              <a:prstGeom prst="rect">
                <a:avLst/>
              </a:prstGeom>
              <a:noFill/>
            </p:spPr>
            <p:txBody>
              <a:bodyPr wrap="square" lIns="0" rIns="0" rtlCol="0" anchor="t">
                <a:spAutoFit/>
              </a:bodyPr>
              <a:lstStyle/>
              <a:p>
                <a:pPr lvl="0" algn="ctr">
                  <a:defRPr/>
                </a:pPr>
                <a:r>
                  <a:rPr lang="en-GB" sz="1100" kern="0" noProof="1">
                    <a:solidFill>
                      <a:srgbClr val="000000">
                        <a:lumMod val="65000"/>
                        <a:lumOff val="35000"/>
                      </a:srgbClr>
                    </a:solidFill>
                    <a:latin typeface="Network Rail Sans" panose="02000000040000020004" pitchFamily="2" charset="0"/>
                  </a:rPr>
                  <a:t>Could any of the features discussed warrant consideration in a future funding period</a:t>
                </a:r>
              </a:p>
              <a:p>
                <a:pPr lvl="0" algn="ctr">
                  <a:defRPr/>
                </a:pPr>
                <a:endParaRPr lang="en-GB" sz="1100" kern="0" noProof="1">
                  <a:solidFill>
                    <a:srgbClr val="000000">
                      <a:lumMod val="65000"/>
                      <a:lumOff val="35000"/>
                    </a:srgbClr>
                  </a:solidFill>
                  <a:latin typeface="Network Rail Sans" panose="02000000040000020004" pitchFamily="2" charset="0"/>
                </a:endParaRPr>
              </a:p>
            </p:txBody>
          </p:sp>
          <p:cxnSp>
            <p:nvCxnSpPr>
              <p:cNvPr id="70" name="Straight Connector 69">
                <a:extLst>
                  <a:ext uri="{FF2B5EF4-FFF2-40B4-BE49-F238E27FC236}">
                    <a16:creationId xmlns:a16="http://schemas.microsoft.com/office/drawing/2014/main" id="{067E730C-1789-C586-7E50-1AA61254F5EB}"/>
                  </a:ext>
                </a:extLst>
              </p:cNvPr>
              <p:cNvCxnSpPr/>
              <p:nvPr/>
            </p:nvCxnSpPr>
            <p:spPr>
              <a:xfrm>
                <a:off x="1253843" y="2626997"/>
                <a:ext cx="1500044" cy="0"/>
              </a:xfrm>
              <a:prstGeom prst="line">
                <a:avLst/>
              </a:prstGeom>
              <a:noFill/>
              <a:ln w="6350" cap="flat" cmpd="sng" algn="ctr">
                <a:solidFill>
                  <a:schemeClr val="tx2">
                    <a:lumMod val="40000"/>
                    <a:lumOff val="60000"/>
                  </a:schemeClr>
                </a:solidFill>
                <a:prstDash val="solid"/>
                <a:miter lim="800000"/>
              </a:ln>
              <a:effectLst/>
            </p:spPr>
          </p:cxnSp>
        </p:grpSp>
      </p:grpSp>
      <p:sp>
        <p:nvSpPr>
          <p:cNvPr id="81" name="TextBox 80">
            <a:extLst>
              <a:ext uri="{FF2B5EF4-FFF2-40B4-BE49-F238E27FC236}">
                <a16:creationId xmlns:a16="http://schemas.microsoft.com/office/drawing/2014/main" id="{EBC1AE49-0258-96C8-58ED-F3E17D4B18E0}"/>
              </a:ext>
            </a:extLst>
          </p:cNvPr>
          <p:cNvSpPr txBox="1"/>
          <p:nvPr/>
        </p:nvSpPr>
        <p:spPr>
          <a:xfrm>
            <a:off x="559625" y="1143957"/>
            <a:ext cx="10271030" cy="2062103"/>
          </a:xfrm>
          <a:prstGeom prst="rect">
            <a:avLst/>
          </a:prstGeom>
          <a:noFill/>
        </p:spPr>
        <p:txBody>
          <a:bodyPr wrap="square" rtlCol="0">
            <a:spAutoFit/>
          </a:bodyPr>
          <a:lstStyle/>
          <a:p>
            <a:r>
              <a:rPr lang="en-GB" sz="1600" b="1">
                <a:latin typeface="Network Rail Sans" panose="02000000040000020004" pitchFamily="2" charset="0"/>
              </a:rPr>
              <a:t>The features discussed today are intended to help inform the future development of GBR's performance schemes. We will consider the feedback received on the relative merits of each option, whether any features warrant further development, and are open to exploring alternative options that would provide clear benefits to the performance scheme.</a:t>
            </a:r>
          </a:p>
          <a:p>
            <a:endParaRPr lang="en-GB" sz="1600" b="1">
              <a:latin typeface="Network Rail Sans" panose="02000000040000020004" pitchFamily="2" charset="0"/>
            </a:endParaRPr>
          </a:p>
          <a:p>
            <a:r>
              <a:rPr lang="en-GB" sz="1600" b="1">
                <a:latin typeface="Network Rail Sans" panose="02000000040000020004" pitchFamily="2" charset="0"/>
              </a:rPr>
              <a:t>We recognise freight operators’ preference to retain the existing arrangements for FP1. The questions below are intended to confirm that position and gather views on whether any proposed features could have value over the longer term.</a:t>
            </a:r>
          </a:p>
        </p:txBody>
      </p:sp>
    </p:spTree>
    <p:extLst>
      <p:ext uri="{BB962C8B-B14F-4D97-AF65-F5344CB8AC3E}">
        <p14:creationId xmlns:p14="http://schemas.microsoft.com/office/powerpoint/2010/main" val="880634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0CCCE-06C8-EB37-7F25-1C15EB326159}"/>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2C9C3C9-1BFD-9D41-3497-853BDF14C079}"/>
              </a:ext>
            </a:extLst>
          </p:cNvPr>
          <p:cNvSpPr>
            <a:spLocks noGrp="1"/>
          </p:cNvSpPr>
          <p:nvPr>
            <p:ph type="body" sz="quarter" idx="13"/>
          </p:nvPr>
        </p:nvSpPr>
        <p:spPr/>
        <p:txBody>
          <a:bodyPr/>
          <a:lstStyle/>
          <a:p>
            <a:pPr algn="r"/>
            <a:r>
              <a:rPr lang="en-GB" sz="4400"/>
              <a:t>Next steps</a:t>
            </a:r>
          </a:p>
        </p:txBody>
      </p:sp>
      <p:sp>
        <p:nvSpPr>
          <p:cNvPr id="7" name="Text Placeholder 1">
            <a:extLst>
              <a:ext uri="{FF2B5EF4-FFF2-40B4-BE49-F238E27FC236}">
                <a16:creationId xmlns:a16="http://schemas.microsoft.com/office/drawing/2014/main" id="{C988FE9D-B0F1-0651-2C33-516C4E78A371}"/>
              </a:ext>
            </a:extLst>
          </p:cNvPr>
          <p:cNvSpPr txBox="1">
            <a:spLocks/>
          </p:cNvSpPr>
          <p:nvPr/>
        </p:nvSpPr>
        <p:spPr>
          <a:xfrm>
            <a:off x="1235440" y="4545526"/>
            <a:ext cx="5185133" cy="870057"/>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400" b="1" kern="1200">
                <a:solidFill>
                  <a:schemeClr val="bg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1" u="none" strike="noStrike" kern="1200" cap="none" spc="0" normalizeH="0" baseline="0" noProof="0">
                <a:ln>
                  <a:noFill/>
                </a:ln>
                <a:solidFill>
                  <a:prstClr val="white"/>
                </a:solidFill>
                <a:effectLst/>
                <a:uLnTx/>
                <a:uFillTx/>
                <a:latin typeface="Network Rail Sans" panose="02000000040000020004" pitchFamily="50" charset="0"/>
                <a:ea typeface="+mn-ea"/>
                <a:cs typeface="Arial" panose="020B0604020202020204" pitchFamily="34" charset="0"/>
              </a:rPr>
              <a:t>– Caitlin Scarlett</a:t>
            </a:r>
          </a:p>
        </p:txBody>
      </p:sp>
    </p:spTree>
    <p:extLst>
      <p:ext uri="{BB962C8B-B14F-4D97-AF65-F5344CB8AC3E}">
        <p14:creationId xmlns:p14="http://schemas.microsoft.com/office/powerpoint/2010/main" val="1475598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69DDBF8-7151-4641-048D-2B9042F310DD}"/>
              </a:ext>
            </a:extLst>
          </p:cNvPr>
          <p:cNvSpPr>
            <a:spLocks noGrp="1"/>
          </p:cNvSpPr>
          <p:nvPr>
            <p:ph type="body" sz="quarter" idx="14"/>
          </p:nvPr>
        </p:nvSpPr>
        <p:spPr>
          <a:xfrm>
            <a:off x="831185" y="1344957"/>
            <a:ext cx="5644736" cy="4444307"/>
          </a:xfrm>
        </p:spPr>
        <p:txBody>
          <a:bodyPr/>
          <a:lstStyle/>
          <a:p>
            <a:pPr marL="285750" indent="-285750">
              <a:spcBef>
                <a:spcPts val="600"/>
              </a:spcBef>
              <a:spcAft>
                <a:spcPts val="600"/>
              </a:spcAft>
              <a:buFont typeface="Courier New" panose="02070309020205020404" pitchFamily="49" charset="0"/>
              <a:buChar char="o"/>
            </a:pPr>
            <a:r>
              <a:rPr lang="en-GB" sz="1600"/>
              <a:t>We are in the early stages of developing the additional performance scheme features that could be included in the future performance schemes.</a:t>
            </a:r>
          </a:p>
          <a:p>
            <a:pPr marL="285750" indent="-285750">
              <a:spcBef>
                <a:spcPts val="600"/>
              </a:spcBef>
              <a:spcAft>
                <a:spcPts val="600"/>
              </a:spcAft>
              <a:buFont typeface="Courier New" panose="02070309020205020404" pitchFamily="49" charset="0"/>
              <a:buChar char="o"/>
            </a:pPr>
            <a:r>
              <a:rPr lang="en-GB" sz="1600"/>
              <a:t>Today’s session has been focussed on gathering industry feedback on the additional scheme features proposed, their structure, and how they could be used in practice. Similarly, we sought views on whether industry had any alternative features they thought should be considered.</a:t>
            </a:r>
          </a:p>
          <a:p>
            <a:pPr marL="285750" indent="-285750">
              <a:spcBef>
                <a:spcPts val="600"/>
              </a:spcBef>
              <a:spcAft>
                <a:spcPts val="600"/>
              </a:spcAft>
              <a:buFont typeface="Courier New" panose="02070309020205020404" pitchFamily="49" charset="0"/>
              <a:buChar char="o"/>
            </a:pPr>
            <a:r>
              <a:rPr lang="en-GB" sz="1600"/>
              <a:t>We are aware of freight operators’ preference to retain the existing performance scheme arrangements and understand the industry’s position ahead of FP1. We are not proposing material changes for FP1, but welcome views on whether these features could be useful ahead of FP1, or for future performance schemes.</a:t>
            </a:r>
          </a:p>
          <a:p>
            <a:pPr marL="285750" indent="-285750">
              <a:spcBef>
                <a:spcPts val="600"/>
              </a:spcBef>
              <a:spcAft>
                <a:spcPts val="600"/>
              </a:spcAft>
              <a:buFont typeface="Courier New" panose="02070309020205020404" pitchFamily="49" charset="0"/>
              <a:buChar char="o"/>
            </a:pPr>
            <a:r>
              <a:rPr lang="en-GB" sz="1600"/>
              <a:t>We will reflect on the feedback and discussions in this workshop when considering the additional features that could be used in a future performance scheme; developing initial policy proposals ahead of the formal consultation in April 2027. </a:t>
            </a:r>
          </a:p>
        </p:txBody>
      </p:sp>
      <p:sp>
        <p:nvSpPr>
          <p:cNvPr id="3" name="Slide Number Placeholder 2">
            <a:extLst>
              <a:ext uri="{FF2B5EF4-FFF2-40B4-BE49-F238E27FC236}">
                <a16:creationId xmlns:a16="http://schemas.microsoft.com/office/drawing/2014/main" id="{1C7BFA49-5B97-7179-FC9B-3EC83A536EA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9EAAAC-928A-40C1-AC39-D34FD1799CA9}" type="slidenum">
              <a:rPr kumimoji="0" lang="en-GB" sz="1200" b="0"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graphicFrame>
        <p:nvGraphicFramePr>
          <p:cNvPr id="5" name="Table 4">
            <a:extLst>
              <a:ext uri="{FF2B5EF4-FFF2-40B4-BE49-F238E27FC236}">
                <a16:creationId xmlns:a16="http://schemas.microsoft.com/office/drawing/2014/main" id="{76503D64-15F8-4C35-8D15-A27DE0C4DCFF}"/>
              </a:ext>
            </a:extLst>
          </p:cNvPr>
          <p:cNvGraphicFramePr>
            <a:graphicFrameLocks noGrp="1"/>
          </p:cNvGraphicFramePr>
          <p:nvPr>
            <p:extLst>
              <p:ext uri="{D42A27DB-BD31-4B8C-83A1-F6EECF244321}">
                <p14:modId xmlns:p14="http://schemas.microsoft.com/office/powerpoint/2010/main" val="2633383405"/>
              </p:ext>
            </p:extLst>
          </p:nvPr>
        </p:nvGraphicFramePr>
        <p:xfrm>
          <a:off x="6961953" y="767259"/>
          <a:ext cx="4796714" cy="2834640"/>
        </p:xfrm>
        <a:graphic>
          <a:graphicData uri="http://schemas.openxmlformats.org/drawingml/2006/table">
            <a:tbl>
              <a:tblPr firstRow="1" bandRow="1">
                <a:tableStyleId>{5C22544A-7EE6-4342-B048-85BDC9FD1C3A}</a:tableStyleId>
              </a:tblPr>
              <a:tblGrid>
                <a:gridCol w="4796714">
                  <a:extLst>
                    <a:ext uri="{9D8B030D-6E8A-4147-A177-3AD203B41FA5}">
                      <a16:colId xmlns:a16="http://schemas.microsoft.com/office/drawing/2014/main" val="3408449150"/>
                    </a:ext>
                  </a:extLst>
                </a:gridCol>
              </a:tblGrid>
              <a:tr h="437427">
                <a:tc>
                  <a:txBody>
                    <a:bodyPr/>
                    <a:lstStyle/>
                    <a:p>
                      <a:r>
                        <a:rPr lang="en-GB" sz="1400">
                          <a:latin typeface="Network Rail Sans" panose="02000000040000020004" pitchFamily="2" charset="0"/>
                        </a:rPr>
                        <a:t>Key dates / Look ahead – upcoming performance workshops </a:t>
                      </a:r>
                    </a:p>
                  </a:txBody>
                  <a:tcPr/>
                </a:tc>
                <a:extLst>
                  <a:ext uri="{0D108BD9-81ED-4DB2-BD59-A6C34878D82A}">
                    <a16:rowId xmlns:a16="http://schemas.microsoft.com/office/drawing/2014/main" val="3337840236"/>
                  </a:ext>
                </a:extLst>
              </a:tr>
              <a:tr h="860185">
                <a:tc>
                  <a:txBody>
                    <a:bodyPr/>
                    <a:lstStyle/>
                    <a:p>
                      <a:r>
                        <a:rPr lang="en-GB" sz="1400" b="1">
                          <a:latin typeface="Network Rail Sans" panose="02000000040000020004" pitchFamily="2" charset="0"/>
                        </a:rPr>
                        <a:t>Outcomes from technical workshops &amp; scheme design proposals in early January 2027</a:t>
                      </a:r>
                      <a:r>
                        <a:rPr lang="en-GB" sz="1400" b="0">
                          <a:latin typeface="Network Rail Sans" panose="02000000040000020004" pitchFamily="2" charset="0"/>
                        </a:rPr>
                        <a:t> – We will present our emerging scheme proposals, as informed by the feedback provided in the series of technical workshops.</a:t>
                      </a:r>
                      <a:endParaRPr lang="en-GB" sz="1400" b="1">
                        <a:latin typeface="Network Rail Sans" panose="02000000040000020004" pitchFamily="2" charset="0"/>
                      </a:endParaRPr>
                    </a:p>
                  </a:txBody>
                  <a:tcPr/>
                </a:tc>
                <a:extLst>
                  <a:ext uri="{0D108BD9-81ED-4DB2-BD59-A6C34878D82A}">
                    <a16:rowId xmlns:a16="http://schemas.microsoft.com/office/drawing/2014/main" val="188333954"/>
                  </a:ext>
                </a:extLst>
              </a:tr>
              <a:tr h="545942">
                <a:tc>
                  <a:txBody>
                    <a:bodyPr/>
                    <a:lstStyle/>
                    <a:p>
                      <a:r>
                        <a:rPr lang="en-GB" sz="1400" b="1">
                          <a:latin typeface="Network Rail Sans" panose="02000000040000020004" pitchFamily="2" charset="0"/>
                        </a:rPr>
                        <a:t>Transitionary adjustments to GBR</a:t>
                      </a:r>
                      <a:r>
                        <a:rPr lang="en-GB" sz="1400">
                          <a:latin typeface="Network Rail Sans" panose="02000000040000020004" pitchFamily="2" charset="0"/>
                        </a:rPr>
                        <a:t> </a:t>
                      </a:r>
                      <a:r>
                        <a:rPr lang="en-GB" sz="1400" b="1">
                          <a:latin typeface="Network Rail Sans" panose="02000000040000020004" pitchFamily="2" charset="0"/>
                        </a:rPr>
                        <a:t>in February 2027 (if needed) </a:t>
                      </a:r>
                      <a:r>
                        <a:rPr lang="en-GB" sz="1400">
                          <a:latin typeface="Network Rail Sans" panose="02000000040000020004" pitchFamily="2" charset="0"/>
                        </a:rPr>
                        <a:t>–  We will discuss a range of potential transitionary arrangements that could support the introduction of future performance schemes. We will seek industry views on their suitability, appropriateness, and how they could be implemented.</a:t>
                      </a:r>
                    </a:p>
                  </a:txBody>
                  <a:tcPr/>
                </a:tc>
                <a:extLst>
                  <a:ext uri="{0D108BD9-81ED-4DB2-BD59-A6C34878D82A}">
                    <a16:rowId xmlns:a16="http://schemas.microsoft.com/office/drawing/2014/main" val="1890758752"/>
                  </a:ext>
                </a:extLst>
              </a:tr>
            </a:tbl>
          </a:graphicData>
        </a:graphic>
      </p:graphicFrame>
      <p:sp>
        <p:nvSpPr>
          <p:cNvPr id="12" name="Text Placeholder 3">
            <a:extLst>
              <a:ext uri="{FF2B5EF4-FFF2-40B4-BE49-F238E27FC236}">
                <a16:creationId xmlns:a16="http://schemas.microsoft.com/office/drawing/2014/main" id="{83C10200-AA86-DCE7-EA5D-47A1A7EEA2A9}"/>
              </a:ext>
            </a:extLst>
          </p:cNvPr>
          <p:cNvSpPr txBox="1">
            <a:spLocks/>
          </p:cNvSpPr>
          <p:nvPr/>
        </p:nvSpPr>
        <p:spPr>
          <a:xfrm>
            <a:off x="626733" y="598359"/>
            <a:ext cx="10285310" cy="54520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baseline="0">
                <a:solidFill>
                  <a:srgbClr val="60ABB7"/>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Summary and next steps</a:t>
            </a:r>
          </a:p>
        </p:txBody>
      </p:sp>
      <p:sp>
        <p:nvSpPr>
          <p:cNvPr id="13" name="Text Placeholder 2">
            <a:extLst>
              <a:ext uri="{FF2B5EF4-FFF2-40B4-BE49-F238E27FC236}">
                <a16:creationId xmlns:a16="http://schemas.microsoft.com/office/drawing/2014/main" id="{EC363CDF-42C2-A29A-8C9A-5C68A768F7B5}"/>
              </a:ext>
            </a:extLst>
          </p:cNvPr>
          <p:cNvSpPr txBox="1">
            <a:spLocks/>
          </p:cNvSpPr>
          <p:nvPr/>
        </p:nvSpPr>
        <p:spPr>
          <a:xfrm>
            <a:off x="6961953" y="4638220"/>
            <a:ext cx="4796714" cy="949650"/>
          </a:xfrm>
          <a:prstGeom prst="rect">
            <a:avLst/>
          </a:prstGeom>
        </p:spPr>
        <p:txBody>
          <a:bodyPr>
            <a:no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chemeClr val="tx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For more information on our charges and performance workshops, please visit this link: </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hlinkClick r:id="rId2"/>
              </a:rPr>
              <a:t>GBR's Charges and Performance Schemes</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a:t>
            </a:r>
            <a:b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br>
            <a:endPar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endParaRPr>
          </a:p>
        </p:txBody>
      </p:sp>
    </p:spTree>
    <p:extLst>
      <p:ext uri="{BB962C8B-B14F-4D97-AF65-F5344CB8AC3E}">
        <p14:creationId xmlns:p14="http://schemas.microsoft.com/office/powerpoint/2010/main" val="22359572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996BB6E9-FF68-DE02-3891-1FF70575FCF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29EAAAC-928A-40C1-AC39-D34FD1799CA9}" type="slidenum">
              <a:rPr kumimoji="0" lang="en-GB" sz="1200" b="0" i="0" u="none" strike="noStrike" kern="1200" cap="none" spc="0" normalizeH="0" baseline="0" noProof="0" smtClean="0">
                <a:ln>
                  <a:noFill/>
                </a:ln>
                <a:solidFill>
                  <a:srgbClr val="898989"/>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srgbClr val="898989"/>
              </a:solidFill>
              <a:effectLst/>
              <a:uLnTx/>
              <a:uFillTx/>
              <a:latin typeface="Arial" panose="020B0604020202020204" pitchFamily="34" charset="0"/>
              <a:ea typeface="+mn-ea"/>
              <a:cs typeface="Arial" panose="020B0604020202020204" pitchFamily="34" charset="0"/>
            </a:endParaRPr>
          </a:p>
        </p:txBody>
      </p:sp>
      <p:sp>
        <p:nvSpPr>
          <p:cNvPr id="8" name="Text Placeholder 3">
            <a:extLst>
              <a:ext uri="{FF2B5EF4-FFF2-40B4-BE49-F238E27FC236}">
                <a16:creationId xmlns:a16="http://schemas.microsoft.com/office/drawing/2014/main" id="{4E7575D1-85B8-20B3-8E63-BF5FD5C716BF}"/>
              </a:ext>
            </a:extLst>
          </p:cNvPr>
          <p:cNvSpPr txBox="1">
            <a:spLocks/>
          </p:cNvSpPr>
          <p:nvPr/>
        </p:nvSpPr>
        <p:spPr>
          <a:xfrm>
            <a:off x="574474" y="606078"/>
            <a:ext cx="10285310" cy="545204"/>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3600" b="1" kern="1200" baseline="0">
                <a:solidFill>
                  <a:srgbClr val="60ABB7"/>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600" b="1" i="0" u="none" strike="noStrike" kern="1200" cap="none" spc="0" normalizeH="0" baseline="0" noProof="0">
                <a:ln>
                  <a:noFill/>
                </a:ln>
                <a:solidFill>
                  <a:srgbClr val="005172"/>
                </a:solidFill>
                <a:effectLst/>
                <a:uLnTx/>
                <a:uFillTx/>
                <a:latin typeface="Network Rail Sans" panose="02000000040000020004" pitchFamily="50" charset="0"/>
                <a:ea typeface="+mn-ea"/>
                <a:cs typeface="Arial" panose="020B0604020202020204" pitchFamily="34" charset="0"/>
              </a:rPr>
              <a:t>How you can help shape GBR’s Charges Scheme and Performance Scheme Statements for FP1</a:t>
            </a:r>
          </a:p>
        </p:txBody>
      </p:sp>
      <p:sp>
        <p:nvSpPr>
          <p:cNvPr id="4" name="Text Placeholder 2">
            <a:extLst>
              <a:ext uri="{FF2B5EF4-FFF2-40B4-BE49-F238E27FC236}">
                <a16:creationId xmlns:a16="http://schemas.microsoft.com/office/drawing/2014/main" id="{FC54878A-EBBF-ED4D-ACE6-9B1BE02C47FC}"/>
              </a:ext>
            </a:extLst>
          </p:cNvPr>
          <p:cNvSpPr txBox="1">
            <a:spLocks/>
          </p:cNvSpPr>
          <p:nvPr/>
        </p:nvSpPr>
        <p:spPr>
          <a:xfrm>
            <a:off x="745882" y="5179410"/>
            <a:ext cx="11117288" cy="447892"/>
          </a:xfrm>
          <a:prstGeom prst="rect">
            <a:avLst/>
          </a:prstGeom>
        </p:spPr>
        <p:txBody>
          <a:bodyPr>
            <a:noAutofit/>
          </a:bodyPr>
          <a:lstStyle>
            <a:lvl1pPr marL="0" indent="0" algn="l" defTabSz="914400" rtl="0" eaLnBrk="1" latinLnBrk="0" hangingPunct="1">
              <a:lnSpc>
                <a:spcPct val="100000"/>
              </a:lnSpc>
              <a:spcBef>
                <a:spcPts val="0"/>
              </a:spcBef>
              <a:buFont typeface="Arial" panose="020B0604020202020204" pitchFamily="34" charset="0"/>
              <a:buNone/>
              <a:defRPr sz="2000" b="0" kern="1200">
                <a:solidFill>
                  <a:schemeClr val="tx1"/>
                </a:solidFill>
                <a:latin typeface="Network Rail Sans" panose="02000000040000020004" pitchFamily="50"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t>For more information on our emerging proposals for charges and performance , please visit this link: </a:t>
            </a:r>
            <a: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hlinkClick r:id="rId2"/>
              </a:rPr>
              <a:t>https://www.networkrail.co.uk/industry-and-commercial/developing-gbrs-charges-and-performance-schemes/</a:t>
            </a:r>
            <a:br>
              <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rPr>
            </a:br>
            <a:endParaRPr kumimoji="0" lang="en-GB" sz="1600" b="0" i="1" u="none" strike="noStrike" kern="1200" cap="none" spc="0" normalizeH="0" baseline="0" noProof="0">
              <a:ln>
                <a:noFill/>
              </a:ln>
              <a:solidFill>
                <a:prstClr val="black"/>
              </a:solidFill>
              <a:effectLst/>
              <a:uLnTx/>
              <a:uFillTx/>
              <a:latin typeface="Network Rail Sans" panose="02000000040000020004" pitchFamily="2"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rPr>
              <a:t>If you have any questions or would like to discuss this further, you can contact the team via our dedicated inbox: </a:t>
            </a:r>
            <a:r>
              <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hlinkClick r:id="rId3"/>
              </a:rPr>
              <a:t>chargesandperformanceschemes@networkrail.co.uk</a:t>
            </a:r>
            <a:endParaRPr kumimoji="0" lang="en-GB" sz="1600" b="0" i="1" u="none" strike="noStrike" kern="1200" cap="none" spc="0" normalizeH="0" baseline="0" noProof="0">
              <a:ln>
                <a:noFill/>
              </a:ln>
              <a:solidFill>
                <a:prstClr val="black"/>
              </a:solidFill>
              <a:effectLst/>
              <a:uLnTx/>
              <a:uFillTx/>
              <a:latin typeface="Network Rail Sans" panose="02000000040000020004" pitchFamily="50" charset="0"/>
              <a:ea typeface="+mn-ea"/>
              <a:cs typeface="Arial" panose="020B0604020202020204" pitchFamily="34" charset="0"/>
            </a:endParaRPr>
          </a:p>
        </p:txBody>
      </p:sp>
      <p:sp>
        <p:nvSpPr>
          <p:cNvPr id="3" name="Text Placeholder 2">
            <a:extLst>
              <a:ext uri="{FF2B5EF4-FFF2-40B4-BE49-F238E27FC236}">
                <a16:creationId xmlns:a16="http://schemas.microsoft.com/office/drawing/2014/main" id="{1D52E286-1F5B-7F7B-4B0C-6F6075E83B65}"/>
              </a:ext>
            </a:extLst>
          </p:cNvPr>
          <p:cNvSpPr>
            <a:spLocks noGrp="1"/>
          </p:cNvSpPr>
          <p:nvPr>
            <p:ph type="body" sz="quarter" idx="14"/>
          </p:nvPr>
        </p:nvSpPr>
        <p:spPr>
          <a:xfrm>
            <a:off x="745882" y="1804744"/>
            <a:ext cx="10788458" cy="1737053"/>
          </a:xfrm>
        </p:spPr>
        <p:txBody>
          <a:bodyPr/>
          <a:lstStyle/>
          <a:p>
            <a:r>
              <a:rPr lang="en-GB" sz="1800" b="1"/>
              <a:t>Ways to get involved:</a:t>
            </a:r>
          </a:p>
          <a:p>
            <a:endParaRPr lang="en-GB" sz="1800" b="1"/>
          </a:p>
          <a:p>
            <a:pPr marL="285750" indent="-285750">
              <a:spcAft>
                <a:spcPts val="800"/>
              </a:spcAft>
              <a:buFont typeface="Arial" panose="020B0604020202020204" pitchFamily="34" charset="0"/>
              <a:buChar char="•"/>
            </a:pPr>
            <a:r>
              <a:rPr lang="en-GB" sz="1800"/>
              <a:t>Technical workshops on important charges and performance scheme topics.</a:t>
            </a:r>
          </a:p>
          <a:p>
            <a:pPr marL="285750" indent="-285750">
              <a:spcAft>
                <a:spcPts val="800"/>
              </a:spcAft>
              <a:buFont typeface="Arial" panose="020B0604020202020204" pitchFamily="34" charset="0"/>
              <a:buChar char="•"/>
            </a:pPr>
            <a:r>
              <a:rPr lang="en-GB" sz="1800"/>
              <a:t>Targeted engagement with freight, devolved bodies, open access, other infrastructure managers, and funders. </a:t>
            </a:r>
          </a:p>
          <a:p>
            <a:r>
              <a:rPr lang="en-GB" sz="1800" b="1"/>
              <a:t>We are committed to:</a:t>
            </a:r>
          </a:p>
          <a:p>
            <a:endParaRPr lang="en-GB" sz="1800"/>
          </a:p>
        </p:txBody>
      </p:sp>
      <p:graphicFrame>
        <p:nvGraphicFramePr>
          <p:cNvPr id="7" name="Diagram 6">
            <a:extLst>
              <a:ext uri="{FF2B5EF4-FFF2-40B4-BE49-F238E27FC236}">
                <a16:creationId xmlns:a16="http://schemas.microsoft.com/office/drawing/2014/main" id="{836CEFEF-35AC-3C76-D762-517FA16FD600}"/>
              </a:ext>
            </a:extLst>
          </p:cNvPr>
          <p:cNvGraphicFramePr/>
          <p:nvPr/>
        </p:nvGraphicFramePr>
        <p:xfrm>
          <a:off x="745882" y="3397552"/>
          <a:ext cx="10788458" cy="2054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4933932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Network Rail">
      <a:dk1>
        <a:sysClr val="windowText" lastClr="000000"/>
      </a:dk1>
      <a:lt1>
        <a:sysClr val="window" lastClr="FFFFFF"/>
      </a:lt1>
      <a:dk2>
        <a:srgbClr val="005172"/>
      </a:dk2>
      <a:lt2>
        <a:srgbClr val="E7E6E6"/>
      </a:lt2>
      <a:accent1>
        <a:srgbClr val="005172"/>
      </a:accent1>
      <a:accent2>
        <a:srgbClr val="F07E23"/>
      </a:accent2>
      <a:accent3>
        <a:srgbClr val="C3D3E1"/>
      </a:accent3>
      <a:accent4>
        <a:srgbClr val="003C55"/>
      </a:accent4>
      <a:accent5>
        <a:srgbClr val="11BAFF"/>
      </a:accent5>
      <a:accent6>
        <a:srgbClr val="456B8C"/>
      </a:accent6>
      <a:hlink>
        <a:srgbClr val="F07E23"/>
      </a:hlink>
      <a:folHlink>
        <a:srgbClr val="00283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lumMod val="20000"/>
            <a:lumOff val="80000"/>
          </a:schemeClr>
        </a:solidFill>
      </a:spPr>
      <a:bodyPr rtlCol="0" anchor="ctr"/>
      <a:lstStyle>
        <a:defPPr marL="285750" indent="-285750" algn="l">
          <a:buFont typeface="Arial" panose="020B0604020202020204" pitchFamily="34" charset="0"/>
          <a:buChar char="•"/>
          <a:defRPr sz="1400">
            <a:solidFill>
              <a:schemeClr val="tx1"/>
            </a:solidFill>
            <a:latin typeface="Network Rail Sans" panose="02000000040000020004" pitchFamily="2" charset="0"/>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4_Office Theme">
  <a:themeElements>
    <a:clrScheme name="Network Rail">
      <a:dk1>
        <a:sysClr val="windowText" lastClr="000000"/>
      </a:dk1>
      <a:lt1>
        <a:sysClr val="window" lastClr="FFFFFF"/>
      </a:lt1>
      <a:dk2>
        <a:srgbClr val="005172"/>
      </a:dk2>
      <a:lt2>
        <a:srgbClr val="E7E6E6"/>
      </a:lt2>
      <a:accent1>
        <a:srgbClr val="005172"/>
      </a:accent1>
      <a:accent2>
        <a:srgbClr val="F07E23"/>
      </a:accent2>
      <a:accent3>
        <a:srgbClr val="C3D3E1"/>
      </a:accent3>
      <a:accent4>
        <a:srgbClr val="003C55"/>
      </a:accent4>
      <a:accent5>
        <a:srgbClr val="11BAFF"/>
      </a:accent5>
      <a:accent6>
        <a:srgbClr val="456B8C"/>
      </a:accent6>
      <a:hlink>
        <a:srgbClr val="F07E23"/>
      </a:hlink>
      <a:folHlink>
        <a:srgbClr val="00283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C5C5D0A67F34B498837BA2288A8E3E8" ma:contentTypeVersion="20" ma:contentTypeDescription="Create a new document." ma:contentTypeScope="" ma:versionID="bda7204226f74fd9e8fbc00c1b394b48">
  <xsd:schema xmlns:xsd="http://www.w3.org/2001/XMLSchema" xmlns:xs="http://www.w3.org/2001/XMLSchema" xmlns:p="http://schemas.microsoft.com/office/2006/metadata/properties" xmlns:ns2="741a431f-f11e-430b-8db8-9ff92049146f" xmlns:ns3="9ed464a4-0754-4a56-be90-7b5b5dd951f0" xmlns:ns4="af32717b-85d4-46b0-82d8-410bc3119485" targetNamespace="http://schemas.microsoft.com/office/2006/metadata/properties" ma:root="true" ma:fieldsID="d1bc75236d0556e3edaae12a61ee09a9" ns2:_="" ns3:_="" ns4:_="">
    <xsd:import namespace="741a431f-f11e-430b-8db8-9ff92049146f"/>
    <xsd:import namespace="9ed464a4-0754-4a56-be90-7b5b5dd951f0"/>
    <xsd:import namespace="af32717b-85d4-46b0-82d8-410bc31194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Topic" minOccurs="0"/>
                <xsd:element ref="ns2:lcf76f155ced4ddcb4097134ff3c332f" minOccurs="0"/>
                <xsd:element ref="ns4:TaxCatchAll" minOccurs="0"/>
                <xsd:element ref="ns2:MediaLengthInSeconds" minOccurs="0"/>
                <xsd:element ref="ns2:MediaServiceObjectDetectorVersions" minOccurs="0"/>
                <xsd:element ref="ns2:MarkedasFINAL"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1a431f-f11e-430b-8db8-9ff92049146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Topic" ma:index="20" nillable="true" ma:displayName="Topic" ma:description="e.g. recalibration, briefing note, consultation..." ma:format="Dropdown" ma:internalName="Topic">
      <xsd:simpleType>
        <xsd:restriction base="dms:Text">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e89bcca-d77b-429e-a31c-3f7c234e7016" ma:termSetId="09814cd3-568e-fe90-9814-8d621ff8fb84" ma:anchorId="fba54fb3-c3e1-fe81-a776-ca4b69148c4d" ma:open="true" ma:isKeyword="false">
      <xsd:complexType>
        <xsd:sequence>
          <xsd:element ref="pc:Terms" minOccurs="0" maxOccurs="1"/>
        </xsd:sequence>
      </xsd:complexType>
    </xsd:element>
    <xsd:element name="MediaLengthInSeconds" ma:index="24" nillable="true" ma:displayName="MediaLengthInSeconds" ma:hidden="true" ma:internalName="MediaLengthInSeconds" ma:readOnly="true">
      <xsd:simpleType>
        <xsd:restriction base="dms:Unknown"/>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arkedasFINAL" ma:index="26" nillable="true" ma:displayName="Marked as FINAL" ma:default="0" ma:description="If yes, do not edit." ma:format="Dropdown" ma:internalName="MarkedasFINAL">
      <xsd:simpleType>
        <xsd:restriction base="dms:Boolean"/>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ed464a4-0754-4a56-be90-7b5b5dd951f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f32717b-85d4-46b0-82d8-410bc3119485"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d7e2bf4-9443-440c-b8f7-768d39cd5f5e}" ma:internalName="TaxCatchAll" ma:showField="CatchAllData" ma:web="9ed464a4-0754-4a56-be90-7b5b5dd951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arkedasFINAL xmlns="741a431f-f11e-430b-8db8-9ff92049146f">false</MarkedasFINAL>
    <TaxCatchAll xmlns="af32717b-85d4-46b0-82d8-410bc3119485" xsi:nil="true"/>
    <Topic xmlns="741a431f-f11e-430b-8db8-9ff92049146f" xsi:nil="true"/>
    <lcf76f155ced4ddcb4097134ff3c332f xmlns="741a431f-f11e-430b-8db8-9ff92049146f">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E64FE24-6798-4918-A8BA-225F7ACE5137}">
  <ds:schemaRefs>
    <ds:schemaRef ds:uri="741a431f-f11e-430b-8db8-9ff92049146f"/>
    <ds:schemaRef ds:uri="9ed464a4-0754-4a56-be90-7b5b5dd951f0"/>
    <ds:schemaRef ds:uri="af32717b-85d4-46b0-82d8-410bc31194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830142C-C423-4B30-8867-30BF10AF86AA}">
  <ds:schemaRefs>
    <ds:schemaRef ds:uri="741a431f-f11e-430b-8db8-9ff92049146f"/>
    <ds:schemaRef ds:uri="9ed464a4-0754-4a56-be90-7b5b5dd951f0"/>
    <ds:schemaRef ds:uri="af32717b-85d4-46b0-82d8-410bc311948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390DF54-B6EA-4A2B-9EF0-D87ADFA446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15</Slides>
  <Notes>7</Notes>
  <HiddenSlides>0</HiddenSlides>
  <ScaleCrop>false</ScaleCrop>
  <HeadingPairs>
    <vt:vector size="4" baseType="variant">
      <vt:variant>
        <vt:lpstr>Theme</vt:lpstr>
      </vt:variant>
      <vt:variant>
        <vt:i4>4</vt:i4>
      </vt:variant>
      <vt:variant>
        <vt:lpstr>Slide Titles</vt:lpstr>
      </vt:variant>
      <vt:variant>
        <vt:i4>15</vt:i4>
      </vt:variant>
    </vt:vector>
  </HeadingPairs>
  <TitlesOfParts>
    <vt:vector size="19" baseType="lpstr">
      <vt:lpstr>office theme</vt:lpstr>
      <vt:lpstr>1_Office Theme</vt:lpstr>
      <vt:lpstr>2_Office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2026-03-16T12:54:37Z</dcterms:created>
  <dcterms:modified xsi:type="dcterms:W3CDTF">2026-09-14T14:03:50Z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0x0101001C5C5D0A67F34B498837BA2288A8E3E8</vt:lpwstr>
  </property>
  <property fmtid="{D5CDD505-2E9C-101B-9397-08002B2CF9AE}" pid="3" name="MSIP_Label_8577031b-11bc-4db9-b655-7d79027ad570_Enabled">
    <vt:lpwstr>true</vt:lpwstr>
  </property>
  <property fmtid="{D5CDD505-2E9C-101B-9397-08002B2CF9AE}" pid="4" name="MSIP_Label_8577031b-11bc-4db9-b655-7d79027ad570_SetDate">
    <vt:lpwstr>2026-03-16T13:24:28Z</vt:lpwstr>
  </property>
  <property fmtid="{D5CDD505-2E9C-101B-9397-08002B2CF9AE}" pid="5" name="MSIP_Label_8577031b-11bc-4db9-b655-7d79027ad570_Method">
    <vt:lpwstr>Standard</vt:lpwstr>
  </property>
  <property fmtid="{D5CDD505-2E9C-101B-9397-08002B2CF9AE}" pid="6" name="MSIP_Label_8577031b-11bc-4db9-b655-7d79027ad570_Name">
    <vt:lpwstr>8577031b-11bc-4db9-b655-7d79027ad570</vt:lpwstr>
  </property>
  <property fmtid="{D5CDD505-2E9C-101B-9397-08002B2CF9AE}" pid="7" name="MSIP_Label_8577031b-11bc-4db9-b655-7d79027ad570_SiteId">
    <vt:lpwstr>c22cc3e1-5d7f-4f4d-be03-d5a158cc9409</vt:lpwstr>
  </property>
  <property fmtid="{D5CDD505-2E9C-101B-9397-08002B2CF9AE}" pid="8" name="MSIP_Label_8577031b-11bc-4db9-b655-7d79027ad570_ActionId">
    <vt:lpwstr>6f9177aa-9c3c-425d-a802-a119a49d0e97</vt:lpwstr>
  </property>
  <property fmtid="{D5CDD505-2E9C-101B-9397-08002B2CF9AE}" pid="9" name="MSIP_Label_8577031b-11bc-4db9-b655-7d79027ad570_ContentBits">
    <vt:lpwstr>1</vt:lpwstr>
  </property>
  <property fmtid="{D5CDD505-2E9C-101B-9397-08002B2CF9AE}" pid="10" name="MSIP_Label_8577031b-11bc-4db9-b655-7d79027ad570_Tag">
    <vt:lpwstr>10, 3, 0, 1</vt:lpwstr>
  </property>
  <property fmtid="{D5CDD505-2E9C-101B-9397-08002B2CF9AE}" pid="11" name="ClassificationContentMarkingHeaderLocations">
    <vt:lpwstr>office theme:8</vt:lpwstr>
  </property>
  <property fmtid="{D5CDD505-2E9C-101B-9397-08002B2CF9AE}" pid="12" name="ClassificationContentMarkingHeaderText">
    <vt:lpwstr>OFFICIAL</vt:lpwstr>
  </property>
  <property fmtid="{D5CDD505-2E9C-101B-9397-08002B2CF9AE}" pid="13" name="MediaServiceImageTags">
    <vt:lpwstr/>
  </property>
</Properties>
</file>