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689" r:id="rId6"/>
    <p:sldMasterId id="2147483702" r:id="rId7"/>
    <p:sldMasterId id="2147483715" r:id="rId8"/>
  </p:sldMasterIdLst>
  <p:notesMasterIdLst>
    <p:notesMasterId r:id="rId28"/>
  </p:notesMasterIdLst>
  <p:sldIdLst>
    <p:sldId id="437" r:id="rId9"/>
    <p:sldId id="454" r:id="rId10"/>
    <p:sldId id="353" r:id="rId11"/>
    <p:sldId id="295" r:id="rId12"/>
    <p:sldId id="294" r:id="rId13"/>
    <p:sldId id="446" r:id="rId14"/>
    <p:sldId id="427" r:id="rId15"/>
    <p:sldId id="451" r:id="rId16"/>
    <p:sldId id="452" r:id="rId17"/>
    <p:sldId id="429" r:id="rId18"/>
    <p:sldId id="453" r:id="rId19"/>
    <p:sldId id="431" r:id="rId20"/>
    <p:sldId id="436" r:id="rId21"/>
    <p:sldId id="435" r:id="rId22"/>
    <p:sldId id="449" r:id="rId23"/>
    <p:sldId id="448" r:id="rId24"/>
    <p:sldId id="373" r:id="rId25"/>
    <p:sldId id="370" r:id="rId26"/>
    <p:sldId id="307" r:id="rId2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9D75D0F-B397-637A-0BFB-2DCBDCEE11FD}" name="Rachel Grashion" initials="RG" userId="S::rgrashio@networkrail.co.uk::b5eb446e-2934-41e4-895f-ba1fce65d8b1" providerId="AD"/>
  <p188:author id="{F2519E71-90F8-6897-1676-9A2528A4ADE9}" name="Caitlin Scarlett" initials="CS" userId="S::CScarle1@networkrail.co.uk::eced7f36-a3cb-4967-bc8e-3b96053e33cb" providerId="AD"/>
  <p188:author id="{B1D3F490-F746-CC08-FECF-25D6FE2AC7A1}" name="Rachel Grashion" initials="RG" userId="S::RGrashio@networkrail.co.uk::b5eb446e-2934-41e4-895f-ba1fce65d8b1" providerId="AD"/>
  <p188:author id="{1C9266E3-9F37-5ACA-8AA6-744FFD753260}" name="George Willicombe" initials="GW" userId="S::GWillico@networkrail.co.uk::4947754b-3353-4380-9f3c-a15b179a173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172"/>
    <a:srgbClr val="60AB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1231C9-3264-4A7C-8EF3-753C1969ACAB}" v="45" dt="2026-09-15T08:50:51.704"/>
    <p1510:client id="{14B930AB-44EA-4C7A-8D53-418C8C7BCB25}" v="523" dt="2026-09-14T12:52:21.724"/>
    <p1510:client id="{DAC0A3DB-1993-4209-96A2-1A055BF24CF9}" v="3" dt="2026-09-15T08:51:02.7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Grashion" userId="b5eb446e-2934-41e4-895f-ba1fce65d8b1" providerId="ADAL" clId="{2C0252C0-3128-4F38-BBF5-44B1F196DA46}"/>
    <pc:docChg chg="undo custSel addSld delSld modSld sldOrd">
      <pc:chgData name="Rachel Grashion" userId="b5eb446e-2934-41e4-895f-ba1fce65d8b1" providerId="ADAL" clId="{2C0252C0-3128-4F38-BBF5-44B1F196DA46}" dt="2026-09-15T08:50:51.704" v="6944" actId="20577"/>
      <pc:docMkLst>
        <pc:docMk/>
      </pc:docMkLst>
      <pc:sldChg chg="modSp mod">
        <pc:chgData name="Rachel Grashion" userId="b5eb446e-2934-41e4-895f-ba1fce65d8b1" providerId="ADAL" clId="{2C0252C0-3128-4F38-BBF5-44B1F196DA46}" dt="2026-09-15T08:50:51.704" v="6944" actId="20577"/>
        <pc:sldMkLst>
          <pc:docMk/>
          <pc:sldMk cId="2235957207" sldId="370"/>
        </pc:sldMkLst>
        <pc:graphicFrameChg chg="modGraphic">
          <ac:chgData name="Rachel Grashion" userId="b5eb446e-2934-41e4-895f-ba1fce65d8b1" providerId="ADAL" clId="{2C0252C0-3128-4F38-BBF5-44B1F196DA46}" dt="2026-09-15T08:50:51.704" v="6944" actId="20577"/>
          <ac:graphicFrameMkLst>
            <pc:docMk/>
            <pc:sldMk cId="2235957207" sldId="370"/>
            <ac:graphicFrameMk id="5" creationId="{76503D64-15F8-4C35-8D15-A27DE0C4DCFF}"/>
          </ac:graphicFrameMkLst>
        </pc:graphicFrameChg>
      </pc:sldChg>
      <pc:sldChg chg="addSp modSp mod">
        <pc:chgData name="Rachel Grashion" userId="b5eb446e-2934-41e4-895f-ba1fce65d8b1" providerId="ADAL" clId="{2C0252C0-3128-4F38-BBF5-44B1F196DA46}" dt="2026-08-24T10:20:51.262" v="6168" actId="1076"/>
        <pc:sldMkLst>
          <pc:docMk/>
          <pc:sldMk cId="4069442034" sldId="431"/>
        </pc:sldMkLst>
        <pc:spChg chg="mod">
          <ac:chgData name="Rachel Grashion" userId="b5eb446e-2934-41e4-895f-ba1fce65d8b1" providerId="ADAL" clId="{2C0252C0-3128-4F38-BBF5-44B1F196DA46}" dt="2026-08-24T10:19:52.175" v="6164" actId="20577"/>
          <ac:spMkLst>
            <pc:docMk/>
            <pc:sldMk cId="4069442034" sldId="431"/>
            <ac:spMk id="2" creationId="{AC10D21C-EC1F-F0F8-CB08-72FDD72B638A}"/>
          </ac:spMkLst>
        </pc:spChg>
        <pc:spChg chg="mod">
          <ac:chgData name="Rachel Grashion" userId="b5eb446e-2934-41e4-895f-ba1fce65d8b1" providerId="ADAL" clId="{2C0252C0-3128-4F38-BBF5-44B1F196DA46}" dt="2026-08-24T10:20:33.052" v="6166" actId="5793"/>
          <ac:spMkLst>
            <pc:docMk/>
            <pc:sldMk cId="4069442034" sldId="431"/>
            <ac:spMk id="18" creationId="{5EE02967-584D-1DD7-7731-5EBCC61B8355}"/>
          </ac:spMkLst>
        </pc:spChg>
        <pc:picChg chg="mod">
          <ac:chgData name="Rachel Grashion" userId="b5eb446e-2934-41e4-895f-ba1fce65d8b1" providerId="ADAL" clId="{2C0252C0-3128-4F38-BBF5-44B1F196DA46}" dt="2026-08-24T10:19:28.379" v="6158" actId="1076"/>
          <ac:picMkLst>
            <pc:docMk/>
            <pc:sldMk cId="4069442034" sldId="431"/>
            <ac:picMk id="16" creationId="{239022A5-F0A4-4912-9D39-082A6B10AF4D}"/>
          </ac:picMkLst>
        </pc:picChg>
      </pc:sldChg>
      <pc:sldChg chg="addSp modSp mod modCm">
        <pc:chgData name="Rachel Grashion" userId="b5eb446e-2934-41e4-895f-ba1fce65d8b1" providerId="ADAL" clId="{2C0252C0-3128-4F38-BBF5-44B1F196DA46}" dt="2026-08-24T10:52:35.471" v="6889" actId="1076"/>
        <pc:sldMkLst>
          <pc:docMk/>
          <pc:sldMk cId="479705169" sldId="435"/>
        </pc:sldMkLst>
        <pc:spChg chg="mod">
          <ac:chgData name="Rachel Grashion" userId="b5eb446e-2934-41e4-895f-ba1fce65d8b1" providerId="ADAL" clId="{2C0252C0-3128-4F38-BBF5-44B1F196DA46}" dt="2026-08-24T10:52:16.116" v="6885" actId="1076"/>
          <ac:spMkLst>
            <pc:docMk/>
            <pc:sldMk cId="479705169" sldId="435"/>
            <ac:spMk id="2" creationId="{02E7145E-2EB4-25A5-6BD9-4D0DB1011A3D}"/>
          </ac:spMkLst>
        </pc:spChg>
        <pc:spChg chg="mod">
          <ac:chgData name="Rachel Grashion" userId="b5eb446e-2934-41e4-895f-ba1fce65d8b1" providerId="ADAL" clId="{2C0252C0-3128-4F38-BBF5-44B1F196DA46}" dt="2026-08-24T10:52:20.329" v="6886" actId="1076"/>
          <ac:spMkLst>
            <pc:docMk/>
            <pc:sldMk cId="479705169" sldId="435"/>
            <ac:spMk id="3" creationId="{42260233-6791-A4C5-CFA4-E34E543FBD3A}"/>
          </ac:spMkLst>
        </pc:spChg>
        <pc:picChg chg="mod">
          <ac:chgData name="Rachel Grashion" userId="b5eb446e-2934-41e4-895f-ba1fce65d8b1" providerId="ADAL" clId="{2C0252C0-3128-4F38-BBF5-44B1F196DA46}" dt="2026-08-24T10:50:59.012" v="6776" actId="1076"/>
          <ac:picMkLst>
            <pc:docMk/>
            <pc:sldMk cId="479705169" sldId="435"/>
            <ac:picMk id="50" creationId="{9E178405-E991-DD44-014C-39113A52F378}"/>
          </ac:picMkLst>
        </pc:pic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11T10:37:54.328" v="5343" actId="20577"/>
              <pc2:cmMkLst xmlns:pc2="http://schemas.microsoft.com/office/powerpoint/2019/9/main/command">
                <pc:docMk/>
                <pc:sldMk cId="479705169" sldId="435"/>
                <pc2:cmMk id="{E4D4D826-E0A4-4CC9-BFF0-FCAE11AFF671}"/>
              </pc2:cmMkLst>
            </pc226:cmChg>
            <pc226:cmChg xmlns:pc226="http://schemas.microsoft.com/office/powerpoint/2022/06/main/command" chg="mod">
              <pc226:chgData name="Rachel Grashion" userId="b5eb446e-2934-41e4-895f-ba1fce65d8b1" providerId="ADAL" clId="{2C0252C0-3128-4F38-BBF5-44B1F196DA46}" dt="2026-08-24T10:26:58.752" v="6319" actId="20577"/>
              <pc2:cmMkLst xmlns:pc2="http://schemas.microsoft.com/office/powerpoint/2019/9/main/command">
                <pc:docMk/>
                <pc:sldMk cId="479705169" sldId="435"/>
                <pc2:cmMk id="{920269BB-808B-42BE-90B9-70391157BF04}"/>
              </pc2:cmMkLst>
            </pc226:cmChg>
            <pc226:cmChg xmlns:pc226="http://schemas.microsoft.com/office/powerpoint/2022/06/main/command" chg="mod">
              <pc226:chgData name="Rachel Grashion" userId="b5eb446e-2934-41e4-895f-ba1fce65d8b1" providerId="ADAL" clId="{2C0252C0-3128-4F38-BBF5-44B1F196DA46}" dt="2026-08-24T10:26:58.752" v="6319" actId="20577"/>
              <pc2:cmMkLst xmlns:pc2="http://schemas.microsoft.com/office/powerpoint/2019/9/main/command">
                <pc:docMk/>
                <pc:sldMk cId="479705169" sldId="435"/>
                <pc2:cmMk id="{BF5BB4F1-1C05-4AD7-881E-CA9F5F4E8623}"/>
              </pc2:cmMkLst>
            </pc226:cmChg>
          </p:ext>
        </pc:extLst>
      </pc:sldChg>
      <pc:sldChg chg="addSp delSp modSp mod">
        <pc:chgData name="Rachel Grashion" userId="b5eb446e-2934-41e4-895f-ba1fce65d8b1" providerId="ADAL" clId="{2C0252C0-3128-4F38-BBF5-44B1F196DA46}" dt="2026-08-24T10:36:22.486" v="6476" actId="22"/>
        <pc:sldMkLst>
          <pc:docMk/>
          <pc:sldMk cId="1808296577" sldId="436"/>
        </pc:sldMkLst>
        <pc:spChg chg="mod">
          <ac:chgData name="Rachel Grashion" userId="b5eb446e-2934-41e4-895f-ba1fce65d8b1" providerId="ADAL" clId="{2C0252C0-3128-4F38-BBF5-44B1F196DA46}" dt="2026-08-24T10:24:50.586" v="6281" actId="20577"/>
          <ac:spMkLst>
            <pc:docMk/>
            <pc:sldMk cId="1808296577" sldId="436"/>
            <ac:spMk id="2" creationId="{7376A1B3-678F-2428-EEAB-44FFCFB7B1AC}"/>
          </ac:spMkLst>
        </pc:spChg>
        <pc:spChg chg="mod">
          <ac:chgData name="Rachel Grashion" userId="b5eb446e-2934-41e4-895f-ba1fce65d8b1" providerId="ADAL" clId="{2C0252C0-3128-4F38-BBF5-44B1F196DA46}" dt="2026-08-24T10:25:32.116" v="6305" actId="20577"/>
          <ac:spMkLst>
            <pc:docMk/>
            <pc:sldMk cId="1808296577" sldId="436"/>
            <ac:spMk id="15" creationId="{21F6E0C0-F87F-CDAD-EAB2-D5E7D2A24626}"/>
          </ac:spMkLst>
        </pc:spChg>
        <pc:spChg chg="mod">
          <ac:chgData name="Rachel Grashion" userId="b5eb446e-2934-41e4-895f-ba1fce65d8b1" providerId="ADAL" clId="{2C0252C0-3128-4F38-BBF5-44B1F196DA46}" dt="2026-08-24T10:25:06.978" v="6283" actId="1076"/>
          <ac:spMkLst>
            <pc:docMk/>
            <pc:sldMk cId="1808296577" sldId="436"/>
            <ac:spMk id="19" creationId="{572764D8-A015-0413-C0F6-5134E180A73C}"/>
          </ac:spMkLst>
        </pc:spChg>
        <pc:picChg chg="mod">
          <ac:chgData name="Rachel Grashion" userId="b5eb446e-2934-41e4-895f-ba1fce65d8b1" providerId="ADAL" clId="{2C0252C0-3128-4F38-BBF5-44B1F196DA46}" dt="2026-08-24T10:25:06.978" v="6283" actId="1076"/>
          <ac:picMkLst>
            <pc:docMk/>
            <pc:sldMk cId="1808296577" sldId="436"/>
            <ac:picMk id="17" creationId="{BDED26EF-0862-D53B-C9E7-D0B46D9893B7}"/>
          </ac:picMkLst>
        </pc:picChg>
        <pc:picChg chg="mod">
          <ac:chgData name="Rachel Grashion" userId="b5eb446e-2934-41e4-895f-ba1fce65d8b1" providerId="ADAL" clId="{2C0252C0-3128-4F38-BBF5-44B1F196DA46}" dt="2026-08-24T10:25:06.978" v="6283" actId="1076"/>
          <ac:picMkLst>
            <pc:docMk/>
            <pc:sldMk cId="1808296577" sldId="436"/>
            <ac:picMk id="50" creationId="{27B7939D-26C4-EAE3-EBAC-CBE88F34CE9D}"/>
          </ac:picMkLst>
        </pc:picChg>
      </pc:sldChg>
      <pc:sldChg chg="addSp modSp mod">
        <pc:chgData name="Rachel Grashion" userId="b5eb446e-2934-41e4-895f-ba1fce65d8b1" providerId="ADAL" clId="{2C0252C0-3128-4F38-BBF5-44B1F196DA46}" dt="2026-08-24T10:50:46.500" v="6775" actId="20577"/>
        <pc:sldMkLst>
          <pc:docMk/>
          <pc:sldMk cId="2895657290" sldId="449"/>
        </pc:sldMkLst>
        <pc:spChg chg="mod">
          <ac:chgData name="Rachel Grashion" userId="b5eb446e-2934-41e4-895f-ba1fce65d8b1" providerId="ADAL" clId="{2C0252C0-3128-4F38-BBF5-44B1F196DA46}" dt="2026-08-24T10:50:00.866" v="6744" actId="20577"/>
          <ac:spMkLst>
            <pc:docMk/>
            <pc:sldMk cId="2895657290" sldId="449"/>
            <ac:spMk id="2" creationId="{601FD49A-40C7-6D5F-F1F0-EE619E361A26}"/>
          </ac:spMkLst>
        </pc:spChg>
      </pc:sldChg>
      <pc:sldChg chg="modSp mod">
        <pc:chgData name="Rachel Grashion" userId="b5eb446e-2934-41e4-895f-ba1fce65d8b1" providerId="ADAL" clId="{2C0252C0-3128-4F38-BBF5-44B1F196DA46}" dt="2026-08-24T09:47:11.301" v="5584" actId="33524"/>
        <pc:sldMkLst>
          <pc:docMk/>
          <pc:sldMk cId="1739275168" sldId="452"/>
        </pc:sldMkLst>
        <pc:spChg chg="mod">
          <ac:chgData name="Rachel Grashion" userId="b5eb446e-2934-41e4-895f-ba1fce65d8b1" providerId="ADAL" clId="{2C0252C0-3128-4F38-BBF5-44B1F196DA46}" dt="2026-08-24T09:45:51.707" v="5457"/>
          <ac:spMkLst>
            <pc:docMk/>
            <pc:sldMk cId="1739275168" sldId="452"/>
            <ac:spMk id="11" creationId="{AB97822B-ED04-57F8-BC2B-716F7554C0E0}"/>
          </ac:spMkLst>
        </pc:spChg>
        <pc:spChg chg="mod">
          <ac:chgData name="Rachel Grashion" userId="b5eb446e-2934-41e4-895f-ba1fce65d8b1" providerId="ADAL" clId="{2C0252C0-3128-4F38-BBF5-44B1F196DA46}" dt="2026-08-24T09:45:51.707" v="5457"/>
          <ac:spMkLst>
            <pc:docMk/>
            <pc:sldMk cId="1739275168" sldId="452"/>
            <ac:spMk id="12" creationId="{FFAB6F19-8990-4ADE-2D71-920C77BB0DBE}"/>
          </ac:spMkLst>
        </pc:spChg>
        <pc:spChg chg="mod">
          <ac:chgData name="Rachel Grashion" userId="b5eb446e-2934-41e4-895f-ba1fce65d8b1" providerId="ADAL" clId="{2C0252C0-3128-4F38-BBF5-44B1F196DA46}" dt="2026-08-24T09:45:51.707" v="5457"/>
          <ac:spMkLst>
            <pc:docMk/>
            <pc:sldMk cId="1739275168" sldId="452"/>
            <ac:spMk id="13" creationId="{8B9E384D-6E41-C99C-72F5-E0246F7F7C92}"/>
          </ac:spMkLst>
        </pc:spChg>
        <pc:spChg chg="mod">
          <ac:chgData name="Rachel Grashion" userId="b5eb446e-2934-41e4-895f-ba1fce65d8b1" providerId="ADAL" clId="{2C0252C0-3128-4F38-BBF5-44B1F196DA46}" dt="2026-08-24T09:47:11.301" v="5584" actId="33524"/>
          <ac:spMkLst>
            <pc:docMk/>
            <pc:sldMk cId="1739275168" sldId="452"/>
            <ac:spMk id="14" creationId="{024B5B09-45FC-15DF-904C-8AF130AC5868}"/>
          </ac:spMkLst>
        </pc:spChg>
        <pc:grpChg chg="mod">
          <ac:chgData name="Rachel Grashion" userId="b5eb446e-2934-41e4-895f-ba1fce65d8b1" providerId="ADAL" clId="{2C0252C0-3128-4F38-BBF5-44B1F196DA46}" dt="2026-08-24T09:45:51.707" v="5457"/>
          <ac:grpSpMkLst>
            <pc:docMk/>
            <pc:sldMk cId="1739275168" sldId="452"/>
            <ac:grpSpMk id="10" creationId="{5ED07FC0-7F38-1779-5429-43605884F9D9}"/>
          </ac:grpSpMkLst>
        </pc:grpChg>
      </pc:sldChg>
      <pc:sldChg chg="modSp mod">
        <pc:chgData name="Rachel Grashion" userId="b5eb446e-2934-41e4-895f-ba1fce65d8b1" providerId="ADAL" clId="{2C0252C0-3128-4F38-BBF5-44B1F196DA46}" dt="2026-08-24T10:18:52.038" v="6157" actId="20577"/>
        <pc:sldMkLst>
          <pc:docMk/>
          <pc:sldMk cId="1344331355" sldId="453"/>
        </pc:sldMkLst>
        <pc:spChg chg="mod">
          <ac:chgData name="Rachel Grashion" userId="b5eb446e-2934-41e4-895f-ba1fce65d8b1" providerId="ADAL" clId="{2C0252C0-3128-4F38-BBF5-44B1F196DA46}" dt="2026-08-24T10:15:49.547" v="6095" actId="20577"/>
          <ac:spMkLst>
            <pc:docMk/>
            <pc:sldMk cId="1344331355" sldId="453"/>
            <ac:spMk id="5" creationId="{0753BCD1-F2B9-04E4-0DB9-3BFA735C9B2B}"/>
          </ac:spMkLst>
        </pc:spChg>
        <pc:spChg chg="mod">
          <ac:chgData name="Rachel Grashion" userId="b5eb446e-2934-41e4-895f-ba1fce65d8b1" providerId="ADAL" clId="{2C0252C0-3128-4F38-BBF5-44B1F196DA46}" dt="2026-08-24T10:16:26.259" v="6096" actId="20577"/>
          <ac:spMkLst>
            <pc:docMk/>
            <pc:sldMk cId="1344331355" sldId="453"/>
            <ac:spMk id="17" creationId="{F494F613-EBE8-69F3-3326-A7CC33125DF1}"/>
          </ac:spMkLst>
        </pc:spChg>
        <pc:spChg chg="mod">
          <ac:chgData name="Rachel Grashion" userId="b5eb446e-2934-41e4-895f-ba1fce65d8b1" providerId="ADAL" clId="{2C0252C0-3128-4F38-BBF5-44B1F196DA46}" dt="2026-08-24T10:18:52.038" v="6157" actId="20577"/>
          <ac:spMkLst>
            <pc:docMk/>
            <pc:sldMk cId="1344331355" sldId="453"/>
            <ac:spMk id="29" creationId="{A6F1703B-A7EA-0AA7-9BE5-B0F488B8FF43}"/>
          </ac:spMkLst>
        </pc:spChg>
      </pc:sldChg>
    </pc:docChg>
  </pc:docChgLst>
  <pc:docChgLst>
    <pc:chgData name="George Willicombe" userId="4947754b-3353-4380-9f3c-a15b179a1733" providerId="ADAL" clId="{FE0FC52B-03E2-4D28-B48A-88AE3F5509D5}"/>
    <pc:docChg chg="undo redo custSel addSld delSld modSld sldOrd">
      <pc:chgData name="George Willicombe" userId="4947754b-3353-4380-9f3c-a15b179a1733" providerId="ADAL" clId="{FE0FC52B-03E2-4D28-B48A-88AE3F5509D5}" dt="2026-09-15T08:51:02.767" v="54740" actId="20577"/>
      <pc:docMkLst>
        <pc:docMk/>
      </pc:docMkLst>
      <pc:sldChg chg="add ord">
        <pc:chgData name="George Willicombe" userId="4947754b-3353-4380-9f3c-a15b179a1733" providerId="ADAL" clId="{FE0FC52B-03E2-4D28-B48A-88AE3F5509D5}" dt="2026-09-14T14:19:17.886" v="54738"/>
        <pc:sldMkLst>
          <pc:docMk/>
          <pc:sldMk cId="1509600924" sldId="353"/>
        </pc:sldMkLst>
      </pc:sldChg>
      <pc:sldChg chg="modSp add mod">
        <pc:chgData name="George Willicombe" userId="4947754b-3353-4380-9f3c-a15b179a1733" providerId="ADAL" clId="{FE0FC52B-03E2-4D28-B48A-88AE3F5509D5}" dt="2026-08-20T10:09:24.713" v="54007" actId="20577"/>
        <pc:sldMkLst>
          <pc:docMk/>
          <pc:sldMk cId="4069442034" sldId="431"/>
        </pc:sldMkLst>
        <pc:spChg chg="mod">
          <ac:chgData name="George Willicombe" userId="4947754b-3353-4380-9f3c-a15b179a1733" providerId="ADAL" clId="{FE0FC52B-03E2-4D28-B48A-88AE3F5509D5}" dt="2026-08-20T10:09:24.713" v="54007" actId="20577"/>
          <ac:spMkLst>
            <pc:docMk/>
            <pc:sldMk cId="4069442034" sldId="431"/>
            <ac:spMk id="18" creationId="{5EE02967-584D-1DD7-7731-5EBCC61B8355}"/>
          </ac:spMkLst>
        </pc:spChg>
      </pc:sldChg>
      <pc:sldChg chg="addSp delSp modSp add mod modCm">
        <pc:chgData name="George Willicombe" userId="4947754b-3353-4380-9f3c-a15b179a1733" providerId="ADAL" clId="{FE0FC52B-03E2-4D28-B48A-88AE3F5509D5}" dt="2026-09-07T14:34:45.962" v="54649" actId="14100"/>
        <pc:sldMkLst>
          <pc:docMk/>
          <pc:sldMk cId="479705169" sldId="435"/>
        </pc:sldMkLst>
        <pc:spChg chg="add mod">
          <ac:chgData name="George Willicombe" userId="4947754b-3353-4380-9f3c-a15b179a1733" providerId="ADAL" clId="{FE0FC52B-03E2-4D28-B48A-88AE3F5509D5}" dt="2026-09-07T14:34:45.962" v="54649" actId="14100"/>
          <ac:spMkLst>
            <pc:docMk/>
            <pc:sldMk cId="479705169" sldId="435"/>
            <ac:spMk id="7" creationId="{AFC3D08F-6BE2-C9B8-C054-EF3ABA7EB3B3}"/>
          </ac:spMkLst>
        </pc:spChg>
        <pc:spChg chg="add mod">
          <ac:chgData name="George Willicombe" userId="4947754b-3353-4380-9f3c-a15b179a1733" providerId="ADAL" clId="{FE0FC52B-03E2-4D28-B48A-88AE3F5509D5}" dt="2026-09-07T08:06:31.606" v="54648" actId="2711"/>
          <ac:spMkLst>
            <pc:docMk/>
            <pc:sldMk cId="479705169" sldId="435"/>
            <ac:spMk id="13" creationId="{B2A1A27B-4135-C6C1-E391-517525AB659D}"/>
          </ac:spMkLst>
        </pc:spChg>
        <pc:spChg chg="add mod">
          <ac:chgData name="George Willicombe" userId="4947754b-3353-4380-9f3c-a15b179a1733" providerId="ADAL" clId="{FE0FC52B-03E2-4D28-B48A-88AE3F5509D5}" dt="2026-09-07T07:59:09.984" v="54623" actId="1076"/>
          <ac:spMkLst>
            <pc:docMk/>
            <pc:sldMk cId="479705169" sldId="435"/>
            <ac:spMk id="16" creationId="{5A03D956-7913-4660-A9B9-235C867C98A5}"/>
          </ac:spMkLst>
        </pc:spChg>
        <pc:spChg chg="add mod">
          <ac:chgData name="George Willicombe" userId="4947754b-3353-4380-9f3c-a15b179a1733" providerId="ADAL" clId="{FE0FC52B-03E2-4D28-B48A-88AE3F5509D5}" dt="2026-09-07T08:02:50.330" v="54644" actId="14100"/>
          <ac:spMkLst>
            <pc:docMk/>
            <pc:sldMk cId="479705169" sldId="435"/>
            <ac:spMk id="19" creationId="{9971CD0A-BCF8-A246-3389-4EC7DD400E91}"/>
          </ac:spMkLst>
        </pc:spChg>
        <pc:grpChg chg="add mod">
          <ac:chgData name="George Willicombe" userId="4947754b-3353-4380-9f3c-a15b179a1733" providerId="ADAL" clId="{FE0FC52B-03E2-4D28-B48A-88AE3F5509D5}" dt="2026-09-07T07:59:34.766" v="54627" actId="1076"/>
          <ac:grpSpMkLst>
            <pc:docMk/>
            <pc:sldMk cId="479705169" sldId="435"/>
            <ac:grpSpMk id="5" creationId="{60338969-A0B3-65B2-88F0-5ABD382B5F83}"/>
          </ac:grpSpMkLst>
        </pc:grpChg>
        <pc:grpChg chg="add mod">
          <ac:chgData name="George Willicombe" userId="4947754b-3353-4380-9f3c-a15b179a1733" providerId="ADAL" clId="{FE0FC52B-03E2-4D28-B48A-88AE3F5509D5}" dt="2026-09-07T08:02:39.787" v="54642" actId="1076"/>
          <ac:grpSpMkLst>
            <pc:docMk/>
            <pc:sldMk cId="479705169" sldId="435"/>
            <ac:grpSpMk id="17" creationId="{456A631E-C958-4E54-AABB-604977FC8DA1}"/>
          </ac:grpSpMkLst>
        </pc:grpChg>
        <pc:graphicFrameChg chg="add mod">
          <ac:chgData name="George Willicombe" userId="4947754b-3353-4380-9f3c-a15b179a1733" providerId="ADAL" clId="{FE0FC52B-03E2-4D28-B48A-88AE3F5509D5}" dt="2026-09-07T07:59:02.322" v="54620"/>
          <ac:graphicFrameMkLst>
            <pc:docMk/>
            <pc:sldMk cId="479705169" sldId="435"/>
            <ac:graphicFrameMk id="6" creationId="{7E1CAA9D-B8DA-CAED-186B-7ABB1C7C291A}"/>
          </ac:graphicFrameMkLst>
        </pc:graphicFrameChg>
        <pc:graphicFrameChg chg="add mod">
          <ac:chgData name="George Willicombe" userId="4947754b-3353-4380-9f3c-a15b179a1733" providerId="ADAL" clId="{FE0FC52B-03E2-4D28-B48A-88AE3F5509D5}" dt="2026-09-07T08:01:05.283" v="54630"/>
          <ac:graphicFrameMkLst>
            <pc:docMk/>
            <pc:sldMk cId="479705169" sldId="435"/>
            <ac:graphicFrameMk id="18" creationId="{7FBCB593-7FB7-8047-4742-0A99336D21FA}"/>
          </ac:graphicFrameMkLst>
        </pc:graphicFrameChg>
        <pc:extLst>
          <p:ext xmlns:p="http://schemas.openxmlformats.org/presentationml/2006/main" uri="{D6D511B9-2390-475A-947B-AFAB55BFBCF1}">
            <pc226:cmChg xmlns:pc226="http://schemas.microsoft.com/office/powerpoint/2022/06/main/command" chg="mod">
              <pc226:chgData name="George Willicombe" userId="4947754b-3353-4380-9f3c-a15b179a1733" providerId="ADAL" clId="{FE0FC52B-03E2-4D28-B48A-88AE3F5509D5}" dt="2026-08-10T14:31:08.312" v="53738" actId="20577"/>
              <pc2:cmMkLst xmlns:pc2="http://schemas.microsoft.com/office/powerpoint/2019/9/main/command">
                <pc:docMk/>
                <pc:sldMk cId="479705169" sldId="435"/>
                <pc2:cmMk id="{E4D4D826-E0A4-4CC9-BFF0-FCAE11AFF671}"/>
              </pc2:cmMkLst>
            </pc226:cmChg>
            <pc226:cmChg xmlns:pc226="http://schemas.microsoft.com/office/powerpoint/2022/06/main/command" chg="mod">
              <pc226:chgData name="George Willicombe" userId="4947754b-3353-4380-9f3c-a15b179a1733" providerId="ADAL" clId="{FE0FC52B-03E2-4D28-B48A-88AE3F5509D5}" dt="2026-08-20T10:42:40.497" v="54055" actId="20577"/>
              <pc2:cmMkLst xmlns:pc2="http://schemas.microsoft.com/office/powerpoint/2019/9/main/command">
                <pc:docMk/>
                <pc:sldMk cId="479705169" sldId="435"/>
                <pc2:cmMk id="{920269BB-808B-42BE-90B9-70391157BF04}"/>
              </pc2:cmMkLst>
            </pc226:cmChg>
            <pc226:cmChg xmlns:pc226="http://schemas.microsoft.com/office/powerpoint/2022/06/main/command" chg="mod">
              <pc226:chgData name="George Willicombe" userId="4947754b-3353-4380-9f3c-a15b179a1733" providerId="ADAL" clId="{FE0FC52B-03E2-4D28-B48A-88AE3F5509D5}" dt="2026-08-10T14:31:08.312" v="53738" actId="20577"/>
              <pc2:cmMkLst xmlns:pc2="http://schemas.microsoft.com/office/powerpoint/2019/9/main/command">
                <pc:docMk/>
                <pc:sldMk cId="479705169" sldId="435"/>
                <pc2:cmMk id="{BF5BB4F1-1C05-4AD7-881E-CA9F5F4E8623}"/>
              </pc2:cmMkLst>
            </pc226:cmChg>
          </p:ext>
        </pc:extLst>
      </pc:sldChg>
      <pc:sldChg chg="modSp add mod ord">
        <pc:chgData name="George Willicombe" userId="4947754b-3353-4380-9f3c-a15b179a1733" providerId="ADAL" clId="{FE0FC52B-03E2-4D28-B48A-88AE3F5509D5}" dt="2026-09-15T08:51:02.767" v="54740" actId="20577"/>
        <pc:sldMkLst>
          <pc:docMk/>
          <pc:sldMk cId="1442407371" sldId="437"/>
        </pc:sldMkLst>
        <pc:spChg chg="mod">
          <ac:chgData name="George Willicombe" userId="4947754b-3353-4380-9f3c-a15b179a1733" providerId="ADAL" clId="{FE0FC52B-03E2-4D28-B48A-88AE3F5509D5}" dt="2026-09-15T08:51:02.767" v="54740" actId="20577"/>
          <ac:spMkLst>
            <pc:docMk/>
            <pc:sldMk cId="1442407371" sldId="437"/>
            <ac:spMk id="6" creationId="{DCBEF772-6573-E5B4-5575-FE8AA56C9B5D}"/>
          </ac:spMkLst>
        </pc:spChg>
      </pc:sldChg>
      <pc:sldChg chg="modSp add mod ord modCm">
        <pc:chgData name="George Willicombe" userId="4947754b-3353-4380-9f3c-a15b179a1733" providerId="ADAL" clId="{FE0FC52B-03E2-4D28-B48A-88AE3F5509D5}" dt="2026-09-10T11:04:23.951" v="54709" actId="403"/>
        <pc:sldMkLst>
          <pc:docMk/>
          <pc:sldMk cId="60811802" sldId="446"/>
        </pc:sldMkLst>
        <pc:spChg chg="mod">
          <ac:chgData name="George Willicombe" userId="4947754b-3353-4380-9f3c-a15b179a1733" providerId="ADAL" clId="{FE0FC52B-03E2-4D28-B48A-88AE3F5509D5}" dt="2026-09-10T11:04:23.951" v="54709" actId="403"/>
          <ac:spMkLst>
            <pc:docMk/>
            <pc:sldMk cId="60811802" sldId="446"/>
            <ac:spMk id="2" creationId="{21F5A795-893B-7C78-155B-0720C36EA92A}"/>
          </ac:spMkLst>
        </pc:spChg>
        <pc:extLst>
          <p:ext xmlns:p="http://schemas.openxmlformats.org/presentationml/2006/main" uri="{D6D511B9-2390-475A-947B-AFAB55BFBCF1}">
            <pc226:cmChg xmlns:pc226="http://schemas.microsoft.com/office/powerpoint/2022/06/main/command" chg="mod">
              <pc226:chgData name="George Willicombe" userId="4947754b-3353-4380-9f3c-a15b179a1733" providerId="ADAL" clId="{FE0FC52B-03E2-4D28-B48A-88AE3F5509D5}" dt="2026-08-10T12:46:06.190" v="51974" actId="20577"/>
              <pc2:cmMkLst xmlns:pc2="http://schemas.microsoft.com/office/powerpoint/2019/9/main/command">
                <pc:docMk/>
                <pc:sldMk cId="60811802" sldId="446"/>
                <pc2:cmMk id="{4F6A18C7-1AD7-40AF-B151-354B14624E79}"/>
              </pc2:cmMkLst>
            </pc226:cmChg>
          </p:ext>
        </pc:extLst>
      </pc:sldChg>
      <pc:sldChg chg="add">
        <pc:chgData name="George Willicombe" userId="4947754b-3353-4380-9f3c-a15b179a1733" providerId="ADAL" clId="{FE0FC52B-03E2-4D28-B48A-88AE3F5509D5}" dt="2026-08-20T15:06:50.474" v="54059"/>
        <pc:sldMkLst>
          <pc:docMk/>
          <pc:sldMk cId="3269812403" sldId="448"/>
        </pc:sldMkLst>
      </pc:sldChg>
      <pc:sldChg chg="addSp delSp modSp add mod ord modCm">
        <pc:chgData name="George Willicombe" userId="4947754b-3353-4380-9f3c-a15b179a1733" providerId="ADAL" clId="{FE0FC52B-03E2-4D28-B48A-88AE3F5509D5}" dt="2026-09-10T11:04:49.426" v="54735" actId="20577"/>
        <pc:sldMkLst>
          <pc:docMk/>
          <pc:sldMk cId="3015697965" sldId="451"/>
        </pc:sldMkLst>
        <pc:spChg chg="mod">
          <ac:chgData name="George Willicombe" userId="4947754b-3353-4380-9f3c-a15b179a1733" providerId="ADAL" clId="{FE0FC52B-03E2-4D28-B48A-88AE3F5509D5}" dt="2026-08-20T09:59:16.248" v="53959" actId="14100"/>
          <ac:spMkLst>
            <pc:docMk/>
            <pc:sldMk cId="3015697965" sldId="451"/>
            <ac:spMk id="15" creationId="{AB2469DF-C505-C31B-E825-EFB11B097A5D}"/>
          </ac:spMkLst>
        </pc:spChg>
        <pc:spChg chg="mod">
          <ac:chgData name="George Willicombe" userId="4947754b-3353-4380-9f3c-a15b179a1733" providerId="ADAL" clId="{FE0FC52B-03E2-4D28-B48A-88AE3F5509D5}" dt="2026-08-20T09:58:42.957" v="53950" actId="14100"/>
          <ac:spMkLst>
            <pc:docMk/>
            <pc:sldMk cId="3015697965" sldId="451"/>
            <ac:spMk id="16" creationId="{BF01C565-09AE-7396-0481-871D6717BC53}"/>
          </ac:spMkLst>
        </pc:spChg>
        <pc:spChg chg="mod">
          <ac:chgData name="George Willicombe" userId="4947754b-3353-4380-9f3c-a15b179a1733" providerId="ADAL" clId="{FE0FC52B-03E2-4D28-B48A-88AE3F5509D5}" dt="2026-08-20T09:58:55.596" v="53955" actId="1076"/>
          <ac:spMkLst>
            <pc:docMk/>
            <pc:sldMk cId="3015697965" sldId="451"/>
            <ac:spMk id="17" creationId="{07AB7EA7-2EBC-0498-6D65-FEC0CA02FE20}"/>
          </ac:spMkLst>
        </pc:spChg>
        <pc:spChg chg="mod">
          <ac:chgData name="George Willicombe" userId="4947754b-3353-4380-9f3c-a15b179a1733" providerId="ADAL" clId="{FE0FC52B-03E2-4D28-B48A-88AE3F5509D5}" dt="2026-08-20T09:59:00.633" v="53956" actId="1076"/>
          <ac:spMkLst>
            <pc:docMk/>
            <pc:sldMk cId="3015697965" sldId="451"/>
            <ac:spMk id="18" creationId="{F5522DD7-01CA-6129-4FAC-C2F862FDC28B}"/>
          </ac:spMkLst>
        </pc:spChg>
        <pc:spChg chg="mod">
          <ac:chgData name="George Willicombe" userId="4947754b-3353-4380-9f3c-a15b179a1733" providerId="ADAL" clId="{FE0FC52B-03E2-4D28-B48A-88AE3F5509D5}" dt="2026-08-20T09:59:05.647" v="53957" actId="1076"/>
          <ac:spMkLst>
            <pc:docMk/>
            <pc:sldMk cId="3015697965" sldId="451"/>
            <ac:spMk id="19" creationId="{19473ADB-90C5-7D87-340C-7BE0CE83A596}"/>
          </ac:spMkLst>
        </pc:spChg>
        <pc:spChg chg="mod">
          <ac:chgData name="George Willicombe" userId="4947754b-3353-4380-9f3c-a15b179a1733" providerId="ADAL" clId="{FE0FC52B-03E2-4D28-B48A-88AE3F5509D5}" dt="2026-08-20T09:59:10.479" v="53958" actId="1076"/>
          <ac:spMkLst>
            <pc:docMk/>
            <pc:sldMk cId="3015697965" sldId="451"/>
            <ac:spMk id="20" creationId="{F0A93293-36BC-67D9-0B7A-766BBD7F7E22}"/>
          </ac:spMkLst>
        </pc:spChg>
        <pc:spChg chg="mod">
          <ac:chgData name="George Willicombe" userId="4947754b-3353-4380-9f3c-a15b179a1733" providerId="ADAL" clId="{FE0FC52B-03E2-4D28-B48A-88AE3F5509D5}" dt="2026-08-20T09:52:22.557" v="53826" actId="1076"/>
          <ac:spMkLst>
            <pc:docMk/>
            <pc:sldMk cId="3015697965" sldId="451"/>
            <ac:spMk id="21" creationId="{1A492182-788C-AC1D-8E31-2C467D9D7265}"/>
          </ac:spMkLst>
        </pc:spChg>
        <pc:spChg chg="mod">
          <ac:chgData name="George Willicombe" userId="4947754b-3353-4380-9f3c-a15b179a1733" providerId="ADAL" clId="{FE0FC52B-03E2-4D28-B48A-88AE3F5509D5}" dt="2026-08-20T09:59:30.815" v="53962"/>
          <ac:spMkLst>
            <pc:docMk/>
            <pc:sldMk cId="3015697965" sldId="451"/>
            <ac:spMk id="28" creationId="{65EE6C56-DA31-A154-5D68-8F688AE74612}"/>
          </ac:spMkLst>
        </pc:spChg>
        <pc:spChg chg="mod">
          <ac:chgData name="George Willicombe" userId="4947754b-3353-4380-9f3c-a15b179a1733" providerId="ADAL" clId="{FE0FC52B-03E2-4D28-B48A-88AE3F5509D5}" dt="2026-08-20T10:06:40.045" v="53997" actId="14100"/>
          <ac:spMkLst>
            <pc:docMk/>
            <pc:sldMk cId="3015697965" sldId="451"/>
            <ac:spMk id="29" creationId="{422CF581-8D6A-3B5B-E587-BAC8575001F1}"/>
          </ac:spMkLst>
        </pc:spChg>
        <pc:spChg chg="mod">
          <ac:chgData name="George Willicombe" userId="4947754b-3353-4380-9f3c-a15b179a1733" providerId="ADAL" clId="{FE0FC52B-03E2-4D28-B48A-88AE3F5509D5}" dt="2026-08-20T09:59:30.815" v="53962"/>
          <ac:spMkLst>
            <pc:docMk/>
            <pc:sldMk cId="3015697965" sldId="451"/>
            <ac:spMk id="31" creationId="{4464BC4C-D4BB-4CD3-FDD5-5774150F0518}"/>
          </ac:spMkLst>
        </pc:spChg>
        <pc:spChg chg="mod">
          <ac:chgData name="George Willicombe" userId="4947754b-3353-4380-9f3c-a15b179a1733" providerId="ADAL" clId="{FE0FC52B-03E2-4D28-B48A-88AE3F5509D5}" dt="2026-08-20T10:00:41.202" v="53976" actId="20577"/>
          <ac:spMkLst>
            <pc:docMk/>
            <pc:sldMk cId="3015697965" sldId="451"/>
            <ac:spMk id="33" creationId="{5E85B2D9-5FA2-DC27-BB55-A100CBE34CE2}"/>
          </ac:spMkLst>
        </pc:spChg>
        <pc:spChg chg="mod">
          <ac:chgData name="George Willicombe" userId="4947754b-3353-4380-9f3c-a15b179a1733" providerId="ADAL" clId="{FE0FC52B-03E2-4D28-B48A-88AE3F5509D5}" dt="2026-08-20T10:00:25.890" v="53973"/>
          <ac:spMkLst>
            <pc:docMk/>
            <pc:sldMk cId="3015697965" sldId="451"/>
            <ac:spMk id="36" creationId="{98CDD4A5-6565-730B-76F6-FC0AEAF99F28}"/>
          </ac:spMkLst>
        </pc:spChg>
        <pc:spChg chg="mod">
          <ac:chgData name="George Willicombe" userId="4947754b-3353-4380-9f3c-a15b179a1733" providerId="ADAL" clId="{FE0FC52B-03E2-4D28-B48A-88AE3F5509D5}" dt="2026-08-20T09:59:30.815" v="53962"/>
          <ac:spMkLst>
            <pc:docMk/>
            <pc:sldMk cId="3015697965" sldId="451"/>
            <ac:spMk id="38" creationId="{E3A0B376-514E-4AE2-46DB-55B35A772386}"/>
          </ac:spMkLst>
        </pc:spChg>
        <pc:spChg chg="mod">
          <ac:chgData name="George Willicombe" userId="4947754b-3353-4380-9f3c-a15b179a1733" providerId="ADAL" clId="{FE0FC52B-03E2-4D28-B48A-88AE3F5509D5}" dt="2026-09-07T07:36:23.280" v="54575"/>
          <ac:spMkLst>
            <pc:docMk/>
            <pc:sldMk cId="3015697965" sldId="451"/>
            <ac:spMk id="40" creationId="{C6A96C18-68A7-9CE8-E419-25BB998E8D1D}"/>
          </ac:spMkLst>
        </pc:spChg>
        <pc:spChg chg="mod">
          <ac:chgData name="George Willicombe" userId="4947754b-3353-4380-9f3c-a15b179a1733" providerId="ADAL" clId="{FE0FC52B-03E2-4D28-B48A-88AE3F5509D5}" dt="2026-08-20T10:00:48.084" v="53977"/>
          <ac:spMkLst>
            <pc:docMk/>
            <pc:sldMk cId="3015697965" sldId="451"/>
            <ac:spMk id="42" creationId="{4545B26E-5C75-E3B8-4041-92F8D13676EF}"/>
          </ac:spMkLst>
        </pc:spChg>
        <pc:spChg chg="mod">
          <ac:chgData name="George Willicombe" userId="4947754b-3353-4380-9f3c-a15b179a1733" providerId="ADAL" clId="{FE0FC52B-03E2-4D28-B48A-88AE3F5509D5}" dt="2026-08-20T10:00:48.084" v="53977"/>
          <ac:spMkLst>
            <pc:docMk/>
            <pc:sldMk cId="3015697965" sldId="451"/>
            <ac:spMk id="43" creationId="{9FF4E273-AA0E-B4A2-8E59-523C985D167F}"/>
          </ac:spMkLst>
        </pc:spChg>
        <pc:spChg chg="mod">
          <ac:chgData name="George Willicombe" userId="4947754b-3353-4380-9f3c-a15b179a1733" providerId="ADAL" clId="{FE0FC52B-03E2-4D28-B48A-88AE3F5509D5}" dt="2026-08-20T10:01:11.801" v="53984" actId="20577"/>
          <ac:spMkLst>
            <pc:docMk/>
            <pc:sldMk cId="3015697965" sldId="451"/>
            <ac:spMk id="44" creationId="{48F45BFF-1363-6312-9B25-CA3B57EC9161}"/>
          </ac:spMkLst>
        </pc:spChg>
        <pc:spChg chg="mod">
          <ac:chgData name="George Willicombe" userId="4947754b-3353-4380-9f3c-a15b179a1733" providerId="ADAL" clId="{FE0FC52B-03E2-4D28-B48A-88AE3F5509D5}" dt="2026-08-20T10:05:52.336" v="53991"/>
          <ac:spMkLst>
            <pc:docMk/>
            <pc:sldMk cId="3015697965" sldId="451"/>
            <ac:spMk id="45" creationId="{A70EE14F-AF36-CF67-C472-FB05E861F647}"/>
          </ac:spMkLst>
        </pc:spChg>
        <pc:spChg chg="mod">
          <ac:chgData name="George Willicombe" userId="4947754b-3353-4380-9f3c-a15b179a1733" providerId="ADAL" clId="{FE0FC52B-03E2-4D28-B48A-88AE3F5509D5}" dt="2026-08-20T10:00:48.084" v="53977"/>
          <ac:spMkLst>
            <pc:docMk/>
            <pc:sldMk cId="3015697965" sldId="451"/>
            <ac:spMk id="46" creationId="{63340770-5B79-78A5-3288-D8443F490B49}"/>
          </ac:spMkLst>
        </pc:spChg>
        <pc:spChg chg="mod">
          <ac:chgData name="George Willicombe" userId="4947754b-3353-4380-9f3c-a15b179a1733" providerId="ADAL" clId="{FE0FC52B-03E2-4D28-B48A-88AE3F5509D5}" dt="2026-09-07T07:37:59.300" v="54615"/>
          <ac:spMkLst>
            <pc:docMk/>
            <pc:sldMk cId="3015697965" sldId="451"/>
            <ac:spMk id="47" creationId="{4121D395-B5AA-6D4E-2167-B5B393291BC4}"/>
          </ac:spMkLst>
        </pc:spChg>
        <pc:spChg chg="mod">
          <ac:chgData name="George Willicombe" userId="4947754b-3353-4380-9f3c-a15b179a1733" providerId="ADAL" clId="{FE0FC52B-03E2-4D28-B48A-88AE3F5509D5}" dt="2026-08-20T10:00:57.063" v="53979"/>
          <ac:spMkLst>
            <pc:docMk/>
            <pc:sldMk cId="3015697965" sldId="451"/>
            <ac:spMk id="49" creationId="{2F867E15-DA46-D1CF-4B6C-2CD55299CB0A}"/>
          </ac:spMkLst>
        </pc:spChg>
        <pc:spChg chg="mod">
          <ac:chgData name="George Willicombe" userId="4947754b-3353-4380-9f3c-a15b179a1733" providerId="ADAL" clId="{FE0FC52B-03E2-4D28-B48A-88AE3F5509D5}" dt="2026-08-20T10:00:57.063" v="53979"/>
          <ac:spMkLst>
            <pc:docMk/>
            <pc:sldMk cId="3015697965" sldId="451"/>
            <ac:spMk id="51" creationId="{AD38DD8F-A242-96CF-9D4B-90680979D339}"/>
          </ac:spMkLst>
        </pc:spChg>
        <pc:spChg chg="mod">
          <ac:chgData name="George Willicombe" userId="4947754b-3353-4380-9f3c-a15b179a1733" providerId="ADAL" clId="{FE0FC52B-03E2-4D28-B48A-88AE3F5509D5}" dt="2026-08-20T10:01:08.073" v="53982" actId="20577"/>
          <ac:spMkLst>
            <pc:docMk/>
            <pc:sldMk cId="3015697965" sldId="451"/>
            <ac:spMk id="52" creationId="{D6083F36-8A07-7BA0-8283-C44B21098C38}"/>
          </ac:spMkLst>
        </pc:spChg>
        <pc:spChg chg="mod">
          <ac:chgData name="George Willicombe" userId="4947754b-3353-4380-9f3c-a15b179a1733" providerId="ADAL" clId="{FE0FC52B-03E2-4D28-B48A-88AE3F5509D5}" dt="2026-08-20T10:06:01.855" v="53992"/>
          <ac:spMkLst>
            <pc:docMk/>
            <pc:sldMk cId="3015697965" sldId="451"/>
            <ac:spMk id="53" creationId="{D99A1E85-A689-C508-5FAA-92F0A9949CFA}"/>
          </ac:spMkLst>
        </pc:spChg>
        <pc:spChg chg="mod">
          <ac:chgData name="George Willicombe" userId="4947754b-3353-4380-9f3c-a15b179a1733" providerId="ADAL" clId="{FE0FC52B-03E2-4D28-B48A-88AE3F5509D5}" dt="2026-08-20T10:00:57.063" v="53979"/>
          <ac:spMkLst>
            <pc:docMk/>
            <pc:sldMk cId="3015697965" sldId="451"/>
            <ac:spMk id="54" creationId="{24E77826-0A4E-2F8F-E383-94413D394DB4}"/>
          </ac:spMkLst>
        </pc:spChg>
        <pc:spChg chg="mod">
          <ac:chgData name="George Willicombe" userId="4947754b-3353-4380-9f3c-a15b179a1733" providerId="ADAL" clId="{FE0FC52B-03E2-4D28-B48A-88AE3F5509D5}" dt="2026-09-10T11:04:49.426" v="54735" actId="20577"/>
          <ac:spMkLst>
            <pc:docMk/>
            <pc:sldMk cId="3015697965" sldId="451"/>
            <ac:spMk id="55" creationId="{79593AA7-7B4D-76F3-C39C-8FE9B120813D}"/>
          </ac:spMkLst>
        </pc:spChg>
        <pc:grpChg chg="add mod">
          <ac:chgData name="George Willicombe" userId="4947754b-3353-4380-9f3c-a15b179a1733" providerId="ADAL" clId="{FE0FC52B-03E2-4D28-B48A-88AE3F5509D5}" dt="2026-08-20T10:01:45.126" v="53987" actId="1076"/>
          <ac:grpSpMkLst>
            <pc:docMk/>
            <pc:sldMk cId="3015697965" sldId="451"/>
            <ac:grpSpMk id="14" creationId="{9447D273-D108-4E60-7EDA-0A5EF3A4D50F}"/>
          </ac:grpSpMkLst>
        </pc:grpChg>
        <pc:grpChg chg="add mod">
          <ac:chgData name="George Willicombe" userId="4947754b-3353-4380-9f3c-a15b179a1733" providerId="ADAL" clId="{FE0FC52B-03E2-4D28-B48A-88AE3F5509D5}" dt="2026-09-07T07:33:45.622" v="54574" actId="1076"/>
          <ac:grpSpMkLst>
            <pc:docMk/>
            <pc:sldMk cId="3015697965" sldId="451"/>
            <ac:grpSpMk id="26" creationId="{8365B861-059E-E95A-4485-D6E98C93E4C9}"/>
          </ac:grpSpMkLst>
        </pc:grpChg>
        <pc:grpChg chg="add mod">
          <ac:chgData name="George Willicombe" userId="4947754b-3353-4380-9f3c-a15b179a1733" providerId="ADAL" clId="{FE0FC52B-03E2-4D28-B48A-88AE3F5509D5}" dt="2026-08-20T10:01:31.849" v="53985" actId="1076"/>
          <ac:grpSpMkLst>
            <pc:docMk/>
            <pc:sldMk cId="3015697965" sldId="451"/>
            <ac:grpSpMk id="41" creationId="{3370029A-6416-D14E-8F45-C5C964817C77}"/>
          </ac:grpSpMkLst>
        </pc:grpChg>
        <pc:grpChg chg="add mod">
          <ac:chgData name="George Willicombe" userId="4947754b-3353-4380-9f3c-a15b179a1733" providerId="ADAL" clId="{FE0FC52B-03E2-4D28-B48A-88AE3F5509D5}" dt="2026-08-20T10:01:35.683" v="53986" actId="1076"/>
          <ac:grpSpMkLst>
            <pc:docMk/>
            <pc:sldMk cId="3015697965" sldId="451"/>
            <ac:grpSpMk id="48" creationId="{E0A8E026-D019-0063-281F-B8BD120FEF88}"/>
          </ac:grpSpMkLst>
        </pc:grpChg>
        <pc:graphicFrameChg chg="mod modGraphic">
          <ac:chgData name="George Willicombe" userId="4947754b-3353-4380-9f3c-a15b179a1733" providerId="ADAL" clId="{FE0FC52B-03E2-4D28-B48A-88AE3F5509D5}" dt="2026-08-20T10:06:41.520" v="53999" actId="404"/>
          <ac:graphicFrameMkLst>
            <pc:docMk/>
            <pc:sldMk cId="3015697965" sldId="451"/>
            <ac:graphicFrameMk id="27" creationId="{D1F6E31C-A019-2A1B-73A9-FF61811BA1AC}"/>
          </ac:graphicFrameMkLst>
        </pc:graphicFrameChg>
        <pc:extLst>
          <p:ext xmlns:p="http://schemas.openxmlformats.org/presentationml/2006/main" uri="{D6D511B9-2390-475A-947B-AFAB55BFBCF1}">
            <pc226:cmChg xmlns:pc226="http://schemas.microsoft.com/office/powerpoint/2022/06/main/command" chg="mod">
              <pc226:chgData name="George Willicombe" userId="4947754b-3353-4380-9f3c-a15b179a1733" providerId="ADAL" clId="{FE0FC52B-03E2-4D28-B48A-88AE3F5509D5}" dt="2026-08-20T09:54:41.824" v="53887" actId="478"/>
              <pc2:cmMkLst xmlns:pc2="http://schemas.microsoft.com/office/powerpoint/2019/9/main/command">
                <pc:docMk/>
                <pc:sldMk cId="3015697965" sldId="451"/>
                <pc2:cmMk id="{DF808BC2-CB31-44F4-B034-CFCEC3DD3F1E}"/>
              </pc2:cmMkLst>
            </pc226:cmChg>
          </p:ext>
        </pc:extLst>
      </pc:sldChg>
      <pc:sldChg chg="add">
        <pc:chgData name="George Willicombe" userId="4947754b-3353-4380-9f3c-a15b179a1733" providerId="ADAL" clId="{FE0FC52B-03E2-4D28-B48A-88AE3F5509D5}" dt="2026-08-20T10:08:00.102" v="54001"/>
        <pc:sldMkLst>
          <pc:docMk/>
          <pc:sldMk cId="1739275168" sldId="452"/>
        </pc:sldMkLst>
      </pc:sldChg>
      <pc:sldChg chg="addSp delSp modSp add mod">
        <pc:chgData name="George Willicombe" userId="4947754b-3353-4380-9f3c-a15b179a1733" providerId="ADAL" clId="{FE0FC52B-03E2-4D28-B48A-88AE3F5509D5}" dt="2026-08-21T08:23:14.521" v="54107"/>
        <pc:sldMkLst>
          <pc:docMk/>
          <pc:sldMk cId="1344331355" sldId="453"/>
        </pc:sldMkLst>
        <pc:spChg chg="mod">
          <ac:chgData name="George Willicombe" userId="4947754b-3353-4380-9f3c-a15b179a1733" providerId="ADAL" clId="{FE0FC52B-03E2-4D28-B48A-88AE3F5509D5}" dt="2026-08-21T08:21:34.804" v="54101"/>
          <ac:spMkLst>
            <pc:docMk/>
            <pc:sldMk cId="1344331355" sldId="453"/>
            <ac:spMk id="10" creationId="{7C4EDCD8-D4C9-BC05-98AA-1F9A8B8178F1}"/>
          </ac:spMkLst>
        </pc:spChg>
        <pc:spChg chg="mod">
          <ac:chgData name="George Willicombe" userId="4947754b-3353-4380-9f3c-a15b179a1733" providerId="ADAL" clId="{FE0FC52B-03E2-4D28-B48A-88AE3F5509D5}" dt="2026-08-21T08:23:14.521" v="54107"/>
          <ac:spMkLst>
            <pc:docMk/>
            <pc:sldMk cId="1344331355" sldId="453"/>
            <ac:spMk id="11" creationId="{D00612DD-3772-1D52-CAAE-E5036F097667}"/>
          </ac:spMkLst>
        </pc:spChg>
        <pc:spChg chg="mod">
          <ac:chgData name="George Willicombe" userId="4947754b-3353-4380-9f3c-a15b179a1733" providerId="ADAL" clId="{FE0FC52B-03E2-4D28-B48A-88AE3F5509D5}" dt="2026-08-21T08:23:14.521" v="54107"/>
          <ac:spMkLst>
            <pc:docMk/>
            <pc:sldMk cId="1344331355" sldId="453"/>
            <ac:spMk id="12" creationId="{6084EA90-E67A-65C9-8AC8-CC61E82F032A}"/>
          </ac:spMkLst>
        </pc:spChg>
        <pc:spChg chg="mod">
          <ac:chgData name="George Willicombe" userId="4947754b-3353-4380-9f3c-a15b179a1733" providerId="ADAL" clId="{FE0FC52B-03E2-4D28-B48A-88AE3F5509D5}" dt="2026-08-21T08:23:14.521" v="54107"/>
          <ac:spMkLst>
            <pc:docMk/>
            <pc:sldMk cId="1344331355" sldId="453"/>
            <ac:spMk id="13" creationId="{4C8E805E-04F7-ABBE-D6AA-84E83A2D20C5}"/>
          </ac:spMkLst>
        </pc:spChg>
        <pc:spChg chg="mod">
          <ac:chgData name="George Willicombe" userId="4947754b-3353-4380-9f3c-a15b179a1733" providerId="ADAL" clId="{FE0FC52B-03E2-4D28-B48A-88AE3F5509D5}" dt="2026-08-21T08:23:14.521" v="54107"/>
          <ac:spMkLst>
            <pc:docMk/>
            <pc:sldMk cId="1344331355" sldId="453"/>
            <ac:spMk id="16" creationId="{A9583C40-A742-EFCF-5BCD-80C04127E203}"/>
          </ac:spMkLst>
        </pc:spChg>
        <pc:spChg chg="mod">
          <ac:chgData name="George Willicombe" userId="4947754b-3353-4380-9f3c-a15b179a1733" providerId="ADAL" clId="{FE0FC52B-03E2-4D28-B48A-88AE3F5509D5}" dt="2026-08-21T08:23:14.521" v="54107"/>
          <ac:spMkLst>
            <pc:docMk/>
            <pc:sldMk cId="1344331355" sldId="453"/>
            <ac:spMk id="17" creationId="{F494F613-EBE8-69F3-3326-A7CC33125DF1}"/>
          </ac:spMkLst>
        </pc:spChg>
        <pc:spChg chg="mod">
          <ac:chgData name="George Willicombe" userId="4947754b-3353-4380-9f3c-a15b179a1733" providerId="ADAL" clId="{FE0FC52B-03E2-4D28-B48A-88AE3F5509D5}" dt="2026-08-21T08:17:04.351" v="54067" actId="14100"/>
          <ac:spMkLst>
            <pc:docMk/>
            <pc:sldMk cId="1344331355" sldId="453"/>
            <ac:spMk id="18" creationId="{402FA685-2C30-A999-104B-3D4476C3DBF4}"/>
          </ac:spMkLst>
        </pc:spChg>
        <pc:spChg chg="mod">
          <ac:chgData name="George Willicombe" userId="4947754b-3353-4380-9f3c-a15b179a1733" providerId="ADAL" clId="{FE0FC52B-03E2-4D28-B48A-88AE3F5509D5}" dt="2026-08-21T08:23:14.521" v="54107"/>
          <ac:spMkLst>
            <pc:docMk/>
            <pc:sldMk cId="1344331355" sldId="453"/>
            <ac:spMk id="21" creationId="{C163E2AD-AF05-7C62-6680-1E7A35F270A1}"/>
          </ac:spMkLst>
        </pc:spChg>
        <pc:spChg chg="mod">
          <ac:chgData name="George Willicombe" userId="4947754b-3353-4380-9f3c-a15b179a1733" providerId="ADAL" clId="{FE0FC52B-03E2-4D28-B48A-88AE3F5509D5}" dt="2026-08-21T08:17:59.388" v="54084"/>
          <ac:spMkLst>
            <pc:docMk/>
            <pc:sldMk cId="1344331355" sldId="453"/>
            <ac:spMk id="22" creationId="{7E7FAD02-02B1-8D06-A8CA-2FA1547D5608}"/>
          </ac:spMkLst>
        </pc:spChg>
        <pc:spChg chg="mod">
          <ac:chgData name="George Willicombe" userId="4947754b-3353-4380-9f3c-a15b179a1733" providerId="ADAL" clId="{FE0FC52B-03E2-4D28-B48A-88AE3F5509D5}" dt="2026-08-21T08:23:14.521" v="54107"/>
          <ac:spMkLst>
            <pc:docMk/>
            <pc:sldMk cId="1344331355" sldId="453"/>
            <ac:spMk id="23" creationId="{DBB29656-E8F2-F51A-8379-3E8F0F5CD49F}"/>
          </ac:spMkLst>
        </pc:spChg>
        <pc:spChg chg="mod">
          <ac:chgData name="George Willicombe" userId="4947754b-3353-4380-9f3c-a15b179a1733" providerId="ADAL" clId="{FE0FC52B-03E2-4D28-B48A-88AE3F5509D5}" dt="2026-08-21T08:17:59.388" v="54084"/>
          <ac:spMkLst>
            <pc:docMk/>
            <pc:sldMk cId="1344331355" sldId="453"/>
            <ac:spMk id="24" creationId="{7E1AE145-37CD-52D9-F429-11F7BF50397E}"/>
          </ac:spMkLst>
        </pc:spChg>
        <pc:spChg chg="mod">
          <ac:chgData name="George Willicombe" userId="4947754b-3353-4380-9f3c-a15b179a1733" providerId="ADAL" clId="{FE0FC52B-03E2-4D28-B48A-88AE3F5509D5}" dt="2026-08-21T08:23:14.521" v="54107"/>
          <ac:spMkLst>
            <pc:docMk/>
            <pc:sldMk cId="1344331355" sldId="453"/>
            <ac:spMk id="28" creationId="{1C1EA6CC-4870-B930-B0DE-BF5CCE1C68B7}"/>
          </ac:spMkLst>
        </pc:spChg>
        <pc:spChg chg="mod">
          <ac:chgData name="George Willicombe" userId="4947754b-3353-4380-9f3c-a15b179a1733" providerId="ADAL" clId="{FE0FC52B-03E2-4D28-B48A-88AE3F5509D5}" dt="2026-08-21T08:23:14.521" v="54107"/>
          <ac:spMkLst>
            <pc:docMk/>
            <pc:sldMk cId="1344331355" sldId="453"/>
            <ac:spMk id="29" creationId="{A6F1703B-A7EA-0AA7-9BE5-B0F488B8FF43}"/>
          </ac:spMkLst>
        </pc:spChg>
        <pc:spChg chg="mod">
          <ac:chgData name="George Willicombe" userId="4947754b-3353-4380-9f3c-a15b179a1733" providerId="ADAL" clId="{FE0FC52B-03E2-4D28-B48A-88AE3F5509D5}" dt="2026-08-21T08:23:14.521" v="54107"/>
          <ac:spMkLst>
            <pc:docMk/>
            <pc:sldMk cId="1344331355" sldId="453"/>
            <ac:spMk id="30" creationId="{E5D57BE8-D4DD-11BC-569F-44097A3394A6}"/>
          </ac:spMkLst>
        </pc:spChg>
        <pc:spChg chg="mod">
          <ac:chgData name="George Willicombe" userId="4947754b-3353-4380-9f3c-a15b179a1733" providerId="ADAL" clId="{FE0FC52B-03E2-4D28-B48A-88AE3F5509D5}" dt="2026-08-21T08:18:10.072" v="54086"/>
          <ac:spMkLst>
            <pc:docMk/>
            <pc:sldMk cId="1344331355" sldId="453"/>
            <ac:spMk id="31" creationId="{3EDA6D3F-23C2-5114-F9D7-247BFACE468E}"/>
          </ac:spMkLst>
        </pc:spChg>
        <pc:spChg chg="mod">
          <ac:chgData name="George Willicombe" userId="4947754b-3353-4380-9f3c-a15b179a1733" providerId="ADAL" clId="{FE0FC52B-03E2-4D28-B48A-88AE3F5509D5}" dt="2026-08-21T08:18:51.969" v="54093" actId="1076"/>
          <ac:spMkLst>
            <pc:docMk/>
            <pc:sldMk cId="1344331355" sldId="453"/>
            <ac:spMk id="66" creationId="{FE5ED2C9-0D30-3B35-5F52-944545D46D3E}"/>
          </ac:spMkLst>
        </pc:spChg>
        <pc:spChg chg="mod">
          <ac:chgData name="George Willicombe" userId="4947754b-3353-4380-9f3c-a15b179a1733" providerId="ADAL" clId="{FE0FC52B-03E2-4D28-B48A-88AE3F5509D5}" dt="2026-08-21T08:21:04.574" v="54099" actId="14100"/>
          <ac:spMkLst>
            <pc:docMk/>
            <pc:sldMk cId="1344331355" sldId="453"/>
            <ac:spMk id="67" creationId="{AD991621-7B39-E82D-31C6-358A67778DF8}"/>
          </ac:spMkLst>
        </pc:spChg>
        <pc:grpChg chg="add mod">
          <ac:chgData name="George Willicombe" userId="4947754b-3353-4380-9f3c-a15b179a1733" providerId="ADAL" clId="{FE0FC52B-03E2-4D28-B48A-88AE3F5509D5}" dt="2026-08-21T08:18:33.565" v="54089" actId="164"/>
          <ac:grpSpMkLst>
            <pc:docMk/>
            <pc:sldMk cId="1344331355" sldId="453"/>
            <ac:grpSpMk id="2" creationId="{3DB0DE73-F420-4B65-9E00-EC682623C8FC}"/>
          </ac:grpSpMkLst>
        </pc:grpChg>
        <pc:grpChg chg="mod">
          <ac:chgData name="George Willicombe" userId="4947754b-3353-4380-9f3c-a15b179a1733" providerId="ADAL" clId="{FE0FC52B-03E2-4D28-B48A-88AE3F5509D5}" dt="2026-08-21T08:18:33.565" v="54089" actId="164"/>
          <ac:grpSpMkLst>
            <pc:docMk/>
            <pc:sldMk cId="1344331355" sldId="453"/>
            <ac:grpSpMk id="6" creationId="{9EBE94E5-D0BC-0756-8DF5-1A0217765006}"/>
          </ac:grpSpMkLst>
        </pc:grpChg>
        <pc:grpChg chg="mod">
          <ac:chgData name="George Willicombe" userId="4947754b-3353-4380-9f3c-a15b179a1733" providerId="ADAL" clId="{FE0FC52B-03E2-4D28-B48A-88AE3F5509D5}" dt="2026-08-21T08:17:49.191" v="54082"/>
          <ac:grpSpMkLst>
            <pc:docMk/>
            <pc:sldMk cId="1344331355" sldId="453"/>
            <ac:grpSpMk id="8" creationId="{14FA1568-0BEF-0700-498C-E1BF1B9156B1}"/>
          </ac:grpSpMkLst>
        </pc:grpChg>
        <pc:grpChg chg="add mod">
          <ac:chgData name="George Willicombe" userId="4947754b-3353-4380-9f3c-a15b179a1733" providerId="ADAL" clId="{FE0FC52B-03E2-4D28-B48A-88AE3F5509D5}" dt="2026-08-21T08:18:33.565" v="54089" actId="164"/>
          <ac:grpSpMkLst>
            <pc:docMk/>
            <pc:sldMk cId="1344331355" sldId="453"/>
            <ac:grpSpMk id="14" creationId="{857FCAA4-37F6-6508-D7E6-3FDC29C7C624}"/>
          </ac:grpSpMkLst>
        </pc:grpChg>
        <pc:grpChg chg="mod">
          <ac:chgData name="George Willicombe" userId="4947754b-3353-4380-9f3c-a15b179a1733" providerId="ADAL" clId="{FE0FC52B-03E2-4D28-B48A-88AE3F5509D5}" dt="2026-08-21T08:17:59.388" v="54084"/>
          <ac:grpSpMkLst>
            <pc:docMk/>
            <pc:sldMk cId="1344331355" sldId="453"/>
            <ac:grpSpMk id="20" creationId="{E5AF059E-2B91-D188-6593-3A8437B87B5D}"/>
          </ac:grpSpMkLst>
        </pc:grpChg>
        <pc:grpChg chg="add mod">
          <ac:chgData name="George Willicombe" userId="4947754b-3353-4380-9f3c-a15b179a1733" providerId="ADAL" clId="{FE0FC52B-03E2-4D28-B48A-88AE3F5509D5}" dt="2026-08-21T08:18:33.565" v="54089" actId="164"/>
          <ac:grpSpMkLst>
            <pc:docMk/>
            <pc:sldMk cId="1344331355" sldId="453"/>
            <ac:grpSpMk id="25" creationId="{A1075F02-2484-1F09-A5F7-101DFDDD73F7}"/>
          </ac:grpSpMkLst>
        </pc:grpChg>
        <pc:grpChg chg="mod">
          <ac:chgData name="George Willicombe" userId="4947754b-3353-4380-9f3c-a15b179a1733" providerId="ADAL" clId="{FE0FC52B-03E2-4D28-B48A-88AE3F5509D5}" dt="2026-08-21T08:18:10.072" v="54086"/>
          <ac:grpSpMkLst>
            <pc:docMk/>
            <pc:sldMk cId="1344331355" sldId="453"/>
            <ac:grpSpMk id="27" creationId="{7B14A65F-6315-C355-E400-FA95BFD7F12D}"/>
          </ac:grpSpMkLst>
        </pc:grpChg>
        <pc:grpChg chg="add mod">
          <ac:chgData name="George Willicombe" userId="4947754b-3353-4380-9f3c-a15b179a1733" providerId="ADAL" clId="{FE0FC52B-03E2-4D28-B48A-88AE3F5509D5}" dt="2026-08-21T08:18:39.521" v="54090" actId="1076"/>
          <ac:grpSpMkLst>
            <pc:docMk/>
            <pc:sldMk cId="1344331355" sldId="453"/>
            <ac:grpSpMk id="32" creationId="{9F6E1FF4-EAB7-BBE7-CC44-5831C6CB338A}"/>
          </ac:grpSpMkLst>
        </pc:grpChg>
        <pc:picChg chg="mod">
          <ac:chgData name="George Willicombe" userId="4947754b-3353-4380-9f3c-a15b179a1733" providerId="ADAL" clId="{FE0FC52B-03E2-4D28-B48A-88AE3F5509D5}" dt="2026-08-21T08:17:49.191" v="54082"/>
          <ac:picMkLst>
            <pc:docMk/>
            <pc:sldMk cId="1344331355" sldId="453"/>
            <ac:picMk id="4" creationId="{143E6E54-D28E-E99B-C311-43D615D5D8A5}"/>
          </ac:picMkLst>
        </pc:picChg>
        <pc:picChg chg="mod">
          <ac:chgData name="George Willicombe" userId="4947754b-3353-4380-9f3c-a15b179a1733" providerId="ADAL" clId="{FE0FC52B-03E2-4D28-B48A-88AE3F5509D5}" dt="2026-08-21T08:17:59.388" v="54084"/>
          <ac:picMkLst>
            <pc:docMk/>
            <pc:sldMk cId="1344331355" sldId="453"/>
            <ac:picMk id="15" creationId="{07561B1D-A360-5381-4EA8-6B145D6251FB}"/>
          </ac:picMkLst>
        </pc:picChg>
        <pc:picChg chg="mod">
          <ac:chgData name="George Willicombe" userId="4947754b-3353-4380-9f3c-a15b179a1733" providerId="ADAL" clId="{FE0FC52B-03E2-4D28-B48A-88AE3F5509D5}" dt="2026-08-21T08:18:10.072" v="54086"/>
          <ac:picMkLst>
            <pc:docMk/>
            <pc:sldMk cId="1344331355" sldId="453"/>
            <ac:picMk id="26" creationId="{C42F41C3-7136-036A-FDAC-952E1B7A1F9A}"/>
          </ac:picMkLst>
        </pc:picChg>
        <pc:picChg chg="mod">
          <ac:chgData name="George Willicombe" userId="4947754b-3353-4380-9f3c-a15b179a1733" providerId="ADAL" clId="{FE0FC52B-03E2-4D28-B48A-88AE3F5509D5}" dt="2026-08-21T08:18:33.565" v="54089" actId="164"/>
          <ac:picMkLst>
            <pc:docMk/>
            <pc:sldMk cId="1344331355" sldId="453"/>
            <ac:picMk id="50" creationId="{CCAD8760-A9ED-50B3-6204-B3FC77E4730C}"/>
          </ac:picMkLst>
        </pc:picChg>
      </pc:sldChg>
      <pc:sldChg chg="add ord">
        <pc:chgData name="George Willicombe" userId="4947754b-3353-4380-9f3c-a15b179a1733" providerId="ADAL" clId="{FE0FC52B-03E2-4D28-B48A-88AE3F5509D5}" dt="2026-09-14T14:19:17.886" v="54738"/>
        <pc:sldMkLst>
          <pc:docMk/>
          <pc:sldMk cId="1482508286" sldId="454"/>
        </pc:sldMkLst>
      </pc:sldChg>
    </pc:docChg>
  </pc:docChgLst>
  <pc:docChgLst>
    <pc:chgData name="Caitlin Scarlett" userId="eced7f36-a3cb-4967-bc8e-3b96053e33cb" providerId="ADAL" clId="{C446E3C1-8D0C-4D1C-9809-322A07500AAE}"/>
    <pc:docChg chg="undo custSel modSld">
      <pc:chgData name="Caitlin Scarlett" userId="eced7f36-a3cb-4967-bc8e-3b96053e33cb" providerId="ADAL" clId="{C446E3C1-8D0C-4D1C-9809-322A07500AAE}" dt="2026-09-14T12:52:21.724" v="835" actId="1076"/>
      <pc:docMkLst>
        <pc:docMk/>
      </pc:docMkLst>
      <pc:sldChg chg="modSp mod">
        <pc:chgData name="Caitlin Scarlett" userId="eced7f36-a3cb-4967-bc8e-3b96053e33cb" providerId="ADAL" clId="{C446E3C1-8D0C-4D1C-9809-322A07500AAE}" dt="2026-09-14T09:11:05.857" v="45" actId="1036"/>
        <pc:sldMkLst>
          <pc:docMk/>
          <pc:sldMk cId="2729743995" sldId="295"/>
        </pc:sldMkLst>
        <pc:spChg chg="mod">
          <ac:chgData name="Caitlin Scarlett" userId="eced7f36-a3cb-4967-bc8e-3b96053e33cb" providerId="ADAL" clId="{C446E3C1-8D0C-4D1C-9809-322A07500AAE}" dt="2026-09-14T09:11:05.857" v="45" actId="1036"/>
          <ac:spMkLst>
            <pc:docMk/>
            <pc:sldMk cId="2729743995" sldId="295"/>
            <ac:spMk id="4" creationId="{DE3A3F45-9DFE-FA9E-27C2-C187D6AE415E}"/>
          </ac:spMkLst>
        </pc:spChg>
      </pc:sldChg>
      <pc:sldChg chg="addSp delSp modSp mod">
        <pc:chgData name="Caitlin Scarlett" userId="eced7f36-a3cb-4967-bc8e-3b96053e33cb" providerId="ADAL" clId="{C446E3C1-8D0C-4D1C-9809-322A07500AAE}" dt="2026-09-14T12:52:21.724" v="835" actId="1076"/>
        <pc:sldMkLst>
          <pc:docMk/>
          <pc:sldMk cId="3068000361" sldId="427"/>
        </pc:sldMkLst>
        <pc:spChg chg="add del mod">
          <ac:chgData name="Caitlin Scarlett" userId="eced7f36-a3cb-4967-bc8e-3b96053e33cb" providerId="ADAL" clId="{C446E3C1-8D0C-4D1C-9809-322A07500AAE}" dt="2026-09-14T12:52:18.364" v="834" actId="478"/>
          <ac:spMkLst>
            <pc:docMk/>
            <pc:sldMk cId="3068000361" sldId="427"/>
            <ac:spMk id="3" creationId="{DC178927-5BF1-ADF5-ABE3-17AC5C7E0D6E}"/>
          </ac:spMkLst>
        </pc:spChg>
        <pc:spChg chg="add mod ord">
          <ac:chgData name="Caitlin Scarlett" userId="eced7f36-a3cb-4967-bc8e-3b96053e33cb" providerId="ADAL" clId="{C446E3C1-8D0C-4D1C-9809-322A07500AAE}" dt="2026-09-14T12:52:14.732" v="833" actId="167"/>
          <ac:spMkLst>
            <pc:docMk/>
            <pc:sldMk cId="3068000361" sldId="427"/>
            <ac:spMk id="4" creationId="{1B58A9DC-CA13-8410-3DF1-DA1FD1EAA9E7}"/>
          </ac:spMkLst>
        </pc:spChg>
        <pc:spChg chg="del mod">
          <ac:chgData name="Caitlin Scarlett" userId="eced7f36-a3cb-4967-bc8e-3b96053e33cb" providerId="ADAL" clId="{C446E3C1-8D0C-4D1C-9809-322A07500AAE}" dt="2026-09-14T12:52:01.324" v="831" actId="478"/>
          <ac:spMkLst>
            <pc:docMk/>
            <pc:sldMk cId="3068000361" sldId="427"/>
            <ac:spMk id="6" creationId="{40F6607E-E93E-9F8D-26CB-B27E8D928C7C}"/>
          </ac:spMkLst>
        </pc:spChg>
        <pc:spChg chg="mod">
          <ac:chgData name="Caitlin Scarlett" userId="eced7f36-a3cb-4967-bc8e-3b96053e33cb" providerId="ADAL" clId="{C446E3C1-8D0C-4D1C-9809-322A07500AAE}" dt="2026-09-14T12:52:21.724" v="835" actId="1076"/>
          <ac:spMkLst>
            <pc:docMk/>
            <pc:sldMk cId="3068000361" sldId="427"/>
            <ac:spMk id="8" creationId="{8279853C-C22E-489C-3154-7D2A1EC7ED23}"/>
          </ac:spMkLst>
        </pc:spChg>
      </pc:sldChg>
      <pc:sldChg chg="delSp modSp mod">
        <pc:chgData name="Caitlin Scarlett" userId="eced7f36-a3cb-4967-bc8e-3b96053e33cb" providerId="ADAL" clId="{C446E3C1-8D0C-4D1C-9809-322A07500AAE}" dt="2026-09-14T12:45:15.320" v="602" actId="6549"/>
        <pc:sldMkLst>
          <pc:docMk/>
          <pc:sldMk cId="4069442034" sldId="431"/>
        </pc:sldMkLst>
        <pc:spChg chg="mod">
          <ac:chgData name="Caitlin Scarlett" userId="eced7f36-a3cb-4967-bc8e-3b96053e33cb" providerId="ADAL" clId="{C446E3C1-8D0C-4D1C-9809-322A07500AAE}" dt="2026-09-14T12:45:08.284" v="598" actId="6549"/>
          <ac:spMkLst>
            <pc:docMk/>
            <pc:sldMk cId="4069442034" sldId="431"/>
            <ac:spMk id="2" creationId="{AC10D21C-EC1F-F0F8-CB08-72FDD72B638A}"/>
          </ac:spMkLst>
        </pc:spChg>
        <pc:spChg chg="mod">
          <ac:chgData name="Caitlin Scarlett" userId="eced7f36-a3cb-4967-bc8e-3b96053e33cb" providerId="ADAL" clId="{C446E3C1-8D0C-4D1C-9809-322A07500AAE}" dt="2026-09-14T10:03:09.781" v="438" actId="1076"/>
          <ac:spMkLst>
            <pc:docMk/>
            <pc:sldMk cId="4069442034" sldId="431"/>
            <ac:spMk id="3" creationId="{C403E524-6033-8088-BF23-3A4EEC58156E}"/>
          </ac:spMkLst>
        </pc:spChg>
        <pc:spChg chg="del mod">
          <ac:chgData name="Caitlin Scarlett" userId="eced7f36-a3cb-4967-bc8e-3b96053e33cb" providerId="ADAL" clId="{C446E3C1-8D0C-4D1C-9809-322A07500AAE}" dt="2026-09-14T12:41:02.308" v="523" actId="478"/>
          <ac:spMkLst>
            <pc:docMk/>
            <pc:sldMk cId="4069442034" sldId="431"/>
            <ac:spMk id="5" creationId="{9215D010-0754-FA41-9D06-AFF5753BF6A0}"/>
          </ac:spMkLst>
        </pc:spChg>
        <pc:spChg chg="mod">
          <ac:chgData name="Caitlin Scarlett" userId="eced7f36-a3cb-4967-bc8e-3b96053e33cb" providerId="ADAL" clId="{C446E3C1-8D0C-4D1C-9809-322A07500AAE}" dt="2026-09-14T12:45:15.320" v="602" actId="6549"/>
          <ac:spMkLst>
            <pc:docMk/>
            <pc:sldMk cId="4069442034" sldId="431"/>
            <ac:spMk id="18" creationId="{5EE02967-584D-1DD7-7731-5EBCC61B8355}"/>
          </ac:spMkLst>
        </pc:spChg>
        <pc:picChg chg="mod ord modCrop">
          <ac:chgData name="Caitlin Scarlett" userId="eced7f36-a3cb-4967-bc8e-3b96053e33cb" providerId="ADAL" clId="{C446E3C1-8D0C-4D1C-9809-322A07500AAE}" dt="2026-09-14T12:41:10.531" v="525" actId="1076"/>
          <ac:picMkLst>
            <pc:docMk/>
            <pc:sldMk cId="4069442034" sldId="431"/>
            <ac:picMk id="16" creationId="{239022A5-F0A4-4912-9D39-082A6B10AF4D}"/>
          </ac:picMkLst>
        </pc:picChg>
        <pc:picChg chg="del mod">
          <ac:chgData name="Caitlin Scarlett" userId="eced7f36-a3cb-4967-bc8e-3b96053e33cb" providerId="ADAL" clId="{C446E3C1-8D0C-4D1C-9809-322A07500AAE}" dt="2026-09-14T12:41:31.591" v="528" actId="478"/>
          <ac:picMkLst>
            <pc:docMk/>
            <pc:sldMk cId="4069442034" sldId="431"/>
            <ac:picMk id="50" creationId="{DB54412D-D4A8-F617-9B8C-4C18A368832E}"/>
          </ac:picMkLst>
        </pc:picChg>
      </pc:sldChg>
      <pc:sldChg chg="delSp modSp mod modCm">
        <pc:chgData name="Caitlin Scarlett" userId="eced7f36-a3cb-4967-bc8e-3b96053e33cb" providerId="ADAL" clId="{C446E3C1-8D0C-4D1C-9809-322A07500AAE}" dt="2026-09-14T12:50:43.053" v="827" actId="14100"/>
        <pc:sldMkLst>
          <pc:docMk/>
          <pc:sldMk cId="479705169" sldId="435"/>
        </pc:sldMkLst>
        <pc:spChg chg="mod">
          <ac:chgData name="Caitlin Scarlett" userId="eced7f36-a3cb-4967-bc8e-3b96053e33cb" providerId="ADAL" clId="{C446E3C1-8D0C-4D1C-9809-322A07500AAE}" dt="2026-09-14T12:50:43.053" v="827" actId="14100"/>
          <ac:spMkLst>
            <pc:docMk/>
            <pc:sldMk cId="479705169" sldId="435"/>
            <ac:spMk id="2" creationId="{02E7145E-2EB4-25A5-6BD9-4D0DB1011A3D}"/>
          </ac:spMkLst>
        </pc:spChg>
        <pc:spChg chg="mod">
          <ac:chgData name="Caitlin Scarlett" userId="eced7f36-a3cb-4967-bc8e-3b96053e33cb" providerId="ADAL" clId="{C446E3C1-8D0C-4D1C-9809-322A07500AAE}" dt="2026-09-14T12:44:09.615" v="554" actId="1076"/>
          <ac:spMkLst>
            <pc:docMk/>
            <pc:sldMk cId="479705169" sldId="435"/>
            <ac:spMk id="3" creationId="{42260233-6791-A4C5-CFA4-E34E543FBD3A}"/>
          </ac:spMkLst>
        </pc:spChg>
        <pc:spChg chg="del">
          <ac:chgData name="Caitlin Scarlett" userId="eced7f36-a3cb-4967-bc8e-3b96053e33cb" providerId="ADAL" clId="{C446E3C1-8D0C-4D1C-9809-322A07500AAE}" dt="2026-09-14T12:43:52.574" v="549" actId="478"/>
          <ac:spMkLst>
            <pc:docMk/>
            <pc:sldMk cId="479705169" sldId="435"/>
            <ac:spMk id="4" creationId="{9DACF6C2-68A0-831D-15F2-89BD4DA5124F}"/>
          </ac:spMkLst>
        </pc:spChg>
        <pc:spChg chg="del">
          <ac:chgData name="Caitlin Scarlett" userId="eced7f36-a3cb-4967-bc8e-3b96053e33cb" providerId="ADAL" clId="{C446E3C1-8D0C-4D1C-9809-322A07500AAE}" dt="2026-09-14T12:43:59.049" v="551" actId="478"/>
          <ac:spMkLst>
            <pc:docMk/>
            <pc:sldMk cId="479705169" sldId="435"/>
            <ac:spMk id="11" creationId="{A94F02D1-B92A-1159-642F-5D19AF553C7B}"/>
          </ac:spMkLst>
        </pc:spChg>
        <pc:spChg chg="del">
          <ac:chgData name="Caitlin Scarlett" userId="eced7f36-a3cb-4967-bc8e-3b96053e33cb" providerId="ADAL" clId="{C446E3C1-8D0C-4D1C-9809-322A07500AAE}" dt="2026-09-14T12:40:55.751" v="521" actId="478"/>
          <ac:spMkLst>
            <pc:docMk/>
            <pc:sldMk cId="479705169" sldId="435"/>
            <ac:spMk id="14" creationId="{DE506045-1B66-1A5D-010C-7014C4BD86BD}"/>
          </ac:spMkLst>
        </pc:spChg>
        <pc:grpChg chg="mod">
          <ac:chgData name="Caitlin Scarlett" userId="eced7f36-a3cb-4967-bc8e-3b96053e33cb" providerId="ADAL" clId="{C446E3C1-8D0C-4D1C-9809-322A07500AAE}" dt="2026-09-14T12:44:14.348" v="568" actId="1036"/>
          <ac:grpSpMkLst>
            <pc:docMk/>
            <pc:sldMk cId="479705169" sldId="435"/>
            <ac:grpSpMk id="5" creationId="{60338969-A0B3-65B2-88F0-5ABD382B5F83}"/>
          </ac:grpSpMkLst>
        </pc:grpChg>
        <pc:grpChg chg="mod">
          <ac:chgData name="Caitlin Scarlett" userId="eced7f36-a3cb-4967-bc8e-3b96053e33cb" providerId="ADAL" clId="{C446E3C1-8D0C-4D1C-9809-322A07500AAE}" dt="2026-09-14T12:44:14.348" v="568" actId="1036"/>
          <ac:grpSpMkLst>
            <pc:docMk/>
            <pc:sldMk cId="479705169" sldId="435"/>
            <ac:grpSpMk id="17" creationId="{456A631E-C958-4E54-AABB-604977FC8DA1}"/>
          </ac:grpSpMkLst>
        </pc:grpChg>
        <pc:picChg chg="mod">
          <ac:chgData name="Caitlin Scarlett" userId="eced7f36-a3cb-4967-bc8e-3b96053e33cb" providerId="ADAL" clId="{C446E3C1-8D0C-4D1C-9809-322A07500AAE}" dt="2026-09-14T12:44:14.348" v="568" actId="1036"/>
          <ac:picMkLst>
            <pc:docMk/>
            <pc:sldMk cId="479705169" sldId="435"/>
            <ac:picMk id="50" creationId="{9E178405-E991-DD44-014C-39113A52F378}"/>
          </ac:picMkLst>
        </pc:pic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07T11:09:09.918" v="11" actId="20577"/>
              <pc2:cmMkLst xmlns:pc2="http://schemas.microsoft.com/office/powerpoint/2019/9/main/command">
                <pc:docMk/>
                <pc:sldMk cId="479705169" sldId="435"/>
                <pc2:cmMk id="{E4D4D826-E0A4-4CC9-BFF0-FCAE11AFF671}"/>
              </pc2:cmMkLst>
            </pc226:cmChg>
            <pc226:cmChg xmlns:pc226="http://schemas.microsoft.com/office/powerpoint/2022/06/main/command" chg="mod">
              <pc226:chgData name="Caitlin Scarlett" userId="eced7f36-a3cb-4967-bc8e-3b96053e33cb" providerId="ADAL" clId="{C446E3C1-8D0C-4D1C-9809-322A07500AAE}" dt="2026-08-19T15:09:11.418" v="14" actId="20577"/>
              <pc2:cmMkLst xmlns:pc2="http://schemas.microsoft.com/office/powerpoint/2019/9/main/command">
                <pc:docMk/>
                <pc:sldMk cId="479705169" sldId="435"/>
                <pc2:cmMk id="{920269BB-808B-42BE-90B9-70391157BF04}"/>
              </pc2:cmMkLst>
            </pc226:cmChg>
            <pc226:cmChg xmlns:pc226="http://schemas.microsoft.com/office/powerpoint/2022/06/main/command" chg="mod">
              <pc226:chgData name="Caitlin Scarlett" userId="eced7f36-a3cb-4967-bc8e-3b96053e33cb" providerId="ADAL" clId="{C446E3C1-8D0C-4D1C-9809-322A07500AAE}" dt="2026-08-19T15:09:11.418" v="14" actId="20577"/>
              <pc2:cmMkLst xmlns:pc2="http://schemas.microsoft.com/office/powerpoint/2019/9/main/command">
                <pc:docMk/>
                <pc:sldMk cId="479705169" sldId="435"/>
                <pc2:cmMk id="{BF5BB4F1-1C05-4AD7-881E-CA9F5F4E8623}"/>
              </pc2:cmMkLst>
            </pc226:cmChg>
          </p:ext>
        </pc:extLst>
      </pc:sldChg>
      <pc:sldChg chg="delSp modSp mod">
        <pc:chgData name="Caitlin Scarlett" userId="eced7f36-a3cb-4967-bc8e-3b96053e33cb" providerId="ADAL" clId="{C446E3C1-8D0C-4D1C-9809-322A07500AAE}" dt="2026-09-14T12:50:21.330" v="826" actId="1076"/>
        <pc:sldMkLst>
          <pc:docMk/>
          <pc:sldMk cId="1808296577" sldId="436"/>
        </pc:sldMkLst>
        <pc:spChg chg="mod">
          <ac:chgData name="Caitlin Scarlett" userId="eced7f36-a3cb-4967-bc8e-3b96053e33cb" providerId="ADAL" clId="{C446E3C1-8D0C-4D1C-9809-322A07500AAE}" dt="2026-09-14T12:44:49.609" v="586" actId="6549"/>
          <ac:spMkLst>
            <pc:docMk/>
            <pc:sldMk cId="1808296577" sldId="436"/>
            <ac:spMk id="2" creationId="{7376A1B3-678F-2428-EEAB-44FFCFB7B1AC}"/>
          </ac:spMkLst>
        </pc:spChg>
        <pc:spChg chg="mod">
          <ac:chgData name="Caitlin Scarlett" userId="eced7f36-a3cb-4967-bc8e-3b96053e33cb" providerId="ADAL" clId="{C446E3C1-8D0C-4D1C-9809-322A07500AAE}" dt="2026-09-14T12:40:02.483" v="505" actId="1076"/>
          <ac:spMkLst>
            <pc:docMk/>
            <pc:sldMk cId="1808296577" sldId="436"/>
            <ac:spMk id="3" creationId="{59CD3EC9-2B07-736D-0571-662DE017193C}"/>
          </ac:spMkLst>
        </pc:spChg>
        <pc:spChg chg="del mod">
          <ac:chgData name="Caitlin Scarlett" userId="eced7f36-a3cb-4967-bc8e-3b96053e33cb" providerId="ADAL" clId="{C446E3C1-8D0C-4D1C-9809-322A07500AAE}" dt="2026-09-14T12:41:05.186" v="524" actId="478"/>
          <ac:spMkLst>
            <pc:docMk/>
            <pc:sldMk cId="1808296577" sldId="436"/>
            <ac:spMk id="5" creationId="{EF62B2F4-6BDA-DE9E-C14D-3E11B1E89BAA}"/>
          </ac:spMkLst>
        </pc:spChg>
        <pc:spChg chg="mod">
          <ac:chgData name="Caitlin Scarlett" userId="eced7f36-a3cb-4967-bc8e-3b96053e33cb" providerId="ADAL" clId="{C446E3C1-8D0C-4D1C-9809-322A07500AAE}" dt="2026-09-14T12:50:21.330" v="826" actId="1076"/>
          <ac:spMkLst>
            <pc:docMk/>
            <pc:sldMk cId="1808296577" sldId="436"/>
            <ac:spMk id="15" creationId="{21F6E0C0-F87F-CDAD-EAB2-D5E7D2A24626}"/>
          </ac:spMkLst>
        </pc:spChg>
        <pc:spChg chg="mod">
          <ac:chgData name="Caitlin Scarlett" userId="eced7f36-a3cb-4967-bc8e-3b96053e33cb" providerId="ADAL" clId="{C446E3C1-8D0C-4D1C-9809-322A07500AAE}" dt="2026-09-14T12:41:19.847" v="526" actId="1076"/>
          <ac:spMkLst>
            <pc:docMk/>
            <pc:sldMk cId="1808296577" sldId="436"/>
            <ac:spMk id="19" creationId="{572764D8-A015-0413-C0F6-5134E180A73C}"/>
          </ac:spMkLst>
        </pc:spChg>
        <pc:picChg chg="mod modCrop">
          <ac:chgData name="Caitlin Scarlett" userId="eced7f36-a3cb-4967-bc8e-3b96053e33cb" providerId="ADAL" clId="{C446E3C1-8D0C-4D1C-9809-322A07500AAE}" dt="2026-09-14T12:41:19.847" v="526" actId="1076"/>
          <ac:picMkLst>
            <pc:docMk/>
            <pc:sldMk cId="1808296577" sldId="436"/>
            <ac:picMk id="17" creationId="{BDED26EF-0862-D53B-C9E7-D0B46D9893B7}"/>
          </ac:picMkLst>
        </pc:picChg>
        <pc:picChg chg="mod">
          <ac:chgData name="Caitlin Scarlett" userId="eced7f36-a3cb-4967-bc8e-3b96053e33cb" providerId="ADAL" clId="{C446E3C1-8D0C-4D1C-9809-322A07500AAE}" dt="2026-09-14T12:41:19.847" v="526" actId="1076"/>
          <ac:picMkLst>
            <pc:docMk/>
            <pc:sldMk cId="1808296577" sldId="436"/>
            <ac:picMk id="50" creationId="{27B7939D-26C4-EAE3-EBAC-CBE88F34CE9D}"/>
          </ac:picMkLst>
        </pc:picChg>
      </pc:sldChg>
      <pc:sldChg chg="modSp mod">
        <pc:chgData name="Caitlin Scarlett" userId="eced7f36-a3cb-4967-bc8e-3b96053e33cb" providerId="ADAL" clId="{C446E3C1-8D0C-4D1C-9809-322A07500AAE}" dt="2026-09-14T09:24:49.556" v="57" actId="20577"/>
        <pc:sldMkLst>
          <pc:docMk/>
          <pc:sldMk cId="60811802" sldId="446"/>
        </pc:sldMkLst>
        <pc:spChg chg="mod">
          <ac:chgData name="Caitlin Scarlett" userId="eced7f36-a3cb-4967-bc8e-3b96053e33cb" providerId="ADAL" clId="{C446E3C1-8D0C-4D1C-9809-322A07500AAE}" dt="2026-09-14T09:24:49.556" v="57" actId="20577"/>
          <ac:spMkLst>
            <pc:docMk/>
            <pc:sldMk cId="60811802" sldId="446"/>
            <ac:spMk id="2" creationId="{21F5A795-893B-7C78-155B-0720C36EA92A}"/>
          </ac:spMkLst>
        </pc:spChg>
      </pc:sldChg>
      <pc:sldChg chg="modSp mod">
        <pc:chgData name="Caitlin Scarlett" userId="eced7f36-a3cb-4967-bc8e-3b96053e33cb" providerId="ADAL" clId="{C446E3C1-8D0C-4D1C-9809-322A07500AAE}" dt="2026-09-14T12:50:07.466" v="825" actId="1076"/>
        <pc:sldMkLst>
          <pc:docMk/>
          <pc:sldMk cId="3269812403" sldId="448"/>
        </pc:sldMkLst>
        <pc:spChg chg="mod">
          <ac:chgData name="Caitlin Scarlett" userId="eced7f36-a3cb-4967-bc8e-3b96053e33cb" providerId="ADAL" clId="{C446E3C1-8D0C-4D1C-9809-322A07500AAE}" dt="2026-09-14T12:50:03.151" v="824" actId="6549"/>
          <ac:spMkLst>
            <pc:docMk/>
            <pc:sldMk cId="3269812403" sldId="448"/>
            <ac:spMk id="3" creationId="{D8A906B1-75A1-3666-5907-FD043C3442E1}"/>
          </ac:spMkLst>
        </pc:spChg>
        <pc:spChg chg="mod">
          <ac:chgData name="Caitlin Scarlett" userId="eced7f36-a3cb-4967-bc8e-3b96053e33cb" providerId="ADAL" clId="{C446E3C1-8D0C-4D1C-9809-322A07500AAE}" dt="2026-09-14T12:49:59.660" v="823" actId="1076"/>
          <ac:spMkLst>
            <pc:docMk/>
            <pc:sldMk cId="3269812403" sldId="448"/>
            <ac:spMk id="81" creationId="{EBC1AE49-0258-96C8-58ED-F3E17D4B18E0}"/>
          </ac:spMkLst>
        </pc:spChg>
        <pc:grpChg chg="mod">
          <ac:chgData name="Caitlin Scarlett" userId="eced7f36-a3cb-4967-bc8e-3b96053e33cb" providerId="ADAL" clId="{C446E3C1-8D0C-4D1C-9809-322A07500AAE}" dt="2026-09-14T12:50:07.466" v="825" actId="1076"/>
          <ac:grpSpMkLst>
            <pc:docMk/>
            <pc:sldMk cId="3269812403" sldId="448"/>
            <ac:grpSpMk id="78" creationId="{1B0FD188-8ABE-40F4-35F1-7771D7C7DB81}"/>
          </ac:grpSpMkLst>
        </pc:grpChg>
      </pc:sldChg>
      <pc:sldChg chg="addSp delSp modSp mod">
        <pc:chgData name="Caitlin Scarlett" userId="eced7f36-a3cb-4967-bc8e-3b96053e33cb" providerId="ADAL" clId="{C446E3C1-8D0C-4D1C-9809-322A07500AAE}" dt="2026-09-14T12:49:35.637" v="818" actId="1076"/>
        <pc:sldMkLst>
          <pc:docMk/>
          <pc:sldMk cId="2895657290" sldId="449"/>
        </pc:sldMkLst>
        <pc:spChg chg="mod">
          <ac:chgData name="Caitlin Scarlett" userId="eced7f36-a3cb-4967-bc8e-3b96053e33cb" providerId="ADAL" clId="{C446E3C1-8D0C-4D1C-9809-322A07500AAE}" dt="2026-09-14T12:49:35.637" v="818" actId="1076"/>
          <ac:spMkLst>
            <pc:docMk/>
            <pc:sldMk cId="2895657290" sldId="449"/>
            <ac:spMk id="2" creationId="{601FD49A-40C7-6D5F-F1F0-EE619E361A26}"/>
          </ac:spMkLst>
        </pc:spChg>
        <pc:spChg chg="mod">
          <ac:chgData name="Caitlin Scarlett" userId="eced7f36-a3cb-4967-bc8e-3b96053e33cb" providerId="ADAL" clId="{C446E3C1-8D0C-4D1C-9809-322A07500AAE}" dt="2026-09-14T12:49:31.276" v="817" actId="1076"/>
          <ac:spMkLst>
            <pc:docMk/>
            <pc:sldMk cId="2895657290" sldId="449"/>
            <ac:spMk id="3" creationId="{FA7441E7-4AC6-55F6-0B3C-AF527D58F832}"/>
          </ac:spMkLst>
        </pc:spChg>
        <pc:spChg chg="del mod">
          <ac:chgData name="Caitlin Scarlett" userId="eced7f36-a3cb-4967-bc8e-3b96053e33cb" providerId="ADAL" clId="{C446E3C1-8D0C-4D1C-9809-322A07500AAE}" dt="2026-09-14T12:49:20.593" v="813" actId="478"/>
          <ac:spMkLst>
            <pc:docMk/>
            <pc:sldMk cId="2895657290" sldId="449"/>
            <ac:spMk id="5" creationId="{0F6F5A62-E111-E687-1BF2-53203673F9CA}"/>
          </ac:spMkLst>
        </pc:spChg>
        <pc:spChg chg="del mod">
          <ac:chgData name="Caitlin Scarlett" userId="eced7f36-a3cb-4967-bc8e-3b96053e33cb" providerId="ADAL" clId="{C446E3C1-8D0C-4D1C-9809-322A07500AAE}" dt="2026-09-14T12:49:18.874" v="812" actId="478"/>
          <ac:spMkLst>
            <pc:docMk/>
            <pc:sldMk cId="2895657290" sldId="449"/>
            <ac:spMk id="6" creationId="{51D01837-F2B9-35B0-8B30-9B1FB9B0DF5E}"/>
          </ac:spMkLst>
        </pc:spChg>
        <pc:spChg chg="del">
          <ac:chgData name="Caitlin Scarlett" userId="eced7f36-a3cb-4967-bc8e-3b96053e33cb" providerId="ADAL" clId="{C446E3C1-8D0C-4D1C-9809-322A07500AAE}" dt="2026-09-14T12:47:20.599" v="741" actId="478"/>
          <ac:spMkLst>
            <pc:docMk/>
            <pc:sldMk cId="2895657290" sldId="449"/>
            <ac:spMk id="8" creationId="{727D0D7B-0550-9901-E4CF-B3622419CA6F}"/>
          </ac:spMkLst>
        </pc:spChg>
        <pc:spChg chg="del">
          <ac:chgData name="Caitlin Scarlett" userId="eced7f36-a3cb-4967-bc8e-3b96053e33cb" providerId="ADAL" clId="{C446E3C1-8D0C-4D1C-9809-322A07500AAE}" dt="2026-09-14T12:47:33.820" v="743" actId="478"/>
          <ac:spMkLst>
            <pc:docMk/>
            <pc:sldMk cId="2895657290" sldId="449"/>
            <ac:spMk id="10" creationId="{D18AF383-7994-8A29-74E9-6DE08E917BA6}"/>
          </ac:spMkLst>
        </pc:spChg>
        <pc:spChg chg="del">
          <ac:chgData name="Caitlin Scarlett" userId="eced7f36-a3cb-4967-bc8e-3b96053e33cb" providerId="ADAL" clId="{C446E3C1-8D0C-4D1C-9809-322A07500AAE}" dt="2026-09-14T12:47:31.855" v="742" actId="478"/>
          <ac:spMkLst>
            <pc:docMk/>
            <pc:sldMk cId="2895657290" sldId="449"/>
            <ac:spMk id="11" creationId="{DED18A56-8041-F3CA-5B1A-F3C3A30358A3}"/>
          </ac:spMkLst>
        </pc:spChg>
        <pc:spChg chg="add mod">
          <ac:chgData name="Caitlin Scarlett" userId="eced7f36-a3cb-4967-bc8e-3b96053e33cb" providerId="ADAL" clId="{C446E3C1-8D0C-4D1C-9809-322A07500AAE}" dt="2026-09-14T12:49:35.637" v="818" actId="1076"/>
          <ac:spMkLst>
            <pc:docMk/>
            <pc:sldMk cId="2895657290" sldId="449"/>
            <ac:spMk id="12" creationId="{B37ED316-3096-7077-2337-17DF6198D4E6}"/>
          </ac:spMkLst>
        </pc:spChg>
        <pc:graphicFrameChg chg="mod modGraphic">
          <ac:chgData name="Caitlin Scarlett" userId="eced7f36-a3cb-4967-bc8e-3b96053e33cb" providerId="ADAL" clId="{C446E3C1-8D0C-4D1C-9809-322A07500AAE}" dt="2026-09-14T12:49:35.637" v="818" actId="1076"/>
          <ac:graphicFrameMkLst>
            <pc:docMk/>
            <pc:sldMk cId="2895657290" sldId="449"/>
            <ac:graphicFrameMk id="7" creationId="{EFB72DA5-9BD1-EEFF-3B8B-B1DBA1BB89E5}"/>
          </ac:graphicFrameMkLst>
        </pc:graphicFrameChg>
        <pc:graphicFrameChg chg="del mod">
          <ac:chgData name="Caitlin Scarlett" userId="eced7f36-a3cb-4967-bc8e-3b96053e33cb" providerId="ADAL" clId="{C446E3C1-8D0C-4D1C-9809-322A07500AAE}" dt="2026-09-14T12:49:17.448" v="811" actId="478"/>
          <ac:graphicFrameMkLst>
            <pc:docMk/>
            <pc:sldMk cId="2895657290" sldId="449"/>
            <ac:graphicFrameMk id="9" creationId="{02A4F700-1EDA-9A1A-4C39-28524C1F8701}"/>
          </ac:graphicFrameMkLst>
        </pc:graphicFrameChg>
        <pc:picChg chg="mod">
          <ac:chgData name="Caitlin Scarlett" userId="eced7f36-a3cb-4967-bc8e-3b96053e33cb" providerId="ADAL" clId="{C446E3C1-8D0C-4D1C-9809-322A07500AAE}" dt="2026-09-14T12:49:35.637" v="818" actId="1076"/>
          <ac:picMkLst>
            <pc:docMk/>
            <pc:sldMk cId="2895657290" sldId="449"/>
            <ac:picMk id="50" creationId="{29CE8BD8-8ED2-536B-EF5E-BB544B5E9021}"/>
          </ac:picMkLst>
        </pc:picChg>
      </pc:sldChg>
      <pc:sldChg chg="modSp mod">
        <pc:chgData name="Caitlin Scarlett" userId="eced7f36-a3cb-4967-bc8e-3b96053e33cb" providerId="ADAL" clId="{C446E3C1-8D0C-4D1C-9809-322A07500AAE}" dt="2026-09-14T09:45:27.554" v="361" actId="14100"/>
        <pc:sldMkLst>
          <pc:docMk/>
          <pc:sldMk cId="3015697965" sldId="451"/>
        </pc:sldMkLst>
        <pc:spChg chg="mod">
          <ac:chgData name="Caitlin Scarlett" userId="eced7f36-a3cb-4967-bc8e-3b96053e33cb" providerId="ADAL" clId="{C446E3C1-8D0C-4D1C-9809-322A07500AAE}" dt="2026-09-14T09:32:18.721" v="87" actId="1076"/>
          <ac:spMkLst>
            <pc:docMk/>
            <pc:sldMk cId="3015697965" sldId="451"/>
            <ac:spMk id="3" creationId="{720F4535-9322-5F2B-E411-27F224BD6F22}"/>
          </ac:spMkLst>
        </pc:spChg>
        <pc:spChg chg="mod">
          <ac:chgData name="Caitlin Scarlett" userId="eced7f36-a3cb-4967-bc8e-3b96053e33cb" providerId="ADAL" clId="{C446E3C1-8D0C-4D1C-9809-322A07500AAE}" dt="2026-09-14T09:36:26.781" v="166" actId="403"/>
          <ac:spMkLst>
            <pc:docMk/>
            <pc:sldMk cId="3015697965" sldId="451"/>
            <ac:spMk id="17" creationId="{07AB7EA7-2EBC-0498-6D65-FEC0CA02FE20}"/>
          </ac:spMkLst>
        </pc:spChg>
        <pc:spChg chg="mod">
          <ac:chgData name="Caitlin Scarlett" userId="eced7f36-a3cb-4967-bc8e-3b96053e33cb" providerId="ADAL" clId="{C446E3C1-8D0C-4D1C-9809-322A07500AAE}" dt="2026-09-14T09:37:59.689" v="209" actId="1076"/>
          <ac:spMkLst>
            <pc:docMk/>
            <pc:sldMk cId="3015697965" sldId="451"/>
            <ac:spMk id="18" creationId="{F5522DD7-01CA-6129-4FAC-C2F862FDC28B}"/>
          </ac:spMkLst>
        </pc:spChg>
        <pc:spChg chg="mod">
          <ac:chgData name="Caitlin Scarlett" userId="eced7f36-a3cb-4967-bc8e-3b96053e33cb" providerId="ADAL" clId="{C446E3C1-8D0C-4D1C-9809-322A07500AAE}" dt="2026-09-14T09:41:40.908" v="269" actId="14100"/>
          <ac:spMkLst>
            <pc:docMk/>
            <pc:sldMk cId="3015697965" sldId="451"/>
            <ac:spMk id="19" creationId="{19473ADB-90C5-7D87-340C-7BE0CE83A596}"/>
          </ac:spMkLst>
        </pc:spChg>
        <pc:spChg chg="mod">
          <ac:chgData name="Caitlin Scarlett" userId="eced7f36-a3cb-4967-bc8e-3b96053e33cb" providerId="ADAL" clId="{C446E3C1-8D0C-4D1C-9809-322A07500AAE}" dt="2026-09-14T09:43:37.066" v="276" actId="20577"/>
          <ac:spMkLst>
            <pc:docMk/>
            <pc:sldMk cId="3015697965" sldId="451"/>
            <ac:spMk id="20" creationId="{F0A93293-36BC-67D9-0B7A-766BBD7F7E22}"/>
          </ac:spMkLst>
        </pc:spChg>
        <pc:spChg chg="mod">
          <ac:chgData name="Caitlin Scarlett" userId="eced7f36-a3cb-4967-bc8e-3b96053e33cb" providerId="ADAL" clId="{C446E3C1-8D0C-4D1C-9809-322A07500AAE}" dt="2026-09-14T09:32:14.781" v="86" actId="1076"/>
          <ac:spMkLst>
            <pc:docMk/>
            <pc:sldMk cId="3015697965" sldId="451"/>
            <ac:spMk id="21" creationId="{1A492182-788C-AC1D-8E31-2C467D9D7265}"/>
          </ac:spMkLst>
        </pc:spChg>
        <pc:spChg chg="mod">
          <ac:chgData name="Caitlin Scarlett" userId="eced7f36-a3cb-4967-bc8e-3b96053e33cb" providerId="ADAL" clId="{C446E3C1-8D0C-4D1C-9809-322A07500AAE}" dt="2026-09-14T09:36:26.781" v="166" actId="403"/>
          <ac:spMkLst>
            <pc:docMk/>
            <pc:sldMk cId="3015697965" sldId="451"/>
            <ac:spMk id="28" creationId="{65EE6C56-DA31-A154-5D68-8F688AE74612}"/>
          </ac:spMkLst>
        </pc:spChg>
        <pc:spChg chg="mod">
          <ac:chgData name="Caitlin Scarlett" userId="eced7f36-a3cb-4967-bc8e-3b96053e33cb" providerId="ADAL" clId="{C446E3C1-8D0C-4D1C-9809-322A07500AAE}" dt="2026-09-14T09:45:27.554" v="361" actId="14100"/>
          <ac:spMkLst>
            <pc:docMk/>
            <pc:sldMk cId="3015697965" sldId="451"/>
            <ac:spMk id="29" creationId="{422CF581-8D6A-3B5B-E587-BAC8575001F1}"/>
          </ac:spMkLst>
        </pc:spChg>
        <pc:spChg chg="mod">
          <ac:chgData name="Caitlin Scarlett" userId="eced7f36-a3cb-4967-bc8e-3b96053e33cb" providerId="ADAL" clId="{C446E3C1-8D0C-4D1C-9809-322A07500AAE}" dt="2026-09-14T09:36:26.781" v="166" actId="403"/>
          <ac:spMkLst>
            <pc:docMk/>
            <pc:sldMk cId="3015697965" sldId="451"/>
            <ac:spMk id="31" creationId="{4464BC4C-D4BB-4CD3-FDD5-5774150F0518}"/>
          </ac:spMkLst>
        </pc:spChg>
        <pc:spChg chg="mod">
          <ac:chgData name="Caitlin Scarlett" userId="eced7f36-a3cb-4967-bc8e-3b96053e33cb" providerId="ADAL" clId="{C446E3C1-8D0C-4D1C-9809-322A07500AAE}" dt="2026-09-14T09:38:24.406" v="225" actId="1035"/>
          <ac:spMkLst>
            <pc:docMk/>
            <pc:sldMk cId="3015697965" sldId="451"/>
            <ac:spMk id="36" creationId="{98CDD4A5-6565-730B-76F6-FC0AEAF99F28}"/>
          </ac:spMkLst>
        </pc:spChg>
        <pc:spChg chg="mod">
          <ac:chgData name="Caitlin Scarlett" userId="eced7f36-a3cb-4967-bc8e-3b96053e33cb" providerId="ADAL" clId="{C446E3C1-8D0C-4D1C-9809-322A07500AAE}" dt="2026-09-14T09:41:48.663" v="270" actId="14100"/>
          <ac:spMkLst>
            <pc:docMk/>
            <pc:sldMk cId="3015697965" sldId="451"/>
            <ac:spMk id="38" creationId="{E3A0B376-514E-4AE2-46DB-55B35A772386}"/>
          </ac:spMkLst>
        </pc:spChg>
        <pc:spChg chg="mod">
          <ac:chgData name="Caitlin Scarlett" userId="eced7f36-a3cb-4967-bc8e-3b96053e33cb" providerId="ADAL" clId="{C446E3C1-8D0C-4D1C-9809-322A07500AAE}" dt="2026-09-14T09:38:33.063" v="227" actId="1076"/>
          <ac:spMkLst>
            <pc:docMk/>
            <pc:sldMk cId="3015697965" sldId="451"/>
            <ac:spMk id="40" creationId="{C6A96C18-68A7-9CE8-E419-25BB998E8D1D}"/>
          </ac:spMkLst>
        </pc:spChg>
        <pc:spChg chg="mod">
          <ac:chgData name="Caitlin Scarlett" userId="eced7f36-a3cb-4967-bc8e-3b96053e33cb" providerId="ADAL" clId="{C446E3C1-8D0C-4D1C-9809-322A07500AAE}" dt="2026-09-14T09:38:09.310" v="214" actId="1076"/>
          <ac:spMkLst>
            <pc:docMk/>
            <pc:sldMk cId="3015697965" sldId="451"/>
            <ac:spMk id="42" creationId="{4545B26E-5C75-E3B8-4041-92F8D13676EF}"/>
          </ac:spMkLst>
        </pc:spChg>
        <pc:spChg chg="mod">
          <ac:chgData name="Caitlin Scarlett" userId="eced7f36-a3cb-4967-bc8e-3b96053e33cb" providerId="ADAL" clId="{C446E3C1-8D0C-4D1C-9809-322A07500AAE}" dt="2026-09-14T09:38:06.754" v="212" actId="1076"/>
          <ac:spMkLst>
            <pc:docMk/>
            <pc:sldMk cId="3015697965" sldId="451"/>
            <ac:spMk id="45" creationId="{A70EE14F-AF36-CF67-C472-FB05E861F647}"/>
          </ac:spMkLst>
        </pc:spChg>
        <pc:spChg chg="mod">
          <ac:chgData name="Caitlin Scarlett" userId="eced7f36-a3cb-4967-bc8e-3b96053e33cb" providerId="ADAL" clId="{C446E3C1-8D0C-4D1C-9809-322A07500AAE}" dt="2026-09-14T09:38:55.292" v="240" actId="14100"/>
          <ac:spMkLst>
            <pc:docMk/>
            <pc:sldMk cId="3015697965" sldId="451"/>
            <ac:spMk id="46" creationId="{63340770-5B79-78A5-3288-D8443F490B49}"/>
          </ac:spMkLst>
        </pc:spChg>
        <pc:spChg chg="mod">
          <ac:chgData name="Caitlin Scarlett" userId="eced7f36-a3cb-4967-bc8e-3b96053e33cb" providerId="ADAL" clId="{C446E3C1-8D0C-4D1C-9809-322A07500AAE}" dt="2026-09-14T09:38:13.336" v="216" actId="1076"/>
          <ac:spMkLst>
            <pc:docMk/>
            <pc:sldMk cId="3015697965" sldId="451"/>
            <ac:spMk id="47" creationId="{4121D395-B5AA-6D4E-2167-B5B393291BC4}"/>
          </ac:spMkLst>
        </pc:spChg>
        <pc:spChg chg="mod">
          <ac:chgData name="Caitlin Scarlett" userId="eced7f36-a3cb-4967-bc8e-3b96053e33cb" providerId="ADAL" clId="{C446E3C1-8D0C-4D1C-9809-322A07500AAE}" dt="2026-09-14T09:36:26.781" v="166" actId="403"/>
          <ac:spMkLst>
            <pc:docMk/>
            <pc:sldMk cId="3015697965" sldId="451"/>
            <ac:spMk id="52" creationId="{D6083F36-8A07-7BA0-8283-C44B21098C38}"/>
          </ac:spMkLst>
        </pc:spChg>
        <pc:spChg chg="mod">
          <ac:chgData name="Caitlin Scarlett" userId="eced7f36-a3cb-4967-bc8e-3b96053e33cb" providerId="ADAL" clId="{C446E3C1-8D0C-4D1C-9809-322A07500AAE}" dt="2026-09-14T09:38:40.819" v="228" actId="1076"/>
          <ac:spMkLst>
            <pc:docMk/>
            <pc:sldMk cId="3015697965" sldId="451"/>
            <ac:spMk id="53" creationId="{D99A1E85-A689-C508-5FAA-92F0A9949CFA}"/>
          </ac:spMkLst>
        </pc:spChg>
        <pc:spChg chg="mod">
          <ac:chgData name="Caitlin Scarlett" userId="eced7f36-a3cb-4967-bc8e-3b96053e33cb" providerId="ADAL" clId="{C446E3C1-8D0C-4D1C-9809-322A07500AAE}" dt="2026-09-14T09:38:52.008" v="239" actId="14100"/>
          <ac:spMkLst>
            <pc:docMk/>
            <pc:sldMk cId="3015697965" sldId="451"/>
            <ac:spMk id="54" creationId="{24E77826-0A4E-2F8F-E383-94413D394DB4}"/>
          </ac:spMkLst>
        </pc:spChg>
        <pc:spChg chg="mod">
          <ac:chgData name="Caitlin Scarlett" userId="eced7f36-a3cb-4967-bc8e-3b96053e33cb" providerId="ADAL" clId="{C446E3C1-8D0C-4D1C-9809-322A07500AAE}" dt="2026-09-14T09:38:49.676" v="238" actId="14100"/>
          <ac:spMkLst>
            <pc:docMk/>
            <pc:sldMk cId="3015697965" sldId="451"/>
            <ac:spMk id="55" creationId="{79593AA7-7B4D-76F3-C39C-8FE9B120813D}"/>
          </ac:spMkLst>
        </pc:spChg>
        <pc:grpChg chg="mod">
          <ac:chgData name="Caitlin Scarlett" userId="eced7f36-a3cb-4967-bc8e-3b96053e33cb" providerId="ADAL" clId="{C446E3C1-8D0C-4D1C-9809-322A07500AAE}" dt="2026-09-14T09:37:14.781" v="190" actId="1037"/>
          <ac:grpSpMkLst>
            <pc:docMk/>
            <pc:sldMk cId="3015697965" sldId="451"/>
            <ac:grpSpMk id="14" creationId="{9447D273-D108-4E60-7EDA-0A5EF3A4D50F}"/>
          </ac:grpSpMkLst>
        </pc:grpChg>
        <pc:grpChg chg="mod">
          <ac:chgData name="Caitlin Scarlett" userId="eced7f36-a3cb-4967-bc8e-3b96053e33cb" providerId="ADAL" clId="{C446E3C1-8D0C-4D1C-9809-322A07500AAE}" dt="2026-09-14T09:37:06.920" v="174" actId="14100"/>
          <ac:grpSpMkLst>
            <pc:docMk/>
            <pc:sldMk cId="3015697965" sldId="451"/>
            <ac:grpSpMk id="26" creationId="{8365B861-059E-E95A-4485-D6E98C93E4C9}"/>
          </ac:grpSpMkLst>
        </pc:grpChg>
        <pc:grpChg chg="mod">
          <ac:chgData name="Caitlin Scarlett" userId="eced7f36-a3cb-4967-bc8e-3b96053e33cb" providerId="ADAL" clId="{C446E3C1-8D0C-4D1C-9809-322A07500AAE}" dt="2026-09-14T09:37:14.781" v="190" actId="1037"/>
          <ac:grpSpMkLst>
            <pc:docMk/>
            <pc:sldMk cId="3015697965" sldId="451"/>
            <ac:grpSpMk id="41" creationId="{3370029A-6416-D14E-8F45-C5C964817C77}"/>
          </ac:grpSpMkLst>
        </pc:grpChg>
        <pc:grpChg chg="mod">
          <ac:chgData name="Caitlin Scarlett" userId="eced7f36-a3cb-4967-bc8e-3b96053e33cb" providerId="ADAL" clId="{C446E3C1-8D0C-4D1C-9809-322A07500AAE}" dt="2026-09-14T09:37:06.920" v="174" actId="14100"/>
          <ac:grpSpMkLst>
            <pc:docMk/>
            <pc:sldMk cId="3015697965" sldId="451"/>
            <ac:grpSpMk id="48" creationId="{E0A8E026-D019-0063-281F-B8BD120FEF88}"/>
          </ac:grpSpMkLst>
        </pc:grpChg>
        <pc:graphicFrameChg chg="mod modGraphic">
          <ac:chgData name="Caitlin Scarlett" userId="eced7f36-a3cb-4967-bc8e-3b96053e33cb" providerId="ADAL" clId="{C446E3C1-8D0C-4D1C-9809-322A07500AAE}" dt="2026-09-14T09:45:21.453" v="359" actId="14100"/>
          <ac:graphicFrameMkLst>
            <pc:docMk/>
            <pc:sldMk cId="3015697965" sldId="451"/>
            <ac:graphicFrameMk id="27" creationId="{D1F6E31C-A019-2A1B-73A9-FF61811BA1AC}"/>
          </ac:graphicFrameMkLst>
        </pc:graphicFrameChg>
      </pc:sldChg>
      <pc:sldChg chg="modSp mod">
        <pc:chgData name="Caitlin Scarlett" userId="eced7f36-a3cb-4967-bc8e-3b96053e33cb" providerId="ADAL" clId="{C446E3C1-8D0C-4D1C-9809-322A07500AAE}" dt="2026-09-14T09:55:31.872" v="412" actId="14100"/>
        <pc:sldMkLst>
          <pc:docMk/>
          <pc:sldMk cId="1344331355" sldId="453"/>
        </pc:sldMkLst>
        <pc:spChg chg="mod">
          <ac:chgData name="Caitlin Scarlett" userId="eced7f36-a3cb-4967-bc8e-3b96053e33cb" providerId="ADAL" clId="{C446E3C1-8D0C-4D1C-9809-322A07500AAE}" dt="2026-09-14T09:51:17.046" v="395" actId="1036"/>
          <ac:spMkLst>
            <pc:docMk/>
            <pc:sldMk cId="1344331355" sldId="453"/>
            <ac:spMk id="3" creationId="{6A9283F8-4D18-5EE2-4DC3-AD9D6678108A}"/>
          </ac:spMkLst>
        </pc:spChg>
        <pc:spChg chg="mod">
          <ac:chgData name="Caitlin Scarlett" userId="eced7f36-a3cb-4967-bc8e-3b96053e33cb" providerId="ADAL" clId="{C446E3C1-8D0C-4D1C-9809-322A07500AAE}" dt="2026-09-14T09:51:17.046" v="395" actId="1036"/>
          <ac:spMkLst>
            <pc:docMk/>
            <pc:sldMk cId="1344331355" sldId="453"/>
            <ac:spMk id="5" creationId="{0753BCD1-F2B9-04E4-0DB9-3BFA735C9B2B}"/>
          </ac:spMkLst>
        </pc:spChg>
        <pc:spChg chg="mod">
          <ac:chgData name="Caitlin Scarlett" userId="eced7f36-a3cb-4967-bc8e-3b96053e33cb" providerId="ADAL" clId="{C446E3C1-8D0C-4D1C-9809-322A07500AAE}" dt="2026-09-14T09:50:53.812" v="377" actId="14100"/>
          <ac:spMkLst>
            <pc:docMk/>
            <pc:sldMk cId="1344331355" sldId="453"/>
            <ac:spMk id="10" creationId="{7C4EDCD8-D4C9-BC05-98AA-1F9A8B8178F1}"/>
          </ac:spMkLst>
        </pc:spChg>
        <pc:spChg chg="mod">
          <ac:chgData name="Caitlin Scarlett" userId="eced7f36-a3cb-4967-bc8e-3b96053e33cb" providerId="ADAL" clId="{C446E3C1-8D0C-4D1C-9809-322A07500AAE}" dt="2026-09-14T09:50:17.307" v="367" actId="14100"/>
          <ac:spMkLst>
            <pc:docMk/>
            <pc:sldMk cId="1344331355" sldId="453"/>
            <ac:spMk id="12" creationId="{6084EA90-E67A-65C9-8AC8-CC61E82F032A}"/>
          </ac:spMkLst>
        </pc:spChg>
        <pc:spChg chg="mod">
          <ac:chgData name="Caitlin Scarlett" userId="eced7f36-a3cb-4967-bc8e-3b96053e33cb" providerId="ADAL" clId="{C446E3C1-8D0C-4D1C-9809-322A07500AAE}" dt="2026-09-14T09:50:19.078" v="368" actId="14100"/>
          <ac:spMkLst>
            <pc:docMk/>
            <pc:sldMk cId="1344331355" sldId="453"/>
            <ac:spMk id="13" creationId="{4C8E805E-04F7-ABBE-D6AA-84E83A2D20C5}"/>
          </ac:spMkLst>
        </pc:spChg>
        <pc:spChg chg="mod">
          <ac:chgData name="Caitlin Scarlett" userId="eced7f36-a3cb-4967-bc8e-3b96053e33cb" providerId="ADAL" clId="{C446E3C1-8D0C-4D1C-9809-322A07500AAE}" dt="2026-09-14T09:50:58.016" v="378" actId="1076"/>
          <ac:spMkLst>
            <pc:docMk/>
            <pc:sldMk cId="1344331355" sldId="453"/>
            <ac:spMk id="16" creationId="{A9583C40-A742-EFCF-5BCD-80C04127E203}"/>
          </ac:spMkLst>
        </pc:spChg>
        <pc:spChg chg="mod">
          <ac:chgData name="Caitlin Scarlett" userId="eced7f36-a3cb-4967-bc8e-3b96053e33cb" providerId="ADAL" clId="{C446E3C1-8D0C-4D1C-9809-322A07500AAE}" dt="2026-09-14T09:54:56.194" v="409" actId="1076"/>
          <ac:spMkLst>
            <pc:docMk/>
            <pc:sldMk cId="1344331355" sldId="453"/>
            <ac:spMk id="17" creationId="{F494F613-EBE8-69F3-3326-A7CC33125DF1}"/>
          </ac:spMkLst>
        </pc:spChg>
        <pc:spChg chg="mod">
          <ac:chgData name="Caitlin Scarlett" userId="eced7f36-a3cb-4967-bc8e-3b96053e33cb" providerId="ADAL" clId="{C446E3C1-8D0C-4D1C-9809-322A07500AAE}" dt="2026-09-14T09:51:30.293" v="397" actId="14100"/>
          <ac:spMkLst>
            <pc:docMk/>
            <pc:sldMk cId="1344331355" sldId="453"/>
            <ac:spMk id="18" creationId="{402FA685-2C30-A999-104B-3D4476C3DBF4}"/>
          </ac:spMkLst>
        </pc:spChg>
        <pc:spChg chg="mod">
          <ac:chgData name="Caitlin Scarlett" userId="eced7f36-a3cb-4967-bc8e-3b96053e33cb" providerId="ADAL" clId="{C446E3C1-8D0C-4D1C-9809-322A07500AAE}" dt="2026-09-14T09:51:36.422" v="399" actId="14100"/>
          <ac:spMkLst>
            <pc:docMk/>
            <pc:sldMk cId="1344331355" sldId="453"/>
            <ac:spMk id="19" creationId="{17451221-C4F4-C8F3-9568-6CB887A133C8}"/>
          </ac:spMkLst>
        </pc:spChg>
        <pc:spChg chg="mod">
          <ac:chgData name="Caitlin Scarlett" userId="eced7f36-a3cb-4967-bc8e-3b96053e33cb" providerId="ADAL" clId="{C446E3C1-8D0C-4D1C-9809-322A07500AAE}" dt="2026-09-14T09:50:45.586" v="374" actId="1076"/>
          <ac:spMkLst>
            <pc:docMk/>
            <pc:sldMk cId="1344331355" sldId="453"/>
            <ac:spMk id="21" creationId="{C163E2AD-AF05-7C62-6680-1E7A35F270A1}"/>
          </ac:spMkLst>
        </pc:spChg>
        <pc:spChg chg="mod">
          <ac:chgData name="Caitlin Scarlett" userId="eced7f36-a3cb-4967-bc8e-3b96053e33cb" providerId="ADAL" clId="{C446E3C1-8D0C-4D1C-9809-322A07500AAE}" dt="2026-09-14T09:54:50.593" v="407" actId="1076"/>
          <ac:spMkLst>
            <pc:docMk/>
            <pc:sldMk cId="1344331355" sldId="453"/>
            <ac:spMk id="22" creationId="{7E7FAD02-02B1-8D06-A8CA-2FA1547D5608}"/>
          </ac:spMkLst>
        </pc:spChg>
        <pc:spChg chg="mod">
          <ac:chgData name="Caitlin Scarlett" userId="eced7f36-a3cb-4967-bc8e-3b96053e33cb" providerId="ADAL" clId="{C446E3C1-8D0C-4D1C-9809-322A07500AAE}" dt="2026-09-14T09:50:21.365" v="369" actId="14100"/>
          <ac:spMkLst>
            <pc:docMk/>
            <pc:sldMk cId="1344331355" sldId="453"/>
            <ac:spMk id="23" creationId="{DBB29656-E8F2-F51A-8379-3E8F0F5CD49F}"/>
          </ac:spMkLst>
        </pc:spChg>
        <pc:spChg chg="mod">
          <ac:chgData name="Caitlin Scarlett" userId="eced7f36-a3cb-4967-bc8e-3b96053e33cb" providerId="ADAL" clId="{C446E3C1-8D0C-4D1C-9809-322A07500AAE}" dt="2026-09-14T09:50:24.421" v="370" actId="14100"/>
          <ac:spMkLst>
            <pc:docMk/>
            <pc:sldMk cId="1344331355" sldId="453"/>
            <ac:spMk id="24" creationId="{7E1AE145-37CD-52D9-F429-11F7BF50397E}"/>
          </ac:spMkLst>
        </pc:spChg>
        <pc:spChg chg="mod">
          <ac:chgData name="Caitlin Scarlett" userId="eced7f36-a3cb-4967-bc8e-3b96053e33cb" providerId="ADAL" clId="{C446E3C1-8D0C-4D1C-9809-322A07500AAE}" dt="2026-09-14T09:50:48.743" v="375" actId="1076"/>
          <ac:spMkLst>
            <pc:docMk/>
            <pc:sldMk cId="1344331355" sldId="453"/>
            <ac:spMk id="28" creationId="{1C1EA6CC-4870-B930-B0DE-BF5CCE1C68B7}"/>
          </ac:spMkLst>
        </pc:spChg>
        <pc:spChg chg="mod">
          <ac:chgData name="Caitlin Scarlett" userId="eced7f36-a3cb-4967-bc8e-3b96053e33cb" providerId="ADAL" clId="{C446E3C1-8D0C-4D1C-9809-322A07500AAE}" dt="2026-09-14T09:54:53.558" v="408" actId="1076"/>
          <ac:spMkLst>
            <pc:docMk/>
            <pc:sldMk cId="1344331355" sldId="453"/>
            <ac:spMk id="29" creationId="{A6F1703B-A7EA-0AA7-9BE5-B0F488B8FF43}"/>
          </ac:spMkLst>
        </pc:spChg>
        <pc:spChg chg="mod">
          <ac:chgData name="Caitlin Scarlett" userId="eced7f36-a3cb-4967-bc8e-3b96053e33cb" providerId="ADAL" clId="{C446E3C1-8D0C-4D1C-9809-322A07500AAE}" dt="2026-09-14T09:50:27.062" v="371" actId="14100"/>
          <ac:spMkLst>
            <pc:docMk/>
            <pc:sldMk cId="1344331355" sldId="453"/>
            <ac:spMk id="30" creationId="{E5D57BE8-D4DD-11BC-569F-44097A3394A6}"/>
          </ac:spMkLst>
        </pc:spChg>
        <pc:spChg chg="mod">
          <ac:chgData name="Caitlin Scarlett" userId="eced7f36-a3cb-4967-bc8e-3b96053e33cb" providerId="ADAL" clId="{C446E3C1-8D0C-4D1C-9809-322A07500AAE}" dt="2026-09-14T09:50:31.629" v="372" actId="14100"/>
          <ac:spMkLst>
            <pc:docMk/>
            <pc:sldMk cId="1344331355" sldId="453"/>
            <ac:spMk id="31" creationId="{3EDA6D3F-23C2-5114-F9D7-247BFACE468E}"/>
          </ac:spMkLst>
        </pc:spChg>
        <pc:spChg chg="mod">
          <ac:chgData name="Caitlin Scarlett" userId="eced7f36-a3cb-4967-bc8e-3b96053e33cb" providerId="ADAL" clId="{C446E3C1-8D0C-4D1C-9809-322A07500AAE}" dt="2026-09-14T09:51:48.037" v="401" actId="1076"/>
          <ac:spMkLst>
            <pc:docMk/>
            <pc:sldMk cId="1344331355" sldId="453"/>
            <ac:spMk id="66" creationId="{FE5ED2C9-0D30-3B35-5F52-944545D46D3E}"/>
          </ac:spMkLst>
        </pc:spChg>
        <pc:spChg chg="mod">
          <ac:chgData name="Caitlin Scarlett" userId="eced7f36-a3cb-4967-bc8e-3b96053e33cb" providerId="ADAL" clId="{C446E3C1-8D0C-4D1C-9809-322A07500AAE}" dt="2026-09-14T09:52:04.293" v="403" actId="14100"/>
          <ac:spMkLst>
            <pc:docMk/>
            <pc:sldMk cId="1344331355" sldId="453"/>
            <ac:spMk id="67" creationId="{AD991621-7B39-E82D-31C6-358A67778DF8}"/>
          </ac:spMkLst>
        </pc:spChg>
        <pc:grpChg chg="mod">
          <ac:chgData name="Caitlin Scarlett" userId="eced7f36-a3cb-4967-bc8e-3b96053e33cb" providerId="ADAL" clId="{C446E3C1-8D0C-4D1C-9809-322A07500AAE}" dt="2026-09-14T09:55:31.872" v="412" actId="14100"/>
          <ac:grpSpMkLst>
            <pc:docMk/>
            <pc:sldMk cId="1344331355" sldId="453"/>
            <ac:grpSpMk id="32" creationId="{9F6E1FF4-EAB7-BBE7-CC44-5831C6CB338A}"/>
          </ac:grpSpMkLst>
        </pc:gr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networkrail.sharepoint.com/sites/ChargesandIncentives/Shared%20Documents/PR28/Performance%20Schemes/Policy%20Position%20Papers%20&amp;%20Workshop%20Slides/Performance%20Scheme%20Features/Performance%20Features%20-%20Illustrative%20Examples.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networkrail.sharepoint.com/sites/ChargesandIncentives/Shared%20Documents/PR28/Performance%20Schemes/Policy%20Position%20Papers%20&amp;%20Workshop%20Slides/Performance%20Scheme%20Features/Performance%20Features%20-%20Illustrative%20Examp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'Annual Caps'!$C$4</c:f>
              <c:strCache>
                <c:ptCount val="1"/>
                <c:pt idx="0">
                  <c:v>Payment</c:v>
                </c:pt>
              </c:strCache>
            </c:strRef>
          </c:tx>
          <c:spPr>
            <a:solidFill>
              <a:schemeClr val="accent1"/>
            </a:solidFill>
            <a:ln>
              <a:noFill/>
            </a:ln>
            <a:effectLst/>
          </c:spPr>
          <c:invertIfNegative val="0"/>
          <c:dPt>
            <c:idx val="1"/>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1-D73B-434C-B833-10BCB77432C3}"/>
              </c:ext>
            </c:extLst>
          </c:dPt>
          <c:dPt>
            <c:idx val="2"/>
            <c:invertIfNegative val="0"/>
            <c:bubble3D val="0"/>
            <c:spPr>
              <a:solidFill>
                <a:srgbClr val="FF0000"/>
              </a:solidFill>
              <a:ln>
                <a:solidFill>
                  <a:srgbClr val="FF0000"/>
                </a:solidFill>
              </a:ln>
              <a:effectLst/>
            </c:spPr>
            <c:extLst>
              <c:ext xmlns:c16="http://schemas.microsoft.com/office/drawing/2014/chart" uri="{C3380CC4-5D6E-409C-BE32-E72D297353CC}">
                <c16:uniqueId val="{00000003-D73B-434C-B833-10BCB77432C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'Annual Caps'!$B$5:$B$7</c:f>
              <c:strCache>
                <c:ptCount val="3"/>
                <c:pt idx="0">
                  <c:v>GBR Performance Penalty Payment</c:v>
                </c:pt>
                <c:pt idx="1">
                  <c:v>TOC Performance Bonus Payment</c:v>
                </c:pt>
                <c:pt idx="2">
                  <c:v>Net Payment (GBR to TOC)</c:v>
                </c:pt>
              </c:strCache>
            </c:strRef>
          </c:cat>
          <c:val>
            <c:numRef>
              <c:f>'Annual Caps'!$C$5:$C$7</c:f>
              <c:numCache>
                <c:formatCode>"£"#,##0</c:formatCode>
                <c:ptCount val="3"/>
                <c:pt idx="0">
                  <c:v>1200000</c:v>
                </c:pt>
                <c:pt idx="1">
                  <c:v>600000</c:v>
                </c:pt>
                <c:pt idx="2">
                  <c:v>1800000</c:v>
                </c:pt>
              </c:numCache>
            </c:numRef>
          </c:val>
          <c:extLst>
            <c:ext xmlns:c16="http://schemas.microsoft.com/office/drawing/2014/chart" uri="{C3380CC4-5D6E-409C-BE32-E72D297353CC}">
              <c16:uniqueId val="{00000004-D73B-434C-B833-10BCB77432C3}"/>
            </c:ext>
          </c:extLst>
        </c:ser>
        <c:dLbls>
          <c:showLegendKey val="0"/>
          <c:showVal val="1"/>
          <c:showCatName val="0"/>
          <c:showSerName val="0"/>
          <c:showPercent val="0"/>
          <c:showBubbleSize val="0"/>
        </c:dLbls>
        <c:gapWidth val="219"/>
        <c:axId val="1227701984"/>
        <c:axId val="1227707744"/>
      </c:barChart>
      <c:scatterChart>
        <c:scatterStyle val="lineMarker"/>
        <c:varyColors val="0"/>
        <c:ser>
          <c:idx val="1"/>
          <c:order val="1"/>
          <c:tx>
            <c:strRef>
              <c:f>'Annual Caps'!$E$5:$E$6</c:f>
              <c:strCache>
                <c:ptCount val="2"/>
                <c:pt idx="0">
                  <c:v>0</c:v>
                </c:pt>
                <c:pt idx="1">
                  <c:v>3</c:v>
                </c:pt>
              </c:strCache>
            </c:strRef>
          </c:tx>
          <c:spPr>
            <a:ln w="25400" cap="rnd">
              <a:solidFill>
                <a:schemeClr val="tx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5-D73B-434C-B833-10BCB77432C3}"/>
                </c:ext>
              </c:extLst>
            </c:dLbl>
            <c:dLbl>
              <c:idx val="1"/>
              <c:layout>
                <c:manualLayout>
                  <c:x val="-0.35416599096444396"/>
                  <c:y val="-7.530567273384936E-2"/>
                </c:manualLayout>
              </c:layout>
              <c:tx>
                <c:rich>
                  <a:bodyPr/>
                  <a:lstStyle/>
                  <a:p>
                    <a:r>
                      <a:rPr lang="en-US" sz="800"/>
                      <a:t>GBR &amp; TOC Reciprocal Cap, £1,000,000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D73B-434C-B833-10BCB77432C3}"/>
                </c:ext>
              </c:extLst>
            </c:dLbl>
            <c:spPr>
              <a:noFill/>
              <a:ln w="3175">
                <a:solidFill>
                  <a:sysClr val="windowText" lastClr="00000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'Annual Caps'!$E$5:$E$6</c:f>
              <c:numCache>
                <c:formatCode>General</c:formatCode>
                <c:ptCount val="2"/>
                <c:pt idx="0">
                  <c:v>0</c:v>
                </c:pt>
                <c:pt idx="1">
                  <c:v>3</c:v>
                </c:pt>
              </c:numCache>
            </c:numRef>
          </c:xVal>
          <c:yVal>
            <c:numRef>
              <c:f>'Annual Caps'!$F$5:$F$6</c:f>
              <c:numCache>
                <c:formatCode>_-* #,##0_-;\-* #,##0_-;_-* "-"??_-;_-@_-</c:formatCode>
                <c:ptCount val="2"/>
                <c:pt idx="0">
                  <c:v>1000000</c:v>
                </c:pt>
                <c:pt idx="1">
                  <c:v>1000000</c:v>
                </c:pt>
              </c:numCache>
            </c:numRef>
          </c:yVal>
          <c:smooth val="0"/>
          <c:extLst>
            <c:ext xmlns:c16="http://schemas.microsoft.com/office/drawing/2014/chart" uri="{C3380CC4-5D6E-409C-BE32-E72D297353CC}">
              <c16:uniqueId val="{00000007-D73B-434C-B833-10BCB77432C3}"/>
            </c:ext>
          </c:extLst>
        </c:ser>
        <c:dLbls>
          <c:showLegendKey val="0"/>
          <c:showVal val="1"/>
          <c:showCatName val="0"/>
          <c:showSerName val="0"/>
          <c:showPercent val="0"/>
          <c:showBubbleSize val="0"/>
        </c:dLbls>
        <c:axId val="1274107480"/>
        <c:axId val="1274113600"/>
      </c:scatterChart>
      <c:catAx>
        <c:axId val="12277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7707744"/>
        <c:crosses val="autoZero"/>
        <c:auto val="1"/>
        <c:lblAlgn val="ctr"/>
        <c:lblOffset val="100"/>
        <c:noMultiLvlLbl val="0"/>
      </c:catAx>
      <c:valAx>
        <c:axId val="1227707744"/>
        <c:scaling>
          <c:orientation val="minMax"/>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7701984"/>
        <c:crosses val="autoZero"/>
        <c:crossBetween val="between"/>
      </c:valAx>
      <c:valAx>
        <c:axId val="1274113600"/>
        <c:scaling>
          <c:orientation val="minMax"/>
        </c:scaling>
        <c:delete val="1"/>
        <c:axPos val="r"/>
        <c:numFmt formatCode="_-* #,##0_-;\-* #,##0_-;_-* &quot;-&quot;??_-;_-@_-" sourceLinked="1"/>
        <c:majorTickMark val="out"/>
        <c:minorTickMark val="none"/>
        <c:tickLblPos val="nextTo"/>
        <c:crossAx val="1274107480"/>
        <c:crosses val="max"/>
        <c:crossBetween val="midCat"/>
      </c:valAx>
      <c:valAx>
        <c:axId val="1274107480"/>
        <c:scaling>
          <c:orientation val="minMax"/>
          <c:max val="3"/>
        </c:scaling>
        <c:delete val="0"/>
        <c:axPos val="t"/>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b="1"/>
                  <a:t>Annual Cap Liability Feature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4113600"/>
        <c:crosses val="max"/>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'Incident Caps'!$C$4</c:f>
              <c:strCache>
                <c:ptCount val="1"/>
                <c:pt idx="0">
                  <c:v>Payment</c:v>
                </c:pt>
              </c:strCache>
            </c:strRef>
          </c:tx>
          <c:spPr>
            <a:solidFill>
              <a:schemeClr val="accent1"/>
            </a:solidFill>
            <a:ln>
              <a:noFill/>
            </a:ln>
            <a:effectLst/>
          </c:spPr>
          <c:invertIfNegative val="0"/>
          <c:dPt>
            <c:idx val="1"/>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1-0085-4095-B0B9-6E83579447B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'Incident Caps'!$B$5:$B$6</c:f>
              <c:strCache>
                <c:ptCount val="2"/>
                <c:pt idx="0">
                  <c:v>GBR Incident Payment</c:v>
                </c:pt>
                <c:pt idx="1">
                  <c:v>TOC Incident Payment</c:v>
                </c:pt>
              </c:strCache>
            </c:strRef>
          </c:cat>
          <c:val>
            <c:numRef>
              <c:f>'Incident Caps'!$C$5:$C$6</c:f>
              <c:numCache>
                <c:formatCode>"£"#,##0</c:formatCode>
                <c:ptCount val="2"/>
                <c:pt idx="0">
                  <c:v>70000</c:v>
                </c:pt>
                <c:pt idx="1">
                  <c:v>175000</c:v>
                </c:pt>
              </c:numCache>
            </c:numRef>
          </c:val>
          <c:extLst>
            <c:ext xmlns:c16="http://schemas.microsoft.com/office/drawing/2014/chart" uri="{C3380CC4-5D6E-409C-BE32-E72D297353CC}">
              <c16:uniqueId val="{00000002-0085-4095-B0B9-6E83579447B6}"/>
            </c:ext>
          </c:extLst>
        </c:ser>
        <c:dLbls>
          <c:showLegendKey val="0"/>
          <c:showVal val="1"/>
          <c:showCatName val="0"/>
          <c:showSerName val="0"/>
          <c:showPercent val="0"/>
          <c:showBubbleSize val="0"/>
        </c:dLbls>
        <c:gapWidth val="219"/>
        <c:axId val="1227701984"/>
        <c:axId val="1227707744"/>
      </c:barChart>
      <c:scatterChart>
        <c:scatterStyle val="lineMarker"/>
        <c:varyColors val="0"/>
        <c:ser>
          <c:idx val="1"/>
          <c:order val="1"/>
          <c:tx>
            <c:strRef>
              <c:f>'Incident Caps'!$E$5:$E$6</c:f>
              <c:strCache>
                <c:ptCount val="2"/>
                <c:pt idx="0">
                  <c:v>0</c:v>
                </c:pt>
                <c:pt idx="1">
                  <c:v>3</c:v>
                </c:pt>
              </c:strCache>
            </c:strRef>
          </c:tx>
          <c:spPr>
            <a:ln w="25400" cap="rnd">
              <a:solidFill>
                <a:schemeClr val="tx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3-0085-4095-B0B9-6E83579447B6}"/>
                </c:ext>
              </c:extLst>
            </c:dLbl>
            <c:dLbl>
              <c:idx val="1"/>
              <c:layout>
                <c:manualLayout>
                  <c:x val="-2.3884989319430724E-2"/>
                  <c:y val="-0.18330026704500346"/>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a:t>GBR &amp; TOC Reciprocal Incident Cap, £125,000</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3193737494990082"/>
                      <c:h val="0.31579681197006215"/>
                    </c:manualLayout>
                  </c15:layout>
                  <c15:showDataLabelsRange val="0"/>
                </c:ext>
                <c:ext xmlns:c16="http://schemas.microsoft.com/office/drawing/2014/chart" uri="{C3380CC4-5D6E-409C-BE32-E72D297353CC}">
                  <c16:uniqueId val="{00000004-0085-4095-B0B9-6E83579447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'Incident Caps'!$E$5:$E$6</c:f>
              <c:numCache>
                <c:formatCode>General</c:formatCode>
                <c:ptCount val="2"/>
                <c:pt idx="0">
                  <c:v>0</c:v>
                </c:pt>
                <c:pt idx="1">
                  <c:v>3</c:v>
                </c:pt>
              </c:numCache>
            </c:numRef>
          </c:xVal>
          <c:yVal>
            <c:numRef>
              <c:f>'Incident Caps'!$F$5:$F$6</c:f>
              <c:numCache>
                <c:formatCode>_-* #,##0_-;\-* #,##0_-;_-* "-"??_-;_-@_-</c:formatCode>
                <c:ptCount val="2"/>
                <c:pt idx="0">
                  <c:v>125000</c:v>
                </c:pt>
                <c:pt idx="1">
                  <c:v>125000</c:v>
                </c:pt>
              </c:numCache>
            </c:numRef>
          </c:yVal>
          <c:smooth val="0"/>
          <c:extLst>
            <c:ext xmlns:c16="http://schemas.microsoft.com/office/drawing/2014/chart" uri="{C3380CC4-5D6E-409C-BE32-E72D297353CC}">
              <c16:uniqueId val="{00000005-0085-4095-B0B9-6E83579447B6}"/>
            </c:ext>
          </c:extLst>
        </c:ser>
        <c:dLbls>
          <c:showLegendKey val="0"/>
          <c:showVal val="1"/>
          <c:showCatName val="0"/>
          <c:showSerName val="0"/>
          <c:showPercent val="0"/>
          <c:showBubbleSize val="0"/>
        </c:dLbls>
        <c:axId val="1274107480"/>
        <c:axId val="1274113600"/>
      </c:scatterChart>
      <c:catAx>
        <c:axId val="12277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7707744"/>
        <c:crosses val="autoZero"/>
        <c:auto val="1"/>
        <c:lblAlgn val="ctr"/>
        <c:lblOffset val="100"/>
        <c:noMultiLvlLbl val="0"/>
      </c:catAx>
      <c:valAx>
        <c:axId val="1227707744"/>
        <c:scaling>
          <c:orientation val="minMax"/>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7701984"/>
        <c:crosses val="autoZero"/>
        <c:crossBetween val="between"/>
      </c:valAx>
      <c:valAx>
        <c:axId val="1274113600"/>
        <c:scaling>
          <c:orientation val="minMax"/>
        </c:scaling>
        <c:delete val="1"/>
        <c:axPos val="r"/>
        <c:numFmt formatCode="_-* #,##0_-;\-* #,##0_-;_-* &quot;-&quot;??_-;_-@_-" sourceLinked="1"/>
        <c:majorTickMark val="out"/>
        <c:minorTickMark val="none"/>
        <c:tickLblPos val="nextTo"/>
        <c:crossAx val="1274107480"/>
        <c:crosses val="max"/>
        <c:crossBetween val="midCat"/>
      </c:valAx>
      <c:valAx>
        <c:axId val="1274107480"/>
        <c:scaling>
          <c:orientation val="minMax"/>
          <c:max val="3"/>
        </c:scaling>
        <c:delete val="0"/>
        <c:axPos val="t"/>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b="1"/>
                  <a:t>Incident Cap Liability Feature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4113600"/>
        <c:crosses val="max"/>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0E127-4E85-4D99-936E-0609B2CFE34A}"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GB"/>
        </a:p>
      </dgm:t>
    </dgm:pt>
    <dgm:pt modelId="{6508DFB3-5A39-48C6-A004-552B7365A1F5}">
      <dgm:prSet phldrT="[Text]" phldr="0" custT="1"/>
      <dgm:spPr/>
      <dgm:t>
        <a:bodyPr/>
        <a:lstStyle/>
        <a:p>
          <a:r>
            <a:rPr lang="en-GB" sz="1800" b="1">
              <a:latin typeface="Network Rail Sans" panose="02000000040000020004" pitchFamily="2" charset="0"/>
            </a:rPr>
            <a:t>Core performance scheme</a:t>
          </a:r>
        </a:p>
      </dgm:t>
    </dgm:pt>
    <dgm:pt modelId="{B4EFD15C-6622-4A80-ADEB-773D22D64E71}" type="parTrans" cxnId="{8425D43E-74E7-4812-826E-857BD9124D47}">
      <dgm:prSet/>
      <dgm:spPr/>
      <dgm:t>
        <a:bodyPr/>
        <a:lstStyle/>
        <a:p>
          <a:endParaRPr lang="en-GB" sz="1400">
            <a:latin typeface="Network Rail Sans" panose="02000000040000020004" pitchFamily="2" charset="0"/>
          </a:endParaRPr>
        </a:p>
      </dgm:t>
    </dgm:pt>
    <dgm:pt modelId="{081D932F-270E-4450-B7C3-DC6B8E59869E}" type="sibTrans" cxnId="{8425D43E-74E7-4812-826E-857BD9124D47}">
      <dgm:prSet/>
      <dgm:spPr/>
      <dgm:t>
        <a:bodyPr/>
        <a:lstStyle/>
        <a:p>
          <a:endParaRPr lang="en-GB" sz="1400">
            <a:latin typeface="Network Rail Sans" panose="02000000040000020004" pitchFamily="2" charset="0"/>
          </a:endParaRPr>
        </a:p>
      </dgm:t>
    </dgm:pt>
    <dgm:pt modelId="{DF3CDCCE-E9FA-424B-95C0-D5E99A039DE1}">
      <dgm:prSet phldrT="[Text]" custT="1"/>
      <dgm:spPr/>
      <dgm:t>
        <a:bodyPr/>
        <a:lstStyle/>
        <a:p>
          <a:pPr>
            <a:spcBef>
              <a:spcPts val="600"/>
            </a:spcBef>
            <a:spcAft>
              <a:spcPts val="600"/>
            </a:spcAft>
          </a:pPr>
          <a:r>
            <a:rPr lang="en-GB" sz="1600">
              <a:latin typeface="Network Rail Sans" panose="02000000040000020004" pitchFamily="2" charset="0"/>
            </a:rPr>
            <a:t>The primary arrangements that are needed for the scheme to function. </a:t>
          </a:r>
          <a:endParaRPr lang="en-GB" sz="1800">
            <a:latin typeface="Network Rail Sans" panose="02000000040000020004" pitchFamily="2" charset="0"/>
          </a:endParaRPr>
        </a:p>
      </dgm:t>
    </dgm:pt>
    <dgm:pt modelId="{78EE6E1B-4A4F-49DD-8573-85D9A023CE27}" type="parTrans" cxnId="{19760D06-C960-42E6-944F-CFED7541126B}">
      <dgm:prSet/>
      <dgm:spPr/>
      <dgm:t>
        <a:bodyPr/>
        <a:lstStyle/>
        <a:p>
          <a:endParaRPr lang="en-GB" sz="1400">
            <a:latin typeface="Network Rail Sans" panose="02000000040000020004" pitchFamily="2" charset="0"/>
          </a:endParaRPr>
        </a:p>
      </dgm:t>
    </dgm:pt>
    <dgm:pt modelId="{8C8BFA35-6AFA-45B1-AFC0-FBDF1DDC488B}" type="sibTrans" cxnId="{19760D06-C960-42E6-944F-CFED7541126B}">
      <dgm:prSet/>
      <dgm:spPr/>
      <dgm:t>
        <a:bodyPr/>
        <a:lstStyle/>
        <a:p>
          <a:endParaRPr lang="en-GB" sz="1400">
            <a:latin typeface="Network Rail Sans" panose="02000000040000020004" pitchFamily="2" charset="0"/>
          </a:endParaRPr>
        </a:p>
      </dgm:t>
    </dgm:pt>
    <dgm:pt modelId="{282C8110-1A14-4BB6-8F78-B616EBAC3796}">
      <dgm:prSet phldrT="[Text]" phldr="0" custT="1"/>
      <dgm:spPr/>
      <dgm:t>
        <a:bodyPr/>
        <a:lstStyle/>
        <a:p>
          <a:pPr>
            <a:spcAft>
              <a:spcPts val="0"/>
            </a:spcAft>
          </a:pPr>
          <a:r>
            <a:rPr lang="en-GB" sz="1800" b="1">
              <a:latin typeface="Network Rail Sans" panose="02000000040000020004" pitchFamily="2" charset="0"/>
            </a:rPr>
            <a:t>Additional scheme features</a:t>
          </a:r>
        </a:p>
      </dgm:t>
    </dgm:pt>
    <dgm:pt modelId="{3159DDED-B5B5-4823-978A-02F382849EB8}" type="parTrans" cxnId="{F8096290-A89E-40B8-B85D-690A58F68AE0}">
      <dgm:prSet/>
      <dgm:spPr/>
      <dgm:t>
        <a:bodyPr/>
        <a:lstStyle/>
        <a:p>
          <a:endParaRPr lang="en-GB" sz="1400">
            <a:latin typeface="Network Rail Sans" panose="02000000040000020004" pitchFamily="2" charset="0"/>
          </a:endParaRPr>
        </a:p>
      </dgm:t>
    </dgm:pt>
    <dgm:pt modelId="{4B008725-61AD-4EB5-BF0A-CC412675E556}" type="sibTrans" cxnId="{F8096290-A89E-40B8-B85D-690A58F68AE0}">
      <dgm:prSet/>
      <dgm:spPr/>
      <dgm:t>
        <a:bodyPr/>
        <a:lstStyle/>
        <a:p>
          <a:endParaRPr lang="en-GB" sz="1400">
            <a:latin typeface="Network Rail Sans" panose="02000000040000020004" pitchFamily="2" charset="0"/>
          </a:endParaRPr>
        </a:p>
      </dgm:t>
    </dgm:pt>
    <dgm:pt modelId="{BB77D5F0-40B6-4F71-8CEC-135652BA87D5}">
      <dgm:prSet phldrT="[Text]" custT="1"/>
      <dgm:spPr/>
      <dgm:t>
        <a:bodyPr/>
        <a:lstStyle/>
        <a:p>
          <a:pPr marL="171450" lvl="1" indent="0" algn="l" defTabSz="800100">
            <a:lnSpc>
              <a:spcPct val="90000"/>
            </a:lnSpc>
            <a:spcBef>
              <a:spcPct val="0"/>
            </a:spcBef>
            <a:spcAft>
              <a:spcPct val="15000"/>
            </a:spcAft>
          </a:pPr>
          <a:r>
            <a:rPr lang="en-GB" sz="1600" kern="1200">
              <a:latin typeface="Network Rail Sans" panose="02000000040000020004" pitchFamily="2" charset="0"/>
            </a:rPr>
            <a:t>Supplementary mechanisms that sit alongside the core arrangements and are intended to support how the performance scheme works and address scheme limitations.</a:t>
          </a:r>
          <a:endParaRPr lang="en-GB" sz="1800" kern="1200">
            <a:latin typeface="Network Rail Sans" panose="02000000040000020004" pitchFamily="2" charset="0"/>
          </a:endParaRPr>
        </a:p>
      </dgm:t>
    </dgm:pt>
    <dgm:pt modelId="{C1CCD205-4918-4260-B67C-74A3B27C4608}" type="parTrans" cxnId="{2535A1A4-9D61-45B3-9A77-E106CB75A02B}">
      <dgm:prSet/>
      <dgm:spPr/>
      <dgm:t>
        <a:bodyPr/>
        <a:lstStyle/>
        <a:p>
          <a:endParaRPr lang="en-GB" sz="1400">
            <a:latin typeface="Network Rail Sans" panose="02000000040000020004" pitchFamily="2" charset="0"/>
          </a:endParaRPr>
        </a:p>
      </dgm:t>
    </dgm:pt>
    <dgm:pt modelId="{932DA760-043F-428C-BDDE-E695257AA6E7}" type="sibTrans" cxnId="{2535A1A4-9D61-45B3-9A77-E106CB75A02B}">
      <dgm:prSet/>
      <dgm:spPr/>
      <dgm:t>
        <a:bodyPr/>
        <a:lstStyle/>
        <a:p>
          <a:endParaRPr lang="en-GB" sz="1400">
            <a:latin typeface="Network Rail Sans" panose="02000000040000020004" pitchFamily="2" charset="0"/>
          </a:endParaRPr>
        </a:p>
      </dgm:t>
    </dgm:pt>
    <dgm:pt modelId="{215A23A4-0007-4B22-91FE-C28426CC41CF}">
      <dgm:prSet custT="1"/>
      <dgm:spPr/>
      <dgm:t>
        <a:bodyPr/>
        <a:lstStyle/>
        <a:p>
          <a:pPr>
            <a:spcBef>
              <a:spcPts val="600"/>
            </a:spcBef>
            <a:spcAft>
              <a:spcPts val="600"/>
            </a:spcAft>
          </a:pPr>
          <a:r>
            <a:rPr lang="en-GB" sz="1600">
              <a:latin typeface="Network Rail Sans" panose="02000000040000020004" pitchFamily="2" charset="0"/>
            </a:rPr>
            <a:t>This includes the benchmarks, payment rates and a measurement of performance. </a:t>
          </a:r>
        </a:p>
      </dgm:t>
    </dgm:pt>
    <dgm:pt modelId="{7925BF1B-2CB0-4F44-A1AA-27901B5B3CC4}" type="parTrans" cxnId="{AFA7151C-17AC-4712-AFE0-3F93B990DC1B}">
      <dgm:prSet/>
      <dgm:spPr/>
      <dgm:t>
        <a:bodyPr/>
        <a:lstStyle/>
        <a:p>
          <a:endParaRPr lang="en-GB" sz="1400">
            <a:latin typeface="Network Rail Sans" panose="02000000040000020004" pitchFamily="2" charset="0"/>
          </a:endParaRPr>
        </a:p>
      </dgm:t>
    </dgm:pt>
    <dgm:pt modelId="{D861547F-F9F3-4E6D-88F1-38B22EAE8615}" type="sibTrans" cxnId="{AFA7151C-17AC-4712-AFE0-3F93B990DC1B}">
      <dgm:prSet/>
      <dgm:spPr/>
      <dgm:t>
        <a:bodyPr/>
        <a:lstStyle/>
        <a:p>
          <a:endParaRPr lang="en-GB" sz="1400">
            <a:latin typeface="Network Rail Sans" panose="02000000040000020004" pitchFamily="2" charset="0"/>
          </a:endParaRPr>
        </a:p>
      </dgm:t>
    </dgm:pt>
    <dgm:pt modelId="{1730628E-E18A-48AC-AF3F-ECAA22FBBBD1}">
      <dgm:prSet phldrT="[Text]" custT="1"/>
      <dgm:spPr/>
      <dgm:t>
        <a:bodyPr/>
        <a:lstStyle/>
        <a:p>
          <a:pPr marL="171450" lvl="1" indent="-171450" algn="l" defTabSz="800100">
            <a:lnSpc>
              <a:spcPct val="90000"/>
            </a:lnSpc>
            <a:spcBef>
              <a:spcPct val="0"/>
            </a:spcBef>
            <a:spcAft>
              <a:spcPct val="15000"/>
            </a:spcAft>
            <a:buChar char="•"/>
          </a:pPr>
          <a:r>
            <a:rPr lang="en-GB" sz="1600" kern="1200">
              <a:solidFill>
                <a:prstClr val="black">
                  <a:hueOff val="0"/>
                  <a:satOff val="0"/>
                  <a:lumOff val="0"/>
                  <a:alphaOff val="0"/>
                </a:prstClr>
              </a:solidFill>
              <a:latin typeface="Network Rail Sans" panose="02000000040000020004" pitchFamily="2" charset="0"/>
              <a:ea typeface="+mn-ea"/>
              <a:cs typeface="+mn-cs"/>
            </a:rPr>
            <a:t>The boxes on the right describe current “additional features”</a:t>
          </a:r>
        </a:p>
      </dgm:t>
    </dgm:pt>
    <dgm:pt modelId="{90CD44C4-70A3-407D-A44F-C8E9A8DC6CB3}" type="parTrans" cxnId="{B2A82B7E-52C9-437A-9CBB-CA3815ADD9A7}">
      <dgm:prSet/>
      <dgm:spPr/>
      <dgm:t>
        <a:bodyPr/>
        <a:lstStyle/>
        <a:p>
          <a:endParaRPr lang="en-GB"/>
        </a:p>
      </dgm:t>
    </dgm:pt>
    <dgm:pt modelId="{DDA907CD-5B92-4C5F-B8C9-9B776713B9ED}" type="sibTrans" cxnId="{B2A82B7E-52C9-437A-9CBB-CA3815ADD9A7}">
      <dgm:prSet/>
      <dgm:spPr/>
      <dgm:t>
        <a:bodyPr/>
        <a:lstStyle/>
        <a:p>
          <a:endParaRPr lang="en-GB"/>
        </a:p>
      </dgm:t>
    </dgm:pt>
    <dgm:pt modelId="{D4CF358D-D3FB-4DBC-B86A-8B8731FA76A5}" type="pres">
      <dgm:prSet presAssocID="{64A0E127-4E85-4D99-936E-0609B2CFE34A}" presName="Name0" presStyleCnt="0">
        <dgm:presLayoutVars>
          <dgm:dir/>
          <dgm:animLvl val="lvl"/>
          <dgm:resizeHandles val="exact"/>
        </dgm:presLayoutVars>
      </dgm:prSet>
      <dgm:spPr/>
    </dgm:pt>
    <dgm:pt modelId="{199759DA-B855-44CA-8894-61A48817458C}" type="pres">
      <dgm:prSet presAssocID="{6508DFB3-5A39-48C6-A004-552B7365A1F5}" presName="composite" presStyleCnt="0"/>
      <dgm:spPr/>
    </dgm:pt>
    <dgm:pt modelId="{3E97319B-E48E-49C0-89AF-9B1A364BAF9A}" type="pres">
      <dgm:prSet presAssocID="{6508DFB3-5A39-48C6-A004-552B7365A1F5}" presName="parTx" presStyleLbl="alignNode1" presStyleIdx="0" presStyleCnt="2">
        <dgm:presLayoutVars>
          <dgm:chMax val="0"/>
          <dgm:chPref val="0"/>
          <dgm:bulletEnabled val="1"/>
        </dgm:presLayoutVars>
      </dgm:prSet>
      <dgm:spPr/>
    </dgm:pt>
    <dgm:pt modelId="{C1A69614-B72A-4551-ADC6-10BA5764B091}" type="pres">
      <dgm:prSet presAssocID="{6508DFB3-5A39-48C6-A004-552B7365A1F5}" presName="desTx" presStyleLbl="alignAccFollowNode1" presStyleIdx="0" presStyleCnt="2">
        <dgm:presLayoutVars>
          <dgm:bulletEnabled val="1"/>
        </dgm:presLayoutVars>
      </dgm:prSet>
      <dgm:spPr/>
    </dgm:pt>
    <dgm:pt modelId="{F9D9F741-1181-47A3-8961-202D8E1820A4}" type="pres">
      <dgm:prSet presAssocID="{081D932F-270E-4450-B7C3-DC6B8E59869E}" presName="space" presStyleCnt="0"/>
      <dgm:spPr/>
    </dgm:pt>
    <dgm:pt modelId="{79AE6FF7-76C8-4ACE-9198-527DE185D6C6}" type="pres">
      <dgm:prSet presAssocID="{282C8110-1A14-4BB6-8F78-B616EBAC3796}" presName="composite" presStyleCnt="0"/>
      <dgm:spPr/>
    </dgm:pt>
    <dgm:pt modelId="{53C07CC5-4191-4D32-8506-79D115450D06}" type="pres">
      <dgm:prSet presAssocID="{282C8110-1A14-4BB6-8F78-B616EBAC3796}" presName="parTx" presStyleLbl="alignNode1" presStyleIdx="1" presStyleCnt="2">
        <dgm:presLayoutVars>
          <dgm:chMax val="0"/>
          <dgm:chPref val="0"/>
          <dgm:bulletEnabled val="1"/>
        </dgm:presLayoutVars>
      </dgm:prSet>
      <dgm:spPr/>
    </dgm:pt>
    <dgm:pt modelId="{16A96A36-7793-4BF1-8710-6DA41F223C13}" type="pres">
      <dgm:prSet presAssocID="{282C8110-1A14-4BB6-8F78-B616EBAC3796}" presName="desTx" presStyleLbl="alignAccFollowNode1" presStyleIdx="1" presStyleCnt="2">
        <dgm:presLayoutVars>
          <dgm:bulletEnabled val="1"/>
        </dgm:presLayoutVars>
      </dgm:prSet>
      <dgm:spPr/>
    </dgm:pt>
  </dgm:ptLst>
  <dgm:cxnLst>
    <dgm:cxn modelId="{19760D06-C960-42E6-944F-CFED7541126B}" srcId="{6508DFB3-5A39-48C6-A004-552B7365A1F5}" destId="{DF3CDCCE-E9FA-424B-95C0-D5E99A039DE1}" srcOrd="0" destOrd="0" parTransId="{78EE6E1B-4A4F-49DD-8573-85D9A023CE27}" sibTransId="{8C8BFA35-6AFA-45B1-AFC0-FBDF1DDC488B}"/>
    <dgm:cxn modelId="{1F4E001A-5F1E-4526-BE22-9B6F1C3E54BB}" type="presOf" srcId="{215A23A4-0007-4B22-91FE-C28426CC41CF}" destId="{C1A69614-B72A-4551-ADC6-10BA5764B091}" srcOrd="0" destOrd="1" presId="urn:microsoft.com/office/officeart/2005/8/layout/hList1"/>
    <dgm:cxn modelId="{AFA7151C-17AC-4712-AFE0-3F93B990DC1B}" srcId="{6508DFB3-5A39-48C6-A004-552B7365A1F5}" destId="{215A23A4-0007-4B22-91FE-C28426CC41CF}" srcOrd="1" destOrd="0" parTransId="{7925BF1B-2CB0-4F44-A1AA-27901B5B3CC4}" sibTransId="{D861547F-F9F3-4E6D-88F1-38B22EAE8615}"/>
    <dgm:cxn modelId="{BD34681E-C487-4B06-BD4C-1B4F15EE7F2E}" type="presOf" srcId="{DF3CDCCE-E9FA-424B-95C0-D5E99A039DE1}" destId="{C1A69614-B72A-4551-ADC6-10BA5764B091}" srcOrd="0" destOrd="0" presId="urn:microsoft.com/office/officeart/2005/8/layout/hList1"/>
    <dgm:cxn modelId="{8425D43E-74E7-4812-826E-857BD9124D47}" srcId="{64A0E127-4E85-4D99-936E-0609B2CFE34A}" destId="{6508DFB3-5A39-48C6-A004-552B7365A1F5}" srcOrd="0" destOrd="0" parTransId="{B4EFD15C-6622-4A80-ADEB-773D22D64E71}" sibTransId="{081D932F-270E-4450-B7C3-DC6B8E59869E}"/>
    <dgm:cxn modelId="{300A4051-E10D-4E83-849F-73EA30F9E5AF}" type="presOf" srcId="{64A0E127-4E85-4D99-936E-0609B2CFE34A}" destId="{D4CF358D-D3FB-4DBC-B86A-8B8731FA76A5}" srcOrd="0" destOrd="0" presId="urn:microsoft.com/office/officeart/2005/8/layout/hList1"/>
    <dgm:cxn modelId="{FB1E8E75-B9F5-4094-9331-DF7B64932D88}" type="presOf" srcId="{1730628E-E18A-48AC-AF3F-ECAA22FBBBD1}" destId="{16A96A36-7793-4BF1-8710-6DA41F223C13}" srcOrd="0" destOrd="1" presId="urn:microsoft.com/office/officeart/2005/8/layout/hList1"/>
    <dgm:cxn modelId="{B2A82B7E-52C9-437A-9CBB-CA3815ADD9A7}" srcId="{282C8110-1A14-4BB6-8F78-B616EBAC3796}" destId="{1730628E-E18A-48AC-AF3F-ECAA22FBBBD1}" srcOrd="1" destOrd="0" parTransId="{90CD44C4-70A3-407D-A44F-C8E9A8DC6CB3}" sibTransId="{DDA907CD-5B92-4C5F-B8C9-9B776713B9ED}"/>
    <dgm:cxn modelId="{F8096290-A89E-40B8-B85D-690A58F68AE0}" srcId="{64A0E127-4E85-4D99-936E-0609B2CFE34A}" destId="{282C8110-1A14-4BB6-8F78-B616EBAC3796}" srcOrd="1" destOrd="0" parTransId="{3159DDED-B5B5-4823-978A-02F382849EB8}" sibTransId="{4B008725-61AD-4EB5-BF0A-CC412675E556}"/>
    <dgm:cxn modelId="{5094AA99-DDDB-4644-88A9-9306345D6DFC}" type="presOf" srcId="{6508DFB3-5A39-48C6-A004-552B7365A1F5}" destId="{3E97319B-E48E-49C0-89AF-9B1A364BAF9A}" srcOrd="0" destOrd="0" presId="urn:microsoft.com/office/officeart/2005/8/layout/hList1"/>
    <dgm:cxn modelId="{2535A1A4-9D61-45B3-9A77-E106CB75A02B}" srcId="{282C8110-1A14-4BB6-8F78-B616EBAC3796}" destId="{BB77D5F0-40B6-4F71-8CEC-135652BA87D5}" srcOrd="0" destOrd="0" parTransId="{C1CCD205-4918-4260-B67C-74A3B27C4608}" sibTransId="{932DA760-043F-428C-BDDE-E695257AA6E7}"/>
    <dgm:cxn modelId="{C29BC4AE-0C41-4D9C-8438-70B39EF2C77D}" type="presOf" srcId="{282C8110-1A14-4BB6-8F78-B616EBAC3796}" destId="{53C07CC5-4191-4D32-8506-79D115450D06}" srcOrd="0" destOrd="0" presId="urn:microsoft.com/office/officeart/2005/8/layout/hList1"/>
    <dgm:cxn modelId="{A94C7BFF-D6B6-4578-8812-E11E0BF988D2}" type="presOf" srcId="{BB77D5F0-40B6-4F71-8CEC-135652BA87D5}" destId="{16A96A36-7793-4BF1-8710-6DA41F223C13}" srcOrd="0" destOrd="0" presId="urn:microsoft.com/office/officeart/2005/8/layout/hList1"/>
    <dgm:cxn modelId="{E594288E-13D2-44E5-B722-32CDA2FF3978}" type="presParOf" srcId="{D4CF358D-D3FB-4DBC-B86A-8B8731FA76A5}" destId="{199759DA-B855-44CA-8894-61A48817458C}" srcOrd="0" destOrd="0" presId="urn:microsoft.com/office/officeart/2005/8/layout/hList1"/>
    <dgm:cxn modelId="{49D7D1CD-0FE8-4718-842C-B0B4D6E03F82}" type="presParOf" srcId="{199759DA-B855-44CA-8894-61A48817458C}" destId="{3E97319B-E48E-49C0-89AF-9B1A364BAF9A}" srcOrd="0" destOrd="0" presId="urn:microsoft.com/office/officeart/2005/8/layout/hList1"/>
    <dgm:cxn modelId="{D67C0B70-8A6C-4B7F-B430-18D307A69399}" type="presParOf" srcId="{199759DA-B855-44CA-8894-61A48817458C}" destId="{C1A69614-B72A-4551-ADC6-10BA5764B091}" srcOrd="1" destOrd="0" presId="urn:microsoft.com/office/officeart/2005/8/layout/hList1"/>
    <dgm:cxn modelId="{BD10D807-810A-4D2A-AA86-2AD4F3A7B999}" type="presParOf" srcId="{D4CF358D-D3FB-4DBC-B86A-8B8731FA76A5}" destId="{F9D9F741-1181-47A3-8961-202D8E1820A4}" srcOrd="1" destOrd="0" presId="urn:microsoft.com/office/officeart/2005/8/layout/hList1"/>
    <dgm:cxn modelId="{9A660953-46EC-4F6C-B0C2-CBF9499D08A6}" type="presParOf" srcId="{D4CF358D-D3FB-4DBC-B86A-8B8731FA76A5}" destId="{79AE6FF7-76C8-4ACE-9198-527DE185D6C6}" srcOrd="2" destOrd="0" presId="urn:microsoft.com/office/officeart/2005/8/layout/hList1"/>
    <dgm:cxn modelId="{CC711401-852C-43DA-AA79-A03EDDD1169F}" type="presParOf" srcId="{79AE6FF7-76C8-4ACE-9198-527DE185D6C6}" destId="{53C07CC5-4191-4D32-8506-79D115450D06}" srcOrd="0" destOrd="0" presId="urn:microsoft.com/office/officeart/2005/8/layout/hList1"/>
    <dgm:cxn modelId="{11F62235-F3B8-42E1-92E8-72135DE66FE0}" type="presParOf" srcId="{79AE6FF7-76C8-4ACE-9198-527DE185D6C6}" destId="{16A96A36-7793-4BF1-8710-6DA41F223C13}"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A4DF66-B18B-4644-932F-43C468EB89CE}" type="doc">
      <dgm:prSet loTypeId="urn:microsoft.com/office/officeart/2008/layout/PictureStrips" loCatId="list" qsTypeId="urn:microsoft.com/office/officeart/2005/8/quickstyle/simple1" qsCatId="simple" csTypeId="urn:microsoft.com/office/officeart/2005/8/colors/accent3_1" csCatId="accent3" phldr="1"/>
      <dgm:spPr/>
      <dgm:t>
        <a:bodyPr/>
        <a:lstStyle/>
        <a:p>
          <a:endParaRPr lang="en-GB"/>
        </a:p>
      </dgm:t>
    </dgm:pt>
    <dgm:pt modelId="{C86F0100-821C-4E2B-9A8D-F54D0D8C2830}">
      <dgm:prSet custT="1"/>
      <dgm:spPr/>
      <dgm:t>
        <a:bodyPr/>
        <a:lstStyle/>
        <a:p>
          <a:r>
            <a:rPr lang="en-GB" sz="1800" b="0">
              <a:latin typeface="Network Rail Sans" panose="02000000040000020004" pitchFamily="2" charset="0"/>
            </a:rPr>
            <a:t>Early visibility of emerging approaches.</a:t>
          </a:r>
          <a:endParaRPr lang="en-GB" sz="1800">
            <a:latin typeface="Network Rail Sans" panose="02000000040000020004" pitchFamily="2" charset="0"/>
          </a:endParaRPr>
        </a:p>
      </dgm:t>
    </dgm:pt>
    <dgm:pt modelId="{99FBC10A-FBF8-4A4D-9085-8084C5DE57D2}" type="parTrans" cxnId="{9067BB2C-6B87-4F7F-BB6B-0325E8EC9FDC}">
      <dgm:prSet/>
      <dgm:spPr/>
      <dgm:t>
        <a:bodyPr/>
        <a:lstStyle/>
        <a:p>
          <a:endParaRPr lang="en-GB"/>
        </a:p>
      </dgm:t>
    </dgm:pt>
    <dgm:pt modelId="{0EE980A8-A436-4DC5-81F5-ED9782C04677}" type="sibTrans" cxnId="{9067BB2C-6B87-4F7F-BB6B-0325E8EC9FDC}">
      <dgm:prSet/>
      <dgm:spPr/>
      <dgm:t>
        <a:bodyPr/>
        <a:lstStyle/>
        <a:p>
          <a:endParaRPr lang="en-GB"/>
        </a:p>
      </dgm:t>
    </dgm:pt>
    <dgm:pt modelId="{EAC50621-5632-49B1-AF1D-3C86976373D0}">
      <dgm:prSet custT="1"/>
      <dgm:spPr/>
      <dgm:t>
        <a:bodyPr/>
        <a:lstStyle/>
        <a:p>
          <a:r>
            <a:rPr lang="en-GB" sz="1800" b="0">
              <a:latin typeface="Network Rail Sans" panose="02000000040000020004" pitchFamily="2" charset="0"/>
            </a:rPr>
            <a:t>Open feedback and transparent reporting.</a:t>
          </a:r>
          <a:endParaRPr lang="en-GB" sz="1800">
            <a:latin typeface="Network Rail Sans" panose="02000000040000020004" pitchFamily="2" charset="0"/>
          </a:endParaRPr>
        </a:p>
      </dgm:t>
    </dgm:pt>
    <dgm:pt modelId="{DEAE17BD-4EC0-4DD6-84C6-3599A80E1DBB}" type="parTrans" cxnId="{F9DC1140-07DC-4DFE-81EA-F284BEFAD16A}">
      <dgm:prSet/>
      <dgm:spPr/>
      <dgm:t>
        <a:bodyPr/>
        <a:lstStyle/>
        <a:p>
          <a:endParaRPr lang="en-GB"/>
        </a:p>
      </dgm:t>
    </dgm:pt>
    <dgm:pt modelId="{51DA12D3-32CC-48D8-BC88-75C80680E6FC}" type="sibTrans" cxnId="{F9DC1140-07DC-4DFE-81EA-F284BEFAD16A}">
      <dgm:prSet/>
      <dgm:spPr/>
      <dgm:t>
        <a:bodyPr/>
        <a:lstStyle/>
        <a:p>
          <a:endParaRPr lang="en-GB"/>
        </a:p>
      </dgm:t>
    </dgm:pt>
    <dgm:pt modelId="{3F9373B3-8384-4E2E-AECC-0E813B00B38C}">
      <dgm:prSet custT="1"/>
      <dgm:spPr/>
      <dgm:t>
        <a:bodyPr/>
        <a:lstStyle/>
        <a:p>
          <a:r>
            <a:rPr lang="en-GB" sz="1800" b="0">
              <a:latin typeface="Network Rail Sans" panose="02000000040000020004" pitchFamily="2" charset="0"/>
            </a:rPr>
            <a:t>Listening to concerns and perspectives.</a:t>
          </a:r>
          <a:endParaRPr lang="en-GB" sz="1800">
            <a:latin typeface="Network Rail Sans" panose="02000000040000020004" pitchFamily="2" charset="0"/>
          </a:endParaRPr>
        </a:p>
      </dgm:t>
    </dgm:pt>
    <dgm:pt modelId="{5870C663-A173-4DFF-B20B-A07761DBE317}" type="parTrans" cxnId="{154C8A96-2513-4742-908F-26D20E662A21}">
      <dgm:prSet/>
      <dgm:spPr/>
      <dgm:t>
        <a:bodyPr/>
        <a:lstStyle/>
        <a:p>
          <a:endParaRPr lang="en-GB"/>
        </a:p>
      </dgm:t>
    </dgm:pt>
    <dgm:pt modelId="{038C30D9-900C-4079-9367-C91D2CCE0953}" type="sibTrans" cxnId="{154C8A96-2513-4742-908F-26D20E662A21}">
      <dgm:prSet/>
      <dgm:spPr/>
      <dgm:t>
        <a:bodyPr/>
        <a:lstStyle/>
        <a:p>
          <a:endParaRPr lang="en-GB"/>
        </a:p>
      </dgm:t>
    </dgm:pt>
    <dgm:pt modelId="{13B89588-6694-41D0-86AD-19E33E165F87}" type="pres">
      <dgm:prSet presAssocID="{87A4DF66-B18B-4644-932F-43C468EB89CE}" presName="Name0" presStyleCnt="0">
        <dgm:presLayoutVars>
          <dgm:dir/>
          <dgm:resizeHandles val="exact"/>
        </dgm:presLayoutVars>
      </dgm:prSet>
      <dgm:spPr/>
    </dgm:pt>
    <dgm:pt modelId="{38133889-B4A6-4C20-A021-6BEE1F8DB1DD}" type="pres">
      <dgm:prSet presAssocID="{C86F0100-821C-4E2B-9A8D-F54D0D8C2830}" presName="composite" presStyleCnt="0"/>
      <dgm:spPr/>
    </dgm:pt>
    <dgm:pt modelId="{0F9FD358-03C0-4194-B6FF-CF63162537B2}" type="pres">
      <dgm:prSet presAssocID="{C86F0100-821C-4E2B-9A8D-F54D0D8C2830}" presName="rect1" presStyleLbl="trAlignAcc1" presStyleIdx="0" presStyleCnt="3">
        <dgm:presLayoutVars>
          <dgm:bulletEnabled val="1"/>
        </dgm:presLayoutVars>
      </dgm:prSet>
      <dgm:spPr/>
    </dgm:pt>
    <dgm:pt modelId="{21054659-E00B-46BF-978A-A77B80CDDD80}" type="pres">
      <dgm:prSet presAssocID="{C86F0100-821C-4E2B-9A8D-F54D0D8C2830}" presName="rect2" presStyleLbl="fgImgPlace1" presStyleIdx="0" presStyleCnt="3" custLinFactNeighborX="-761" custLinFactNeighborY="1221"/>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Eye with solid fill"/>
        </a:ext>
      </dgm:extLst>
    </dgm:pt>
    <dgm:pt modelId="{E67431DE-B872-401E-8D69-3FA0CAF8AD46}" type="pres">
      <dgm:prSet presAssocID="{0EE980A8-A436-4DC5-81F5-ED9782C04677}" presName="sibTrans" presStyleCnt="0"/>
      <dgm:spPr/>
    </dgm:pt>
    <dgm:pt modelId="{B87F2FD8-9AD9-4D35-BE72-98746EF9DF9A}" type="pres">
      <dgm:prSet presAssocID="{EAC50621-5632-49B1-AF1D-3C86976373D0}" presName="composite" presStyleCnt="0"/>
      <dgm:spPr/>
    </dgm:pt>
    <dgm:pt modelId="{03E64B1A-E4E5-42F5-A1CB-E17F4CBDE31B}" type="pres">
      <dgm:prSet presAssocID="{EAC50621-5632-49B1-AF1D-3C86976373D0}" presName="rect1" presStyleLbl="trAlignAcc1" presStyleIdx="1" presStyleCnt="3">
        <dgm:presLayoutVars>
          <dgm:bulletEnabled val="1"/>
        </dgm:presLayoutVars>
      </dgm:prSet>
      <dgm:spPr/>
    </dgm:pt>
    <dgm:pt modelId="{37F44D01-DDB7-46BC-9CF9-8169CB3819C2}" type="pres">
      <dgm:prSet presAssocID="{EAC50621-5632-49B1-AF1D-3C86976373D0}" presName="rect2"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eeting outline"/>
        </a:ext>
      </dgm:extLst>
    </dgm:pt>
    <dgm:pt modelId="{544CC9B3-966C-4399-8B51-63CB08AC83AB}" type="pres">
      <dgm:prSet presAssocID="{51DA12D3-32CC-48D8-BC88-75C80680E6FC}" presName="sibTrans" presStyleCnt="0"/>
      <dgm:spPr/>
    </dgm:pt>
    <dgm:pt modelId="{504E9702-804D-4FA4-B3FE-6E591661E447}" type="pres">
      <dgm:prSet presAssocID="{3F9373B3-8384-4E2E-AECC-0E813B00B38C}" presName="composite" presStyleCnt="0"/>
      <dgm:spPr/>
    </dgm:pt>
    <dgm:pt modelId="{E11AECDD-8351-4E79-9A1A-C95FD0CDDD93}" type="pres">
      <dgm:prSet presAssocID="{3F9373B3-8384-4E2E-AECC-0E813B00B38C}" presName="rect1" presStyleLbl="trAlignAcc1" presStyleIdx="2" presStyleCnt="3">
        <dgm:presLayoutVars>
          <dgm:bulletEnabled val="1"/>
        </dgm:presLayoutVars>
      </dgm:prSet>
      <dgm:spPr/>
    </dgm:pt>
    <dgm:pt modelId="{1CDCDE4B-0532-4051-AD24-46BFE807E97A}" type="pres">
      <dgm:prSet presAssocID="{3F9373B3-8384-4E2E-AECC-0E813B00B38C}" presName="rect2"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dgm:spPr>
      <dgm:extLst>
        <a:ext uri="{E40237B7-FDA0-4F09-8148-C483321AD2D9}">
          <dgm14:cNvPr xmlns:dgm14="http://schemas.microsoft.com/office/drawing/2010/diagram" id="0" name="" descr="Ear outline"/>
        </a:ext>
      </dgm:extLst>
    </dgm:pt>
  </dgm:ptLst>
  <dgm:cxnLst>
    <dgm:cxn modelId="{EF4EC523-2F7E-4B51-8008-DDD6B62BC7FF}" type="presOf" srcId="{87A4DF66-B18B-4644-932F-43C468EB89CE}" destId="{13B89588-6694-41D0-86AD-19E33E165F87}" srcOrd="0" destOrd="0" presId="urn:microsoft.com/office/officeart/2008/layout/PictureStrips"/>
    <dgm:cxn modelId="{9067BB2C-6B87-4F7F-BB6B-0325E8EC9FDC}" srcId="{87A4DF66-B18B-4644-932F-43C468EB89CE}" destId="{C86F0100-821C-4E2B-9A8D-F54D0D8C2830}" srcOrd="0" destOrd="0" parTransId="{99FBC10A-FBF8-4A4D-9085-8084C5DE57D2}" sibTransId="{0EE980A8-A436-4DC5-81F5-ED9782C04677}"/>
    <dgm:cxn modelId="{F9DC1140-07DC-4DFE-81EA-F284BEFAD16A}" srcId="{87A4DF66-B18B-4644-932F-43C468EB89CE}" destId="{EAC50621-5632-49B1-AF1D-3C86976373D0}" srcOrd="1" destOrd="0" parTransId="{DEAE17BD-4EC0-4DD6-84C6-3599A80E1DBB}" sibTransId="{51DA12D3-32CC-48D8-BC88-75C80680E6FC}"/>
    <dgm:cxn modelId="{154C8A96-2513-4742-908F-26D20E662A21}" srcId="{87A4DF66-B18B-4644-932F-43C468EB89CE}" destId="{3F9373B3-8384-4E2E-AECC-0E813B00B38C}" srcOrd="2" destOrd="0" parTransId="{5870C663-A173-4DFF-B20B-A07761DBE317}" sibTransId="{038C30D9-900C-4079-9367-C91D2CCE0953}"/>
    <dgm:cxn modelId="{43758DBA-DE11-40E6-A5E0-C2E3F2661DF5}" type="presOf" srcId="{C86F0100-821C-4E2B-9A8D-F54D0D8C2830}" destId="{0F9FD358-03C0-4194-B6FF-CF63162537B2}" srcOrd="0" destOrd="0" presId="urn:microsoft.com/office/officeart/2008/layout/PictureStrips"/>
    <dgm:cxn modelId="{5CF190BB-0A3F-4200-91D9-F21D564A3B47}" type="presOf" srcId="{3F9373B3-8384-4E2E-AECC-0E813B00B38C}" destId="{E11AECDD-8351-4E79-9A1A-C95FD0CDDD93}" srcOrd="0" destOrd="0" presId="urn:microsoft.com/office/officeart/2008/layout/PictureStrips"/>
    <dgm:cxn modelId="{67710EC7-725C-4292-B4A8-A9C835ED621B}" type="presOf" srcId="{EAC50621-5632-49B1-AF1D-3C86976373D0}" destId="{03E64B1A-E4E5-42F5-A1CB-E17F4CBDE31B}" srcOrd="0" destOrd="0" presId="urn:microsoft.com/office/officeart/2008/layout/PictureStrips"/>
    <dgm:cxn modelId="{26B4955E-959C-4E96-B788-C60F2802FE30}" type="presParOf" srcId="{13B89588-6694-41D0-86AD-19E33E165F87}" destId="{38133889-B4A6-4C20-A021-6BEE1F8DB1DD}" srcOrd="0" destOrd="0" presId="urn:microsoft.com/office/officeart/2008/layout/PictureStrips"/>
    <dgm:cxn modelId="{0C9F4A0F-9050-40BB-A82D-4D9BF2E48A44}" type="presParOf" srcId="{38133889-B4A6-4C20-A021-6BEE1F8DB1DD}" destId="{0F9FD358-03C0-4194-B6FF-CF63162537B2}" srcOrd="0" destOrd="0" presId="urn:microsoft.com/office/officeart/2008/layout/PictureStrips"/>
    <dgm:cxn modelId="{BB826E0B-EFF0-451F-AB7D-DB6FB5C4E11F}" type="presParOf" srcId="{38133889-B4A6-4C20-A021-6BEE1F8DB1DD}" destId="{21054659-E00B-46BF-978A-A77B80CDDD80}" srcOrd="1" destOrd="0" presId="urn:microsoft.com/office/officeart/2008/layout/PictureStrips"/>
    <dgm:cxn modelId="{D1C38560-031E-43E6-A395-E6F44E4C14F3}" type="presParOf" srcId="{13B89588-6694-41D0-86AD-19E33E165F87}" destId="{E67431DE-B872-401E-8D69-3FA0CAF8AD46}" srcOrd="1" destOrd="0" presId="urn:microsoft.com/office/officeart/2008/layout/PictureStrips"/>
    <dgm:cxn modelId="{DA3E060C-FE97-4393-8526-5C14CD539C93}" type="presParOf" srcId="{13B89588-6694-41D0-86AD-19E33E165F87}" destId="{B87F2FD8-9AD9-4D35-BE72-98746EF9DF9A}" srcOrd="2" destOrd="0" presId="urn:microsoft.com/office/officeart/2008/layout/PictureStrips"/>
    <dgm:cxn modelId="{6BFF8DB4-EAB2-4242-B7BB-18B426EB05C0}" type="presParOf" srcId="{B87F2FD8-9AD9-4D35-BE72-98746EF9DF9A}" destId="{03E64B1A-E4E5-42F5-A1CB-E17F4CBDE31B}" srcOrd="0" destOrd="0" presId="urn:microsoft.com/office/officeart/2008/layout/PictureStrips"/>
    <dgm:cxn modelId="{0608E284-5997-48E1-B144-53B15BEE14A9}" type="presParOf" srcId="{B87F2FD8-9AD9-4D35-BE72-98746EF9DF9A}" destId="{37F44D01-DDB7-46BC-9CF9-8169CB3819C2}" srcOrd="1" destOrd="0" presId="urn:microsoft.com/office/officeart/2008/layout/PictureStrips"/>
    <dgm:cxn modelId="{E95C72D4-C045-4090-B73E-590FF000E71A}" type="presParOf" srcId="{13B89588-6694-41D0-86AD-19E33E165F87}" destId="{544CC9B3-966C-4399-8B51-63CB08AC83AB}" srcOrd="3" destOrd="0" presId="urn:microsoft.com/office/officeart/2008/layout/PictureStrips"/>
    <dgm:cxn modelId="{3FDFC157-BFB5-4C0B-9E5F-A1F042A01064}" type="presParOf" srcId="{13B89588-6694-41D0-86AD-19E33E165F87}" destId="{504E9702-804D-4FA4-B3FE-6E591661E447}" srcOrd="4" destOrd="0" presId="urn:microsoft.com/office/officeart/2008/layout/PictureStrips"/>
    <dgm:cxn modelId="{010CCBBE-73EF-4272-85F0-4A7396CCCD39}" type="presParOf" srcId="{504E9702-804D-4FA4-B3FE-6E591661E447}" destId="{E11AECDD-8351-4E79-9A1A-C95FD0CDDD93}" srcOrd="0" destOrd="0" presId="urn:microsoft.com/office/officeart/2008/layout/PictureStrips"/>
    <dgm:cxn modelId="{1681BEC7-FAF2-40DD-BF0B-4A8CD23373EA}" type="presParOf" srcId="{504E9702-804D-4FA4-B3FE-6E591661E447}" destId="{1CDCDE4B-0532-4051-AD24-46BFE807E97A}" srcOrd="1" destOrd="0" presId="urn:microsoft.com/office/officeart/2008/layout/PictureStrips"/>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97319B-E48E-49C0-89AF-9B1A364BAF9A}">
      <dsp:nvSpPr>
        <dsp:cNvPr id="0" name=""/>
        <dsp:cNvSpPr/>
      </dsp:nvSpPr>
      <dsp:spPr>
        <a:xfrm>
          <a:off x="22" y="280713"/>
          <a:ext cx="2151964" cy="86078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latin typeface="Network Rail Sans" panose="02000000040000020004" pitchFamily="2" charset="0"/>
            </a:rPr>
            <a:t>Core performance scheme</a:t>
          </a:r>
        </a:p>
      </dsp:txBody>
      <dsp:txXfrm>
        <a:off x="22" y="280713"/>
        <a:ext cx="2151964" cy="860785"/>
      </dsp:txXfrm>
    </dsp:sp>
    <dsp:sp modelId="{C1A69614-B72A-4551-ADC6-10BA5764B091}">
      <dsp:nvSpPr>
        <dsp:cNvPr id="0" name=""/>
        <dsp:cNvSpPr/>
      </dsp:nvSpPr>
      <dsp:spPr>
        <a:xfrm>
          <a:off x="22" y="1141498"/>
          <a:ext cx="2151964" cy="321164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ts val="600"/>
            </a:spcBef>
            <a:spcAft>
              <a:spcPts val="600"/>
            </a:spcAft>
            <a:buChar char="•"/>
          </a:pPr>
          <a:r>
            <a:rPr lang="en-GB" sz="1600" kern="1200">
              <a:latin typeface="Network Rail Sans" panose="02000000040000020004" pitchFamily="2" charset="0"/>
            </a:rPr>
            <a:t>The primary arrangements that are needed for the scheme to function. </a:t>
          </a:r>
          <a:endParaRPr lang="en-GB" sz="1800" kern="1200">
            <a:latin typeface="Network Rail Sans" panose="02000000040000020004" pitchFamily="2" charset="0"/>
          </a:endParaRPr>
        </a:p>
        <a:p>
          <a:pPr marL="171450" lvl="1" indent="-171450" algn="l" defTabSz="711200">
            <a:lnSpc>
              <a:spcPct val="90000"/>
            </a:lnSpc>
            <a:spcBef>
              <a:spcPts val="600"/>
            </a:spcBef>
            <a:spcAft>
              <a:spcPts val="600"/>
            </a:spcAft>
            <a:buChar char="•"/>
          </a:pPr>
          <a:r>
            <a:rPr lang="en-GB" sz="1600" kern="1200">
              <a:latin typeface="Network Rail Sans" panose="02000000040000020004" pitchFamily="2" charset="0"/>
            </a:rPr>
            <a:t>This includes the benchmarks, payment rates and a measurement of performance. </a:t>
          </a:r>
        </a:p>
      </dsp:txBody>
      <dsp:txXfrm>
        <a:off x="22" y="1141498"/>
        <a:ext cx="2151964" cy="3211649"/>
      </dsp:txXfrm>
    </dsp:sp>
    <dsp:sp modelId="{53C07CC5-4191-4D32-8506-79D115450D06}">
      <dsp:nvSpPr>
        <dsp:cNvPr id="0" name=""/>
        <dsp:cNvSpPr/>
      </dsp:nvSpPr>
      <dsp:spPr>
        <a:xfrm>
          <a:off x="2453261" y="280713"/>
          <a:ext cx="2151964" cy="86078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ts val="0"/>
            </a:spcAft>
            <a:buNone/>
          </a:pPr>
          <a:r>
            <a:rPr lang="en-GB" sz="1800" b="1" kern="1200">
              <a:latin typeface="Network Rail Sans" panose="02000000040000020004" pitchFamily="2" charset="0"/>
            </a:rPr>
            <a:t>Additional scheme features</a:t>
          </a:r>
        </a:p>
      </dsp:txBody>
      <dsp:txXfrm>
        <a:off x="2453261" y="280713"/>
        <a:ext cx="2151964" cy="860785"/>
      </dsp:txXfrm>
    </dsp:sp>
    <dsp:sp modelId="{16A96A36-7793-4BF1-8710-6DA41F223C13}">
      <dsp:nvSpPr>
        <dsp:cNvPr id="0" name=""/>
        <dsp:cNvSpPr/>
      </dsp:nvSpPr>
      <dsp:spPr>
        <a:xfrm>
          <a:off x="2453261" y="1141498"/>
          <a:ext cx="2151964" cy="321164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0" algn="l" defTabSz="800100">
            <a:lnSpc>
              <a:spcPct val="90000"/>
            </a:lnSpc>
            <a:spcBef>
              <a:spcPct val="0"/>
            </a:spcBef>
            <a:spcAft>
              <a:spcPct val="15000"/>
            </a:spcAft>
            <a:buChar char="•"/>
          </a:pPr>
          <a:r>
            <a:rPr lang="en-GB" sz="1600" kern="1200">
              <a:latin typeface="Network Rail Sans" panose="02000000040000020004" pitchFamily="2" charset="0"/>
            </a:rPr>
            <a:t>Supplementary mechanisms that sit alongside the core arrangements and are intended to support how the performance scheme works and address scheme limitations.</a:t>
          </a:r>
          <a:endParaRPr lang="en-GB" sz="1800" kern="1200">
            <a:latin typeface="Network Rail Sans" panose="02000000040000020004" pitchFamily="2" charset="0"/>
          </a:endParaRPr>
        </a:p>
        <a:p>
          <a:pPr marL="171450" lvl="1" indent="-171450" algn="l" defTabSz="800100">
            <a:lnSpc>
              <a:spcPct val="90000"/>
            </a:lnSpc>
            <a:spcBef>
              <a:spcPct val="0"/>
            </a:spcBef>
            <a:spcAft>
              <a:spcPct val="15000"/>
            </a:spcAft>
            <a:buChar char="•"/>
          </a:pPr>
          <a:r>
            <a:rPr lang="en-GB" sz="1600" kern="1200">
              <a:solidFill>
                <a:prstClr val="black">
                  <a:hueOff val="0"/>
                  <a:satOff val="0"/>
                  <a:lumOff val="0"/>
                  <a:alphaOff val="0"/>
                </a:prstClr>
              </a:solidFill>
              <a:latin typeface="Network Rail Sans" panose="02000000040000020004" pitchFamily="2" charset="0"/>
              <a:ea typeface="+mn-ea"/>
              <a:cs typeface="+mn-cs"/>
            </a:rPr>
            <a:t>The boxes on the right describe current “additional features”</a:t>
          </a:r>
        </a:p>
      </dsp:txBody>
      <dsp:txXfrm>
        <a:off x="2453261" y="1141498"/>
        <a:ext cx="2151964" cy="32116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FD358-03C0-4194-B6FF-CF63162537B2}">
      <dsp:nvSpPr>
        <dsp:cNvPr id="0" name=""/>
        <dsp:cNvSpPr/>
      </dsp:nvSpPr>
      <dsp:spPr>
        <a:xfrm>
          <a:off x="336083" y="592369"/>
          <a:ext cx="3252013" cy="1016254"/>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8343"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Early visibility of emerging approaches.</a:t>
          </a:r>
          <a:endParaRPr lang="en-GB" sz="1800" kern="1200">
            <a:latin typeface="Network Rail Sans" panose="02000000040000020004" pitchFamily="2" charset="0"/>
          </a:endParaRPr>
        </a:p>
      </dsp:txBody>
      <dsp:txXfrm>
        <a:off x="336083" y="592369"/>
        <a:ext cx="3252013" cy="1016254"/>
      </dsp:txXfrm>
    </dsp:sp>
    <dsp:sp modelId="{21054659-E00B-46BF-978A-A77B80CDDD80}">
      <dsp:nvSpPr>
        <dsp:cNvPr id="0" name=""/>
        <dsp:cNvSpPr/>
      </dsp:nvSpPr>
      <dsp:spPr>
        <a:xfrm>
          <a:off x="195169" y="458605"/>
          <a:ext cx="711377" cy="106706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E64B1A-E4E5-42F5-A1CB-E17F4CBDE31B}">
      <dsp:nvSpPr>
        <dsp:cNvPr id="0" name=""/>
        <dsp:cNvSpPr/>
      </dsp:nvSpPr>
      <dsp:spPr>
        <a:xfrm>
          <a:off x="3844439" y="592643"/>
          <a:ext cx="3249959" cy="1015612"/>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7908"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Open feedback and transparent reporting.</a:t>
          </a:r>
          <a:endParaRPr lang="en-GB" sz="1800" kern="1200">
            <a:latin typeface="Network Rail Sans" panose="02000000040000020004" pitchFamily="2" charset="0"/>
          </a:endParaRPr>
        </a:p>
      </dsp:txBody>
      <dsp:txXfrm>
        <a:off x="3844439" y="592643"/>
        <a:ext cx="3249959" cy="1015612"/>
      </dsp:txXfrm>
    </dsp:sp>
    <dsp:sp modelId="{37F44D01-DDB7-46BC-9CF9-8169CB3819C2}">
      <dsp:nvSpPr>
        <dsp:cNvPr id="0" name=""/>
        <dsp:cNvSpPr/>
      </dsp:nvSpPr>
      <dsp:spPr>
        <a:xfrm>
          <a:off x="3709024" y="445944"/>
          <a:ext cx="710928" cy="106639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1AECDD-8351-4E79-9A1A-C95FD0CDDD93}">
      <dsp:nvSpPr>
        <dsp:cNvPr id="0" name=""/>
        <dsp:cNvSpPr/>
      </dsp:nvSpPr>
      <dsp:spPr>
        <a:xfrm>
          <a:off x="7350228" y="594289"/>
          <a:ext cx="3237646" cy="1011764"/>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302"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Listening to concerns and perspectives.</a:t>
          </a:r>
          <a:endParaRPr lang="en-GB" sz="1800" kern="1200">
            <a:latin typeface="Network Rail Sans" panose="02000000040000020004" pitchFamily="2" charset="0"/>
          </a:endParaRPr>
        </a:p>
      </dsp:txBody>
      <dsp:txXfrm>
        <a:off x="7350228" y="594289"/>
        <a:ext cx="3237646" cy="1011764"/>
      </dsp:txXfrm>
    </dsp:sp>
    <dsp:sp modelId="{1CDCDE4B-0532-4051-AD24-46BFE807E97A}">
      <dsp:nvSpPr>
        <dsp:cNvPr id="0" name=""/>
        <dsp:cNvSpPr/>
      </dsp:nvSpPr>
      <dsp:spPr>
        <a:xfrm>
          <a:off x="7215326" y="448145"/>
          <a:ext cx="708235" cy="106235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8BBB4-39B0-4388-862A-33677B4203F6}"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4F75DD-2696-40C2-8873-C5E369989A37}" type="slidenum">
              <a:rPr lang="en-GB" smtClean="0"/>
              <a:t>‹#›</a:t>
            </a:fld>
            <a:endParaRPr lang="en-GB"/>
          </a:p>
        </p:txBody>
      </p:sp>
    </p:spTree>
    <p:extLst>
      <p:ext uri="{BB962C8B-B14F-4D97-AF65-F5344CB8AC3E}">
        <p14:creationId xmlns:p14="http://schemas.microsoft.com/office/powerpoint/2010/main" val="95394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2AAE-225C-6771-6164-41097E6BD68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0BEF204-F566-7DE7-D945-80C84C7BCE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A449525-D875-80A0-DE31-D5E4BF03600E}"/>
              </a:ext>
            </a:extLst>
          </p:cNvPr>
          <p:cNvSpPr>
            <a:spLocks noGrp="1"/>
          </p:cNvSpPr>
          <p:nvPr>
            <p:ph type="sldNum" sz="quarter" idx="429496729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E03878-09C7-4A7D-AEA1-1C7E3B05C8C5}"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3586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A </a:t>
            </a:r>
            <a:r>
              <a:rPr lang="en-GB" sz="1200" b="1" i="0" kern="1200">
                <a:solidFill>
                  <a:schemeClr val="tx1"/>
                </a:solidFill>
                <a:effectLst/>
                <a:latin typeface="+mn-lt"/>
                <a:ea typeface="+mn-ea"/>
                <a:cs typeface="+mn-cs"/>
              </a:rPr>
              <a:t>flow</a:t>
            </a:r>
            <a:r>
              <a:rPr lang="en-GB" sz="1200" b="0" i="0" kern="1200">
                <a:solidFill>
                  <a:schemeClr val="tx1"/>
                </a:solidFill>
                <a:effectLst/>
                <a:latin typeface="+mn-lt"/>
                <a:ea typeface="+mn-ea"/>
                <a:cs typeface="+mn-cs"/>
              </a:rPr>
              <a:t> is a defined group of train services that share a common market, corridor, origin–destination pattern, or section of infrastructure.</a:t>
            </a:r>
          </a:p>
          <a:p>
            <a:r>
              <a:rPr lang="en-GB" sz="1200" b="0" i="0" kern="1200">
                <a:solidFill>
                  <a:schemeClr val="tx1"/>
                </a:solidFill>
                <a:effectLst/>
                <a:latin typeface="+mn-lt"/>
                <a:ea typeface="+mn-ea"/>
                <a:cs typeface="+mn-cs"/>
              </a:rPr>
              <a:t>For example:</a:t>
            </a:r>
          </a:p>
          <a:p>
            <a:r>
              <a:rPr lang="en-GB" sz="1200" b="0" i="0" kern="1200">
                <a:solidFill>
                  <a:schemeClr val="tx1"/>
                </a:solidFill>
                <a:effectLst/>
                <a:latin typeface="+mn-lt"/>
                <a:ea typeface="+mn-ea"/>
                <a:cs typeface="+mn-cs"/>
              </a:rPr>
              <a:t>London–Birmingham intercity services</a:t>
            </a:r>
          </a:p>
          <a:p>
            <a:r>
              <a:rPr lang="en-GB" sz="1200" b="0" i="0" kern="1200">
                <a:solidFill>
                  <a:schemeClr val="tx1"/>
                </a:solidFill>
                <a:effectLst/>
                <a:latin typeface="+mn-lt"/>
                <a:ea typeface="+mn-ea"/>
                <a:cs typeface="+mn-cs"/>
              </a:rPr>
              <a:t>commuter services into Manchester</a:t>
            </a:r>
          </a:p>
          <a:p>
            <a:r>
              <a:rPr lang="en-GB" sz="1200" b="0" i="0" kern="1200">
                <a:solidFill>
                  <a:schemeClr val="tx1"/>
                </a:solidFill>
                <a:effectLst/>
                <a:latin typeface="+mn-lt"/>
                <a:ea typeface="+mn-ea"/>
                <a:cs typeface="+mn-cs"/>
              </a:rPr>
              <a:t>services using a specific main line corridor</a:t>
            </a:r>
          </a:p>
          <a:p>
            <a:r>
              <a:rPr lang="en-GB" sz="1200" b="0" i="0" kern="1200">
                <a:solidFill>
                  <a:schemeClr val="tx1"/>
                </a:solidFill>
                <a:effectLst/>
                <a:latin typeface="+mn-lt"/>
                <a:ea typeface="+mn-ea"/>
                <a:cs typeface="+mn-cs"/>
              </a:rPr>
              <a:t>airport express services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3649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1540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20162-F2A3-9646-5184-BAABF02F38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82B12-3E21-DFE8-3E11-583FEBED95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FBD1CF4-D555-EB45-A313-825BDBEC11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7860F0B-CD56-1388-F5FB-EC1138B628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410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B64F1-C5C4-4B81-7EAB-01DD119C8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54253-B76C-FA1A-E890-BFDF94D782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AEF739-2BE6-634C-2C2D-49E05D5888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EBC5561-428E-9FFD-1471-4749C83F96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3363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89A3C-9C80-D8A8-A787-99B6AB5AD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1D52E-B5F8-5200-7D8E-32D90DDAF8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E4F3FE1-D81E-F115-05F1-E9D12353E10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B59D867-3028-AFD2-43F5-3932BE96A6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5843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8B986-C442-9CEF-9772-8DE66BA5E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7B2BC-1F4C-A9B9-ADB1-86A3336AB67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4BAC77D-2DAC-F049-7B5E-FF97604986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BDD4425-7B07-E8BB-A291-A7EA3B5FC9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1402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70CC3-D16B-798F-F7AC-A91BCD181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5E17A-7400-BF35-FB34-24D29AB26D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4F6782A-2853-6706-DDE5-557A833886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B2A954C-F0E3-70E0-3676-379AFA4185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2960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5228C-1F21-82EC-1E1B-857B65BC5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E768A-3855-E66D-CAD1-BED5ABA7937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DE40E8-5BE2-0F8C-9F36-885D3980139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6CA2238-EE75-F916-02D2-2ABD6134BFE1}"/>
              </a:ext>
            </a:extLst>
          </p:cNvPr>
          <p:cNvSpPr>
            <a:spLocks noGrp="1"/>
          </p:cNvSpPr>
          <p:nvPr>
            <p:ph type="sldNum" sz="quarter" idx="5"/>
          </p:nvPr>
        </p:nvSpPr>
        <p:spPr/>
        <p:txBody>
          <a:bodyPr/>
          <a:lstStyle/>
          <a:p>
            <a:fld id="{6D4F75DD-2696-40C2-8873-C5E369989A37}" type="slidenum">
              <a:rPr lang="en-GB" smtClean="0"/>
              <a:t>14</a:t>
            </a:fld>
            <a:endParaRPr lang="en-GB"/>
          </a:p>
        </p:txBody>
      </p:sp>
    </p:spTree>
    <p:extLst>
      <p:ext uri="{BB962C8B-B14F-4D97-AF65-F5344CB8AC3E}">
        <p14:creationId xmlns:p14="http://schemas.microsoft.com/office/powerpoint/2010/main" val="1699508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99BFE-6DEB-61FC-1D8D-FCAFD5919C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532EC-F5DD-8DC8-9532-F6E9A143D33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5DDC975-C9D2-EFB1-84D1-578309D51D1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2E14674-9EE4-6EA6-350A-556A82D97B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020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10B78063-2B36-4929-BBDA-2F5306A32671}"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A6CFC1BB-0A19-4B6A-91E3-3A4AFB5E2BD5}"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DF7E91-A317-4146-8144-90CCB6E9BB60}"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B16DEB11-493B-4CC3-9F7C-ED41717B2147}" type="datetime3">
              <a:rPr lang="en-GB" smtClean="0"/>
              <a:t>15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99A47AF-E204-4DE8-8675-4DB33F4CCD16}" type="datetime3">
              <a:rPr lang="en-GB" smtClean="0"/>
              <a:t>15 September, 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9EFD7AD3-74B2-4CE8-A699-B226B4253601}" type="datetime3">
              <a:rPr lang="en-GB" smtClean="0"/>
              <a:t>15 September, 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E947A-0063-47A9-8D8F-962501075D59}" type="datetime3">
              <a:rPr lang="en-GB" smtClean="0"/>
              <a:t>15 September, 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5A7FE54-85E6-4AF1-84ED-53D322C6514B}" type="datetime3">
              <a:rPr lang="en-GB" smtClean="0"/>
              <a:t>15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56CA1FF-686C-40E2-BE8C-AF5396EF505B}" type="datetime3">
              <a:rPr lang="en-GB" smtClean="0"/>
              <a:t>15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294A323-43D1-4E4D-AC55-139593E9C5B6}"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A164892-8017-4F4F-85BF-01621B5AC34B}"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olid Colour A">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F693A26-6728-44C2-9A92-C4A4B5BF16BF}"/>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2">
            <a:extLst>
              <a:ext uri="{FF2B5EF4-FFF2-40B4-BE49-F238E27FC236}">
                <a16:creationId xmlns:a16="http://schemas.microsoft.com/office/drawing/2014/main" id="{E123E7A9-22EF-4AB4-A68B-733C1722FD41}"/>
              </a:ext>
            </a:extLst>
          </p:cNvPr>
          <p:cNvSpPr>
            <a:spLocks noGrp="1"/>
          </p:cNvSpPr>
          <p:nvPr>
            <p:ph type="body" sz="quarter" idx="16" hasCustomPrompt="1"/>
          </p:nvPr>
        </p:nvSpPr>
        <p:spPr>
          <a:xfrm>
            <a:off x="1426104" y="3275175"/>
            <a:ext cx="8436983" cy="1577801"/>
          </a:xfrm>
          <a:prstGeom prst="rect">
            <a:avLst/>
          </a:prstGeom>
        </p:spPr>
        <p:txBody>
          <a:bodyPr>
            <a:noAutofit/>
          </a:bodyPr>
          <a:lstStyle>
            <a:lvl1pPr marL="0" indent="0" algn="l">
              <a:spcBef>
                <a:spcPts val="600"/>
              </a:spcBef>
              <a:buFont typeface="Arial" panose="020B0604020202020204" pitchFamily="34" charset="0"/>
              <a:buNone/>
              <a:defRPr sz="2000" b="0">
                <a:solidFill>
                  <a:schemeClr val="bg1"/>
                </a:solidFill>
                <a:latin typeface="Network Rail Sans" panose="02000000040000020004" pitchFamily="50" charset="0"/>
                <a:cs typeface="Arial" panose="020B0604020202020204" pitchFamily="34" charset="0"/>
              </a:defRPr>
            </a:lvl1pPr>
          </a:lstStyle>
          <a:p>
            <a:pPr lvl="0"/>
            <a:r>
              <a:rPr lang="en-GB"/>
              <a:t> Text here</a:t>
            </a:r>
          </a:p>
          <a:p>
            <a:pPr lvl="0"/>
            <a:r>
              <a:rPr lang="en-GB"/>
              <a:t> Text here</a:t>
            </a:r>
          </a:p>
          <a:p>
            <a:pPr lvl="0"/>
            <a:r>
              <a:rPr lang="en-GB"/>
              <a:t> Text here</a:t>
            </a:r>
          </a:p>
        </p:txBody>
      </p:sp>
      <p:sp>
        <p:nvSpPr>
          <p:cNvPr id="16" name="Text Placeholder 2">
            <a:extLst>
              <a:ext uri="{FF2B5EF4-FFF2-40B4-BE49-F238E27FC236}">
                <a16:creationId xmlns:a16="http://schemas.microsoft.com/office/drawing/2014/main" id="{8F5F6AEE-BA55-4EA2-9D67-8698B941391B}"/>
              </a:ext>
            </a:extLst>
          </p:cNvPr>
          <p:cNvSpPr>
            <a:spLocks noGrp="1"/>
          </p:cNvSpPr>
          <p:nvPr>
            <p:ph type="body" sz="quarter" idx="17" hasCustomPrompt="1"/>
          </p:nvPr>
        </p:nvSpPr>
        <p:spPr>
          <a:xfrm>
            <a:off x="1426105" y="2170583"/>
            <a:ext cx="8436984"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pic>
        <p:nvPicPr>
          <p:cNvPr id="4" name="Picture 3" descr="Logo&#10;&#10;Description automatically generated">
            <a:extLst>
              <a:ext uri="{FF2B5EF4-FFF2-40B4-BE49-F238E27FC236}">
                <a16:creationId xmlns:a16="http://schemas.microsoft.com/office/drawing/2014/main" id="{0F1D8D0F-FAFD-4832-B6AB-063D1B467BA4}"/>
              </a:ext>
            </a:extLst>
          </p:cNvPr>
          <p:cNvPicPr>
            <a:picLocks noChangeAspect="1"/>
          </p:cNvPicPr>
          <p:nvPr userDrawn="1"/>
        </p:nvPicPr>
        <p:blipFill>
          <a:blip r:embed="rId2"/>
          <a:stretch>
            <a:fillRect/>
          </a:stretch>
        </p:blipFill>
        <p:spPr>
          <a:xfrm>
            <a:off x="10146157" y="172004"/>
            <a:ext cx="1781742" cy="669440"/>
          </a:xfrm>
          <a:prstGeom prst="rect">
            <a:avLst/>
          </a:prstGeom>
        </p:spPr>
      </p:pic>
      <p:pic>
        <p:nvPicPr>
          <p:cNvPr id="14" name="Picture 13" descr="Graphical user interface&#10;&#10;Description automatically generated">
            <a:extLst>
              <a:ext uri="{FF2B5EF4-FFF2-40B4-BE49-F238E27FC236}">
                <a16:creationId xmlns:a16="http://schemas.microsoft.com/office/drawing/2014/main" id="{58C02B33-9C16-462B-9828-D0AD58F26FBF}"/>
              </a:ext>
            </a:extLst>
          </p:cNvPr>
          <p:cNvPicPr>
            <a:picLocks noChangeAspect="1"/>
          </p:cNvPicPr>
          <p:nvPr userDrawn="1"/>
        </p:nvPicPr>
        <p:blipFill>
          <a:blip r:embed="rId3"/>
          <a:stretch>
            <a:fillRect/>
          </a:stretch>
        </p:blipFill>
        <p:spPr>
          <a:xfrm>
            <a:off x="357561" y="681487"/>
            <a:ext cx="3111537" cy="1149800"/>
          </a:xfrm>
          <a:prstGeom prst="rect">
            <a:avLst/>
          </a:prstGeom>
        </p:spPr>
      </p:pic>
      <p:pic>
        <p:nvPicPr>
          <p:cNvPr id="17" name="Picture 16">
            <a:extLst>
              <a:ext uri="{FF2B5EF4-FFF2-40B4-BE49-F238E27FC236}">
                <a16:creationId xmlns:a16="http://schemas.microsoft.com/office/drawing/2014/main" id="{2753D85A-F374-4514-A12C-045ACA92F50B}"/>
              </a:ext>
            </a:extLst>
          </p:cNvPr>
          <p:cNvPicPr>
            <a:picLocks noChangeAspect="1"/>
          </p:cNvPicPr>
          <p:nvPr userDrawn="1"/>
        </p:nvPicPr>
        <p:blipFill>
          <a:blip r:embed="rId4"/>
          <a:srcRect/>
          <a:stretch/>
        </p:blipFill>
        <p:spPr>
          <a:xfrm>
            <a:off x="10042307" y="6332838"/>
            <a:ext cx="1828795" cy="277185"/>
          </a:xfrm>
          <a:prstGeom prst="rect">
            <a:avLst/>
          </a:prstGeom>
        </p:spPr>
      </p:pic>
    </p:spTree>
    <p:extLst>
      <p:ext uri="{BB962C8B-B14F-4D97-AF65-F5344CB8AC3E}">
        <p14:creationId xmlns:p14="http://schemas.microsoft.com/office/powerpoint/2010/main" val="508501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lid Colour B">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5B9C48-47A5-4BEA-B6EC-BA7F9B5736DD}"/>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2490024" y="2956282"/>
            <a:ext cx="7373065"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pic>
        <p:nvPicPr>
          <p:cNvPr id="2" name="Picture 1" descr="Logo&#10;&#10;Description automatically generated">
            <a:extLst>
              <a:ext uri="{FF2B5EF4-FFF2-40B4-BE49-F238E27FC236}">
                <a16:creationId xmlns:a16="http://schemas.microsoft.com/office/drawing/2014/main" id="{73FF12B9-B20C-4755-AC3E-EC088A29CDA4}"/>
              </a:ext>
            </a:extLst>
          </p:cNvPr>
          <p:cNvPicPr>
            <a:picLocks noChangeAspect="1"/>
          </p:cNvPicPr>
          <p:nvPr userDrawn="1"/>
        </p:nvPicPr>
        <p:blipFill>
          <a:blip r:embed="rId2"/>
          <a:stretch>
            <a:fillRect/>
          </a:stretch>
        </p:blipFill>
        <p:spPr>
          <a:xfrm>
            <a:off x="10146157" y="172004"/>
            <a:ext cx="1781742" cy="669440"/>
          </a:xfrm>
          <a:prstGeom prst="rect">
            <a:avLst/>
          </a:prstGeom>
        </p:spPr>
      </p:pic>
      <p:pic>
        <p:nvPicPr>
          <p:cNvPr id="9" name="Picture 8" descr="Graphical user interface&#10;&#10;Description automatically generated">
            <a:extLst>
              <a:ext uri="{FF2B5EF4-FFF2-40B4-BE49-F238E27FC236}">
                <a16:creationId xmlns:a16="http://schemas.microsoft.com/office/drawing/2014/main" id="{333DC060-C10D-4B33-BC46-37A55C5DC881}"/>
              </a:ext>
            </a:extLst>
          </p:cNvPr>
          <p:cNvPicPr>
            <a:picLocks noChangeAspect="1"/>
          </p:cNvPicPr>
          <p:nvPr userDrawn="1"/>
        </p:nvPicPr>
        <p:blipFill>
          <a:blip r:embed="rId3"/>
          <a:stretch>
            <a:fillRect/>
          </a:stretch>
        </p:blipFill>
        <p:spPr>
          <a:xfrm>
            <a:off x="622949" y="1226254"/>
            <a:ext cx="5083871" cy="1878633"/>
          </a:xfrm>
          <a:prstGeom prst="rect">
            <a:avLst/>
          </a:prstGeom>
        </p:spPr>
      </p:pic>
      <p:pic>
        <p:nvPicPr>
          <p:cNvPr id="10" name="Picture 9">
            <a:extLst>
              <a:ext uri="{FF2B5EF4-FFF2-40B4-BE49-F238E27FC236}">
                <a16:creationId xmlns:a16="http://schemas.microsoft.com/office/drawing/2014/main" id="{372E2C2E-2110-4FFD-AC1A-46C36508F0F9}"/>
              </a:ext>
            </a:extLst>
          </p:cNvPr>
          <p:cNvPicPr>
            <a:picLocks noChangeAspect="1"/>
          </p:cNvPicPr>
          <p:nvPr userDrawn="1"/>
        </p:nvPicPr>
        <p:blipFill>
          <a:blip r:embed="rId4"/>
          <a:srcRect/>
          <a:stretch/>
        </p:blipFill>
        <p:spPr>
          <a:xfrm>
            <a:off x="10042307" y="6332838"/>
            <a:ext cx="1828795" cy="277185"/>
          </a:xfrm>
          <a:prstGeom prst="rect">
            <a:avLst/>
          </a:prstGeom>
        </p:spPr>
      </p:pic>
    </p:spTree>
    <p:extLst>
      <p:ext uri="{BB962C8B-B14F-4D97-AF65-F5344CB8AC3E}">
        <p14:creationId xmlns:p14="http://schemas.microsoft.com/office/powerpoint/2010/main" val="78110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plit Pag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7734755" y="3199408"/>
            <a:ext cx="4022905" cy="545204"/>
          </a:xfrm>
          <a:prstGeom prst="rect">
            <a:avLst/>
          </a:prstGeom>
        </p:spPr>
        <p:txBody>
          <a:bodyPr>
            <a:noAutofit/>
          </a:bodyPr>
          <a:lstStyle>
            <a:lvl1pPr marL="0" indent="0" algn="ctr">
              <a:buNone/>
              <a:defRPr sz="32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8" name="Slide Number Placeholder 9">
            <a:extLst>
              <a:ext uri="{FF2B5EF4-FFF2-40B4-BE49-F238E27FC236}">
                <a16:creationId xmlns:a16="http://schemas.microsoft.com/office/drawing/2014/main" id="{34C2A8BC-C67D-42ED-9EA0-C79DD391BB0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pic>
        <p:nvPicPr>
          <p:cNvPr id="10" name="Picture 9" descr="Graphical user interface&#10;&#10;Description automatically generated">
            <a:extLst>
              <a:ext uri="{FF2B5EF4-FFF2-40B4-BE49-F238E27FC236}">
                <a16:creationId xmlns:a16="http://schemas.microsoft.com/office/drawing/2014/main" id="{795B297C-704E-4227-9528-3E232A5F5639}"/>
              </a:ext>
            </a:extLst>
          </p:cNvPr>
          <p:cNvPicPr>
            <a:picLocks noChangeAspect="1"/>
          </p:cNvPicPr>
          <p:nvPr userDrawn="1"/>
        </p:nvPicPr>
        <p:blipFill>
          <a:blip r:embed="rId2"/>
          <a:stretch>
            <a:fillRect/>
          </a:stretch>
        </p:blipFill>
        <p:spPr>
          <a:xfrm>
            <a:off x="500273" y="2277374"/>
            <a:ext cx="6302335" cy="2328888"/>
          </a:xfrm>
          <a:prstGeom prst="rect">
            <a:avLst/>
          </a:prstGeom>
        </p:spPr>
      </p:pic>
      <p:pic>
        <p:nvPicPr>
          <p:cNvPr id="11" name="Picture 10">
            <a:extLst>
              <a:ext uri="{FF2B5EF4-FFF2-40B4-BE49-F238E27FC236}">
                <a16:creationId xmlns:a16="http://schemas.microsoft.com/office/drawing/2014/main" id="{01B1076D-C7AC-434F-910B-AE84DD6C78DD}"/>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2164572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2" name="Slide Number Placeholder 9">
            <a:extLst>
              <a:ext uri="{FF2B5EF4-FFF2-40B4-BE49-F238E27FC236}">
                <a16:creationId xmlns:a16="http://schemas.microsoft.com/office/drawing/2014/main" id="{FDD1479F-0A68-4DF0-BF85-12C682F689A0}"/>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7" name="Group 16">
            <a:extLst>
              <a:ext uri="{FF2B5EF4-FFF2-40B4-BE49-F238E27FC236}">
                <a16:creationId xmlns:a16="http://schemas.microsoft.com/office/drawing/2014/main" id="{2CCB7CCD-A50F-4298-99FE-E4BB488EC6F9}"/>
              </a:ext>
            </a:extLst>
          </p:cNvPr>
          <p:cNvGrpSpPr/>
          <p:nvPr userDrawn="1"/>
        </p:nvGrpSpPr>
        <p:grpSpPr>
          <a:xfrm>
            <a:off x="7671172" y="2807833"/>
            <a:ext cx="3873128" cy="1393556"/>
            <a:chOff x="1031857" y="164003"/>
            <a:chExt cx="2087582" cy="751114"/>
          </a:xfrm>
        </p:grpSpPr>
        <p:sp>
          <p:nvSpPr>
            <p:cNvPr id="18" name="Rectangle 17">
              <a:extLst>
                <a:ext uri="{FF2B5EF4-FFF2-40B4-BE49-F238E27FC236}">
                  <a16:creationId xmlns:a16="http://schemas.microsoft.com/office/drawing/2014/main" id="{AA541A7E-B84C-4038-A5EF-5B6F1783C2A7}"/>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Graphical user interface&#10;&#10;Description automatically generated">
              <a:extLst>
                <a:ext uri="{FF2B5EF4-FFF2-40B4-BE49-F238E27FC236}">
                  <a16:creationId xmlns:a16="http://schemas.microsoft.com/office/drawing/2014/main" id="{AE56669E-8066-4E03-B17A-1B3BB4A7079D}"/>
                </a:ext>
              </a:extLst>
            </p:cNvPr>
            <p:cNvPicPr>
              <a:picLocks noChangeAspect="1"/>
            </p:cNvPicPr>
            <p:nvPr userDrawn="1"/>
          </p:nvPicPr>
          <p:blipFill>
            <a:blip r:embed="rId2"/>
            <a:stretch>
              <a:fillRect/>
            </a:stretch>
          </p:blipFill>
          <p:spPr>
            <a:xfrm>
              <a:off x="1031857" y="164003"/>
              <a:ext cx="2032626" cy="751114"/>
            </a:xfrm>
            <a:prstGeom prst="rect">
              <a:avLst/>
            </a:prstGeom>
          </p:spPr>
        </p:pic>
      </p:grpSp>
      <p:pic>
        <p:nvPicPr>
          <p:cNvPr id="20" name="Picture 19">
            <a:extLst>
              <a:ext uri="{FF2B5EF4-FFF2-40B4-BE49-F238E27FC236}">
                <a16:creationId xmlns:a16="http://schemas.microsoft.com/office/drawing/2014/main" id="{60905F45-D1D1-414C-BB10-E8DCA8970FE5}"/>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811919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20"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4732895"/>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0" name="Rectangle 9">
            <a:extLst>
              <a:ext uri="{FF2B5EF4-FFF2-40B4-BE49-F238E27FC236}">
                <a16:creationId xmlns:a16="http://schemas.microsoft.com/office/drawing/2014/main" id="{EA357EA4-FAC0-4990-BAD3-3C83CB98D23D}"/>
              </a:ext>
            </a:extLst>
          </p:cNvPr>
          <p:cNvSpPr/>
          <p:nvPr userDrawn="1"/>
        </p:nvSpPr>
        <p:spPr>
          <a:xfrm>
            <a:off x="0" y="6049351"/>
            <a:ext cx="12191999" cy="808648"/>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9">
            <a:extLst>
              <a:ext uri="{FF2B5EF4-FFF2-40B4-BE49-F238E27FC236}">
                <a16:creationId xmlns:a16="http://schemas.microsoft.com/office/drawing/2014/main" id="{F527A68E-AAA8-4930-8924-E08D77DCF907}"/>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pic>
        <p:nvPicPr>
          <p:cNvPr id="9" name="Picture 8" descr="Graphical user interface&#10;&#10;Description automatically generated">
            <a:extLst>
              <a:ext uri="{FF2B5EF4-FFF2-40B4-BE49-F238E27FC236}">
                <a16:creationId xmlns:a16="http://schemas.microsoft.com/office/drawing/2014/main" id="{98F94E87-D4EE-44DD-84F3-A785800B770A}"/>
              </a:ext>
            </a:extLst>
          </p:cNvPr>
          <p:cNvPicPr>
            <a:picLocks noChangeAspect="1"/>
          </p:cNvPicPr>
          <p:nvPr userDrawn="1"/>
        </p:nvPicPr>
        <p:blipFill>
          <a:blip r:embed="rId2"/>
          <a:stretch>
            <a:fillRect/>
          </a:stretch>
        </p:blipFill>
        <p:spPr>
          <a:xfrm>
            <a:off x="175033" y="6118835"/>
            <a:ext cx="1812256" cy="669680"/>
          </a:xfrm>
          <a:prstGeom prst="rect">
            <a:avLst/>
          </a:prstGeom>
        </p:spPr>
      </p:pic>
      <p:pic>
        <p:nvPicPr>
          <p:cNvPr id="17" name="Picture 16">
            <a:extLst>
              <a:ext uri="{FF2B5EF4-FFF2-40B4-BE49-F238E27FC236}">
                <a16:creationId xmlns:a16="http://schemas.microsoft.com/office/drawing/2014/main" id="{E573186B-11B9-4D69-B179-C2FC30EE974F}"/>
              </a:ext>
            </a:extLst>
          </p:cNvPr>
          <p:cNvPicPr>
            <a:picLocks noChangeAspect="1"/>
          </p:cNvPicPr>
          <p:nvPr userDrawn="1"/>
        </p:nvPicPr>
        <p:blipFill>
          <a:blip r:embed="rId3"/>
          <a:srcRect/>
          <a:stretch/>
        </p:blipFill>
        <p:spPr>
          <a:xfrm>
            <a:off x="10042307" y="6332838"/>
            <a:ext cx="1828795" cy="277185"/>
          </a:xfrm>
          <a:prstGeom prst="rect">
            <a:avLst/>
          </a:prstGeom>
        </p:spPr>
      </p:pic>
    </p:spTree>
    <p:extLst>
      <p:ext uri="{BB962C8B-B14F-4D97-AF65-F5344CB8AC3E}">
        <p14:creationId xmlns:p14="http://schemas.microsoft.com/office/powerpoint/2010/main" val="1636563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pic>
        <p:nvPicPr>
          <p:cNvPr id="10" name="Picture 9">
            <a:extLst>
              <a:ext uri="{FF2B5EF4-FFF2-40B4-BE49-F238E27FC236}">
                <a16:creationId xmlns:a16="http://schemas.microsoft.com/office/drawing/2014/main" id="{4EDA31D8-A201-44D1-8DAE-4790A9C7AAC5}"/>
              </a:ext>
            </a:extLst>
          </p:cNvPr>
          <p:cNvPicPr>
            <a:picLocks noChangeAspect="1"/>
          </p:cNvPicPr>
          <p:nvPr userDrawn="1"/>
        </p:nvPicPr>
        <p:blipFill>
          <a:blip r:embed="rId2"/>
          <a:srcRect l="21845" r="21845"/>
          <a:stretch/>
        </p:blipFill>
        <p:spPr>
          <a:xfrm rot="16200000">
            <a:off x="-2884455" y="3218706"/>
            <a:ext cx="6858003" cy="420589"/>
          </a:xfrm>
          <a:prstGeom prst="rect">
            <a:avLst/>
          </a:prstGeom>
        </p:spPr>
      </p:pic>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1" name="Group 10">
            <a:extLst>
              <a:ext uri="{FF2B5EF4-FFF2-40B4-BE49-F238E27FC236}">
                <a16:creationId xmlns:a16="http://schemas.microsoft.com/office/drawing/2014/main" id="{7B9AC658-8184-4969-B530-D1BA7472B4DE}"/>
              </a:ext>
            </a:extLst>
          </p:cNvPr>
          <p:cNvGrpSpPr/>
          <p:nvPr userDrawn="1"/>
        </p:nvGrpSpPr>
        <p:grpSpPr>
          <a:xfrm>
            <a:off x="1031857" y="164003"/>
            <a:ext cx="2087582" cy="751114"/>
            <a:chOff x="1031857" y="164003"/>
            <a:chExt cx="2087582" cy="751114"/>
          </a:xfrm>
        </p:grpSpPr>
        <p:sp>
          <p:nvSpPr>
            <p:cNvPr id="12" name="Rectangle 11">
              <a:extLst>
                <a:ext uri="{FF2B5EF4-FFF2-40B4-BE49-F238E27FC236}">
                  <a16:creationId xmlns:a16="http://schemas.microsoft.com/office/drawing/2014/main" id="{3A40723C-6EFC-43C3-8CE4-32DA8D9A16CC}"/>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Graphical user interface&#10;&#10;Description automatically generated">
              <a:extLst>
                <a:ext uri="{FF2B5EF4-FFF2-40B4-BE49-F238E27FC236}">
                  <a16:creationId xmlns:a16="http://schemas.microsoft.com/office/drawing/2014/main" id="{6AA66A48-0C69-4E9E-A82A-63B372631BC2}"/>
                </a:ext>
              </a:extLst>
            </p:cNvPr>
            <p:cNvPicPr>
              <a:picLocks noChangeAspect="1"/>
            </p:cNvPicPr>
            <p:nvPr userDrawn="1"/>
          </p:nvPicPr>
          <p:blipFill>
            <a:blip r:embed="rId3"/>
            <a:stretch>
              <a:fillRect/>
            </a:stretch>
          </p:blipFill>
          <p:spPr>
            <a:xfrm>
              <a:off x="1031857" y="164003"/>
              <a:ext cx="2032626" cy="751114"/>
            </a:xfrm>
            <a:prstGeom prst="rect">
              <a:avLst/>
            </a:prstGeom>
          </p:spPr>
        </p:pic>
      </p:grpSp>
      <p:pic>
        <p:nvPicPr>
          <p:cNvPr id="17" name="Picture 16">
            <a:extLst>
              <a:ext uri="{FF2B5EF4-FFF2-40B4-BE49-F238E27FC236}">
                <a16:creationId xmlns:a16="http://schemas.microsoft.com/office/drawing/2014/main" id="{8365D58C-8E2B-44F0-8A7C-783021F0E0A5}"/>
              </a:ext>
            </a:extLst>
          </p:cNvPr>
          <p:cNvPicPr>
            <a:picLocks noChangeAspect="1"/>
          </p:cNvPicPr>
          <p:nvPr userDrawn="1"/>
        </p:nvPicPr>
        <p:blipFill>
          <a:blip r:embed="rId4"/>
          <a:srcRect/>
          <a:stretch/>
        </p:blipFill>
        <p:spPr>
          <a:xfrm>
            <a:off x="10042305" y="6333318"/>
            <a:ext cx="1828800" cy="276224"/>
          </a:xfrm>
          <a:prstGeom prst="rect">
            <a:avLst/>
          </a:prstGeom>
        </p:spPr>
      </p:pic>
    </p:spTree>
    <p:extLst>
      <p:ext uri="{BB962C8B-B14F-4D97-AF65-F5344CB8AC3E}">
        <p14:creationId xmlns:p14="http://schemas.microsoft.com/office/powerpoint/2010/main" val="3855015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4" name="Text Placeholder 2"/>
          <p:cNvSpPr>
            <a:spLocks noGrp="1"/>
          </p:cNvSpPr>
          <p:nvPr>
            <p:ph type="body" sz="quarter" idx="13" hasCustomPrompt="1"/>
          </p:nvPr>
        </p:nvSpPr>
        <p:spPr>
          <a:xfrm>
            <a:off x="1069291"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1069291"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pic>
        <p:nvPicPr>
          <p:cNvPr id="10" name="Picture 9">
            <a:extLst>
              <a:ext uri="{FF2B5EF4-FFF2-40B4-BE49-F238E27FC236}">
                <a16:creationId xmlns:a16="http://schemas.microsoft.com/office/drawing/2014/main" id="{4EDA31D8-A201-44D1-8DAE-4790A9C7AAC5}"/>
              </a:ext>
            </a:extLst>
          </p:cNvPr>
          <p:cNvPicPr>
            <a:picLocks noChangeAspect="1"/>
          </p:cNvPicPr>
          <p:nvPr userDrawn="1"/>
        </p:nvPicPr>
        <p:blipFill>
          <a:blip r:embed="rId2"/>
          <a:srcRect l="21845" r="21845"/>
          <a:stretch/>
        </p:blipFill>
        <p:spPr>
          <a:xfrm rot="16200000">
            <a:off x="-2884455" y="3218706"/>
            <a:ext cx="6858003" cy="420589"/>
          </a:xfrm>
          <a:prstGeom prst="rect">
            <a:avLst/>
          </a:prstGeom>
        </p:spPr>
      </p:pic>
      <p:sp>
        <p:nvSpPr>
          <p:cNvPr id="24" name="Text Placeholder 2">
            <a:extLst>
              <a:ext uri="{FF2B5EF4-FFF2-40B4-BE49-F238E27FC236}">
                <a16:creationId xmlns:a16="http://schemas.microsoft.com/office/drawing/2014/main" id="{400FACAB-7041-46DD-A3B8-26091A643238}"/>
              </a:ext>
            </a:extLst>
          </p:cNvPr>
          <p:cNvSpPr>
            <a:spLocks noGrp="1"/>
          </p:cNvSpPr>
          <p:nvPr>
            <p:ph type="body" sz="quarter" idx="21" hasCustomPrompt="1"/>
          </p:nvPr>
        </p:nvSpPr>
        <p:spPr>
          <a:xfrm>
            <a:off x="4771039"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5" name="Text Placeholder 2">
            <a:extLst>
              <a:ext uri="{FF2B5EF4-FFF2-40B4-BE49-F238E27FC236}">
                <a16:creationId xmlns:a16="http://schemas.microsoft.com/office/drawing/2014/main" id="{EEDECBD3-10B5-4BC8-8B40-8470C90E0E9F}"/>
              </a:ext>
            </a:extLst>
          </p:cNvPr>
          <p:cNvSpPr>
            <a:spLocks noGrp="1"/>
          </p:cNvSpPr>
          <p:nvPr>
            <p:ph type="body" sz="quarter" idx="22" hasCustomPrompt="1"/>
          </p:nvPr>
        </p:nvSpPr>
        <p:spPr>
          <a:xfrm>
            <a:off x="4771039"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8" name="Text Placeholder 2">
            <a:extLst>
              <a:ext uri="{FF2B5EF4-FFF2-40B4-BE49-F238E27FC236}">
                <a16:creationId xmlns:a16="http://schemas.microsoft.com/office/drawing/2014/main" id="{9B13D43D-1AA2-40E7-B00E-91051C239D28}"/>
              </a:ext>
            </a:extLst>
          </p:cNvPr>
          <p:cNvSpPr>
            <a:spLocks noGrp="1"/>
          </p:cNvSpPr>
          <p:nvPr>
            <p:ph type="body" sz="quarter" idx="23" hasCustomPrompt="1"/>
          </p:nvPr>
        </p:nvSpPr>
        <p:spPr>
          <a:xfrm>
            <a:off x="8473267"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9" name="Text Placeholder 2">
            <a:extLst>
              <a:ext uri="{FF2B5EF4-FFF2-40B4-BE49-F238E27FC236}">
                <a16:creationId xmlns:a16="http://schemas.microsoft.com/office/drawing/2014/main" id="{F5E75620-5E94-45F3-BF79-40AAEAD8DAA0}"/>
              </a:ext>
            </a:extLst>
          </p:cNvPr>
          <p:cNvSpPr>
            <a:spLocks noGrp="1"/>
          </p:cNvSpPr>
          <p:nvPr>
            <p:ph type="body" sz="quarter" idx="24" hasCustomPrompt="1"/>
          </p:nvPr>
        </p:nvSpPr>
        <p:spPr>
          <a:xfrm>
            <a:off x="8473267"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8" name="Slide Number Placeholder 9">
            <a:extLst>
              <a:ext uri="{FF2B5EF4-FFF2-40B4-BE49-F238E27FC236}">
                <a16:creationId xmlns:a16="http://schemas.microsoft.com/office/drawing/2014/main" id="{28F4B481-5C94-45F5-A403-71F0421C3878}"/>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4" name="Group 3">
            <a:extLst>
              <a:ext uri="{FF2B5EF4-FFF2-40B4-BE49-F238E27FC236}">
                <a16:creationId xmlns:a16="http://schemas.microsoft.com/office/drawing/2014/main" id="{12DA0763-C5AF-4305-A731-541CCECA1207}"/>
              </a:ext>
            </a:extLst>
          </p:cNvPr>
          <p:cNvGrpSpPr/>
          <p:nvPr userDrawn="1"/>
        </p:nvGrpSpPr>
        <p:grpSpPr>
          <a:xfrm>
            <a:off x="1031857" y="164003"/>
            <a:ext cx="2087582" cy="751114"/>
            <a:chOff x="1031857" y="164003"/>
            <a:chExt cx="2087582" cy="751114"/>
          </a:xfrm>
        </p:grpSpPr>
        <p:sp>
          <p:nvSpPr>
            <p:cNvPr id="19" name="Rectangle 18">
              <a:extLst>
                <a:ext uri="{FF2B5EF4-FFF2-40B4-BE49-F238E27FC236}">
                  <a16:creationId xmlns:a16="http://schemas.microsoft.com/office/drawing/2014/main" id="{0B9213C8-CD9E-486D-A72B-EE461390D21F}"/>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Graphical user interface&#10;&#10;Description automatically generated">
              <a:extLst>
                <a:ext uri="{FF2B5EF4-FFF2-40B4-BE49-F238E27FC236}">
                  <a16:creationId xmlns:a16="http://schemas.microsoft.com/office/drawing/2014/main" id="{EC9486FE-F342-413F-831B-0C0DD5CDCB95}"/>
                </a:ext>
              </a:extLst>
            </p:cNvPr>
            <p:cNvPicPr>
              <a:picLocks noChangeAspect="1"/>
            </p:cNvPicPr>
            <p:nvPr userDrawn="1"/>
          </p:nvPicPr>
          <p:blipFill>
            <a:blip r:embed="rId3"/>
            <a:stretch>
              <a:fillRect/>
            </a:stretch>
          </p:blipFill>
          <p:spPr>
            <a:xfrm>
              <a:off x="1031857" y="164003"/>
              <a:ext cx="2032626" cy="751114"/>
            </a:xfrm>
            <a:prstGeom prst="rect">
              <a:avLst/>
            </a:prstGeom>
          </p:spPr>
        </p:pic>
      </p:grpSp>
      <p:pic>
        <p:nvPicPr>
          <p:cNvPr id="22" name="Picture 21">
            <a:extLst>
              <a:ext uri="{FF2B5EF4-FFF2-40B4-BE49-F238E27FC236}">
                <a16:creationId xmlns:a16="http://schemas.microsoft.com/office/drawing/2014/main" id="{421A1B6B-CD91-47CC-98DD-FD9342BBF92E}"/>
              </a:ext>
            </a:extLst>
          </p:cNvPr>
          <p:cNvPicPr>
            <a:picLocks noChangeAspect="1"/>
          </p:cNvPicPr>
          <p:nvPr userDrawn="1"/>
        </p:nvPicPr>
        <p:blipFill>
          <a:blip r:embed="rId4"/>
          <a:srcRect/>
          <a:stretch/>
        </p:blipFill>
        <p:spPr>
          <a:xfrm>
            <a:off x="10042305" y="6333318"/>
            <a:ext cx="1828800" cy="276224"/>
          </a:xfrm>
          <a:prstGeom prst="rect">
            <a:avLst/>
          </a:prstGeom>
        </p:spPr>
      </p:pic>
    </p:spTree>
    <p:extLst>
      <p:ext uri="{BB962C8B-B14F-4D97-AF65-F5344CB8AC3E}">
        <p14:creationId xmlns:p14="http://schemas.microsoft.com/office/powerpoint/2010/main" val="28442889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ail Right - 1 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622129-038F-496D-B2FF-01914D62F335}"/>
              </a:ext>
            </a:extLst>
          </p:cNvPr>
          <p:cNvPicPr>
            <a:picLocks noChangeAspect="1"/>
          </p:cNvPicPr>
          <p:nvPr userDrawn="1"/>
        </p:nvPicPr>
        <p:blipFill>
          <a:blip r:embed="rId2"/>
          <a:srcRect l="28727" r="28727"/>
          <a:stretch/>
        </p:blipFill>
        <p:spPr>
          <a:xfrm rot="16200000">
            <a:off x="9057016" y="3447025"/>
            <a:ext cx="5181557" cy="420589"/>
          </a:xfrm>
          <a:prstGeom prst="rect">
            <a:avLst/>
          </a:prstGeom>
        </p:spPr>
      </p:pic>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0775181"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9"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A20DA99-C477-412B-9681-D256AB6BEA11}"/>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21" name="Group 20">
            <a:extLst>
              <a:ext uri="{FF2B5EF4-FFF2-40B4-BE49-F238E27FC236}">
                <a16:creationId xmlns:a16="http://schemas.microsoft.com/office/drawing/2014/main" id="{39FD51BE-AED1-49B5-8A0F-CB0772E5EAA2}"/>
              </a:ext>
            </a:extLst>
          </p:cNvPr>
          <p:cNvGrpSpPr/>
          <p:nvPr userDrawn="1"/>
        </p:nvGrpSpPr>
        <p:grpSpPr>
          <a:xfrm>
            <a:off x="322245" y="164003"/>
            <a:ext cx="2087582" cy="751114"/>
            <a:chOff x="1031857" y="164003"/>
            <a:chExt cx="2087582" cy="751114"/>
          </a:xfrm>
        </p:grpSpPr>
        <p:sp>
          <p:nvSpPr>
            <p:cNvPr id="22" name="Rectangle 21">
              <a:extLst>
                <a:ext uri="{FF2B5EF4-FFF2-40B4-BE49-F238E27FC236}">
                  <a16:creationId xmlns:a16="http://schemas.microsoft.com/office/drawing/2014/main" id="{3FCE2E70-7E9B-42B5-BDF2-A1AC5528F502}"/>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descr="Graphical user interface&#10;&#10;Description automatically generated">
              <a:extLst>
                <a:ext uri="{FF2B5EF4-FFF2-40B4-BE49-F238E27FC236}">
                  <a16:creationId xmlns:a16="http://schemas.microsoft.com/office/drawing/2014/main" id="{172DDFCC-BDC1-4308-B163-9830F31EB69E}"/>
                </a:ext>
              </a:extLst>
            </p:cNvPr>
            <p:cNvPicPr>
              <a:picLocks noChangeAspect="1"/>
            </p:cNvPicPr>
            <p:nvPr userDrawn="1"/>
          </p:nvPicPr>
          <p:blipFill>
            <a:blip r:embed="rId3"/>
            <a:stretch>
              <a:fillRect/>
            </a:stretch>
          </p:blipFill>
          <p:spPr>
            <a:xfrm>
              <a:off x="1031857" y="164003"/>
              <a:ext cx="2032626" cy="751114"/>
            </a:xfrm>
            <a:prstGeom prst="rect">
              <a:avLst/>
            </a:prstGeom>
          </p:spPr>
        </p:pic>
      </p:grpSp>
      <p:pic>
        <p:nvPicPr>
          <p:cNvPr id="24" name="Picture 23">
            <a:extLst>
              <a:ext uri="{FF2B5EF4-FFF2-40B4-BE49-F238E27FC236}">
                <a16:creationId xmlns:a16="http://schemas.microsoft.com/office/drawing/2014/main" id="{975C162C-65AF-4F2B-8B50-A23AD9868355}"/>
              </a:ext>
            </a:extLst>
          </p:cNvPr>
          <p:cNvPicPr>
            <a:picLocks noChangeAspect="1"/>
          </p:cNvPicPr>
          <p:nvPr userDrawn="1"/>
        </p:nvPicPr>
        <p:blipFill>
          <a:blip r:embed="rId4"/>
          <a:srcRect/>
          <a:stretch/>
        </p:blipFill>
        <p:spPr>
          <a:xfrm>
            <a:off x="10042305" y="6333318"/>
            <a:ext cx="1828800" cy="276224"/>
          </a:xfrm>
          <a:prstGeom prst="rect">
            <a:avLst/>
          </a:prstGeom>
        </p:spPr>
      </p:pic>
    </p:spTree>
    <p:extLst>
      <p:ext uri="{BB962C8B-B14F-4D97-AF65-F5344CB8AC3E}">
        <p14:creationId xmlns:p14="http://schemas.microsoft.com/office/powerpoint/2010/main" val="620379485"/>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2" name="Group 11">
            <a:extLst>
              <a:ext uri="{FF2B5EF4-FFF2-40B4-BE49-F238E27FC236}">
                <a16:creationId xmlns:a16="http://schemas.microsoft.com/office/drawing/2014/main" id="{B252B1BE-689F-4CE4-AE63-F9F0B11BCE47}"/>
              </a:ext>
            </a:extLst>
          </p:cNvPr>
          <p:cNvGrpSpPr/>
          <p:nvPr userDrawn="1"/>
        </p:nvGrpSpPr>
        <p:grpSpPr>
          <a:xfrm>
            <a:off x="322245" y="164003"/>
            <a:ext cx="2087582" cy="751114"/>
            <a:chOff x="1031857" y="164003"/>
            <a:chExt cx="2087582" cy="751114"/>
          </a:xfrm>
        </p:grpSpPr>
        <p:sp>
          <p:nvSpPr>
            <p:cNvPr id="18" name="Rectangle 17">
              <a:extLst>
                <a:ext uri="{FF2B5EF4-FFF2-40B4-BE49-F238E27FC236}">
                  <a16:creationId xmlns:a16="http://schemas.microsoft.com/office/drawing/2014/main" id="{489C47A3-A88C-4000-935C-514AA3E04947}"/>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Graphical user interface&#10;&#10;Description automatically generated">
              <a:extLst>
                <a:ext uri="{FF2B5EF4-FFF2-40B4-BE49-F238E27FC236}">
                  <a16:creationId xmlns:a16="http://schemas.microsoft.com/office/drawing/2014/main" id="{21886735-A9CC-413F-B943-FF0AA2FBFB78}"/>
                </a:ext>
              </a:extLst>
            </p:cNvPr>
            <p:cNvPicPr>
              <a:picLocks noChangeAspect="1"/>
            </p:cNvPicPr>
            <p:nvPr userDrawn="1"/>
          </p:nvPicPr>
          <p:blipFill>
            <a:blip r:embed="rId2"/>
            <a:stretch>
              <a:fillRect/>
            </a:stretch>
          </p:blipFill>
          <p:spPr>
            <a:xfrm>
              <a:off x="1031857" y="164003"/>
              <a:ext cx="2032626" cy="751114"/>
            </a:xfrm>
            <a:prstGeom prst="rect">
              <a:avLst/>
            </a:prstGeom>
          </p:spPr>
        </p:pic>
      </p:grpSp>
      <p:pic>
        <p:nvPicPr>
          <p:cNvPr id="21" name="Picture 20">
            <a:extLst>
              <a:ext uri="{FF2B5EF4-FFF2-40B4-BE49-F238E27FC236}">
                <a16:creationId xmlns:a16="http://schemas.microsoft.com/office/drawing/2014/main" id="{B97221A9-750E-4405-BB3C-CD107E974C8B}"/>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3764123301"/>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ail Bottom">
    <p:spTree>
      <p:nvGrpSpPr>
        <p:cNvPr id="1" name=""/>
        <p:cNvGrpSpPr/>
        <p:nvPr/>
      </p:nvGrpSpPr>
      <p:grpSpPr>
        <a:xfrm>
          <a:off x="0" y="0"/>
          <a:ext cx="0" cy="0"/>
          <a:chOff x="0" y="0"/>
          <a:chExt cx="0" cy="0"/>
        </a:xfrm>
      </p:grpSpPr>
      <p:sp>
        <p:nvSpPr>
          <p:cNvPr id="26" name="Text Placeholder 19"/>
          <p:cNvSpPr>
            <a:spLocks noGrp="1"/>
          </p:cNvSpPr>
          <p:nvPr>
            <p:ph type="body" sz="quarter" idx="10" hasCustomPrompt="1"/>
          </p:nvPr>
        </p:nvSpPr>
        <p:spPr>
          <a:xfrm>
            <a:off x="342899" y="1774868"/>
            <a:ext cx="11501572" cy="1840004"/>
          </a:xfrm>
          <a:prstGeom prst="rect">
            <a:avLst/>
          </a:prstGeom>
        </p:spPr>
        <p:txBody>
          <a:bodyPr>
            <a:noAutofit/>
          </a:bodyPr>
          <a:lstStyle>
            <a:lvl1pPr marL="0" indent="0" algn="ctr">
              <a:buNone/>
              <a:defRPr sz="6600" b="1" baseline="0">
                <a:solidFill>
                  <a:srgbClr val="60ABB7"/>
                </a:solidFill>
                <a:latin typeface="Network Rail Sans" panose="02000000040000020004" pitchFamily="50" charset="0"/>
                <a:cs typeface="Arial" panose="020B0604020202020204" pitchFamily="34" charset="0"/>
              </a:defRPr>
            </a:lvl1pPr>
          </a:lstStyle>
          <a:p>
            <a:pPr lvl="0"/>
            <a:r>
              <a:rPr lang="en-GB"/>
              <a:t>This is an example</a:t>
            </a:r>
            <a:br>
              <a:rPr lang="en-GB"/>
            </a:br>
            <a:r>
              <a:rPr lang="en-GB"/>
              <a:t>of a headline.</a:t>
            </a:r>
          </a:p>
        </p:txBody>
      </p:sp>
      <p:pic>
        <p:nvPicPr>
          <p:cNvPr id="32" name="Picture 31">
            <a:extLst>
              <a:ext uri="{FF2B5EF4-FFF2-40B4-BE49-F238E27FC236}">
                <a16:creationId xmlns:a16="http://schemas.microsoft.com/office/drawing/2014/main" id="{122613E5-5D4B-48E9-838F-C9DC527DFF74}"/>
              </a:ext>
            </a:extLst>
          </p:cNvPr>
          <p:cNvPicPr>
            <a:picLocks noChangeAspect="1"/>
          </p:cNvPicPr>
          <p:nvPr userDrawn="1"/>
        </p:nvPicPr>
        <p:blipFill>
          <a:blip r:embed="rId2"/>
          <a:srcRect/>
          <a:stretch/>
        </p:blipFill>
        <p:spPr>
          <a:xfrm>
            <a:off x="4157" y="5370455"/>
            <a:ext cx="12178801" cy="420589"/>
          </a:xfrm>
          <a:prstGeom prst="rect">
            <a:avLst/>
          </a:prstGeom>
        </p:spPr>
      </p:pic>
      <p:sp>
        <p:nvSpPr>
          <p:cNvPr id="11" name="Slide Number Placeholder 9">
            <a:extLst>
              <a:ext uri="{FF2B5EF4-FFF2-40B4-BE49-F238E27FC236}">
                <a16:creationId xmlns:a16="http://schemas.microsoft.com/office/drawing/2014/main" id="{22369542-2ACC-4025-9BEF-5C635782EF45}"/>
              </a:ext>
            </a:extLst>
          </p:cNvPr>
          <p:cNvSpPr>
            <a:spLocks noGrp="1"/>
          </p:cNvSpPr>
          <p:nvPr userDrawn="1">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pic>
        <p:nvPicPr>
          <p:cNvPr id="20" name="Picture 19">
            <a:extLst>
              <a:ext uri="{FF2B5EF4-FFF2-40B4-BE49-F238E27FC236}">
                <a16:creationId xmlns:a16="http://schemas.microsoft.com/office/drawing/2014/main" id="{B28E8F0F-29F5-4AA6-89CC-6081840EC2FE}"/>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2113929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19"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995849"/>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6" name="Rectangle 5">
            <a:extLst>
              <a:ext uri="{FF2B5EF4-FFF2-40B4-BE49-F238E27FC236}">
                <a16:creationId xmlns:a16="http://schemas.microsoft.com/office/drawing/2014/main" id="{E05E8317-2C35-46B9-B34F-B6A746F34BF7}"/>
              </a:ext>
            </a:extLst>
          </p:cNvPr>
          <p:cNvSpPr/>
          <p:nvPr userDrawn="1"/>
        </p:nvSpPr>
        <p:spPr>
          <a:xfrm>
            <a:off x="0" y="6049351"/>
            <a:ext cx="12191999" cy="808648"/>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9">
            <a:extLst>
              <a:ext uri="{FF2B5EF4-FFF2-40B4-BE49-F238E27FC236}">
                <a16:creationId xmlns:a16="http://schemas.microsoft.com/office/drawing/2014/main" id="{FE4F7ABE-BC68-4620-B586-C000C26D214C}"/>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pic>
        <p:nvPicPr>
          <p:cNvPr id="17" name="Picture 16" descr="Graphical user interface&#10;&#10;Description automatically generated">
            <a:extLst>
              <a:ext uri="{FF2B5EF4-FFF2-40B4-BE49-F238E27FC236}">
                <a16:creationId xmlns:a16="http://schemas.microsoft.com/office/drawing/2014/main" id="{355CDED6-5350-419B-8A66-1F8635C93894}"/>
              </a:ext>
            </a:extLst>
          </p:cNvPr>
          <p:cNvPicPr>
            <a:picLocks noChangeAspect="1"/>
          </p:cNvPicPr>
          <p:nvPr userDrawn="1"/>
        </p:nvPicPr>
        <p:blipFill>
          <a:blip r:embed="rId2"/>
          <a:stretch>
            <a:fillRect/>
          </a:stretch>
        </p:blipFill>
        <p:spPr>
          <a:xfrm>
            <a:off x="175033" y="6118835"/>
            <a:ext cx="1812256" cy="669680"/>
          </a:xfrm>
          <a:prstGeom prst="rect">
            <a:avLst/>
          </a:prstGeom>
        </p:spPr>
      </p:pic>
      <p:pic>
        <p:nvPicPr>
          <p:cNvPr id="18" name="Picture 17">
            <a:extLst>
              <a:ext uri="{FF2B5EF4-FFF2-40B4-BE49-F238E27FC236}">
                <a16:creationId xmlns:a16="http://schemas.microsoft.com/office/drawing/2014/main" id="{D7A342FD-D28C-4598-A418-135E69103603}"/>
              </a:ext>
            </a:extLst>
          </p:cNvPr>
          <p:cNvPicPr>
            <a:picLocks noChangeAspect="1"/>
          </p:cNvPicPr>
          <p:nvPr userDrawn="1"/>
        </p:nvPicPr>
        <p:blipFill>
          <a:blip r:embed="rId3"/>
          <a:srcRect/>
          <a:stretch/>
        </p:blipFill>
        <p:spPr>
          <a:xfrm>
            <a:off x="10042307" y="6332838"/>
            <a:ext cx="1828795" cy="277185"/>
          </a:xfrm>
          <a:prstGeom prst="rect">
            <a:avLst/>
          </a:prstGeom>
        </p:spPr>
      </p:pic>
    </p:spTree>
    <p:extLst>
      <p:ext uri="{BB962C8B-B14F-4D97-AF65-F5344CB8AC3E}">
        <p14:creationId xmlns:p14="http://schemas.microsoft.com/office/powerpoint/2010/main" val="16102743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7653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B34DA-92AF-B4CB-65C8-2E76101043D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E9D0B24-BC43-9D17-3B68-3599623AA6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A5C7A61-1847-A1EB-2EE9-5B9E9E0AF0D9}"/>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5" name="Footer Placeholder 4">
            <a:extLst>
              <a:ext uri="{FF2B5EF4-FFF2-40B4-BE49-F238E27FC236}">
                <a16:creationId xmlns:a16="http://schemas.microsoft.com/office/drawing/2014/main" id="{20105E41-F1EA-B2EC-1E55-547504FFE2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17BC3B-FFDE-E98D-5030-1DFBB5437C91}"/>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1261486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DCC2D-8F36-E77F-735C-58308695403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7A33290-02E6-9E8B-31B8-8E23CF54996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0415BB1-5A54-5E6D-968E-2751AD3B6A23}"/>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5" name="Footer Placeholder 4">
            <a:extLst>
              <a:ext uri="{FF2B5EF4-FFF2-40B4-BE49-F238E27FC236}">
                <a16:creationId xmlns:a16="http://schemas.microsoft.com/office/drawing/2014/main" id="{D233BFF3-AFB1-D4E4-54B5-86325A7C99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FF6370-E1BF-1D04-9413-E2D3966AFD18}"/>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5940158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A623-CA08-0BEC-E665-7D4E6CA831F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4CB0490-D3D1-96C1-2D8C-C6B85D1A5A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7D25B5-2170-FAD3-3984-BFB5AB4091EC}"/>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5" name="Footer Placeholder 4">
            <a:extLst>
              <a:ext uri="{FF2B5EF4-FFF2-40B4-BE49-F238E27FC236}">
                <a16:creationId xmlns:a16="http://schemas.microsoft.com/office/drawing/2014/main" id="{A4F7D7E5-FC63-7955-0B28-C9B7AFD680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8DB6F6-862C-1C55-D017-1BFF37FC7826}"/>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097445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D5522-7C87-CF68-D457-4D0630FD51F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B7A5B53-E588-F067-9D88-B014D908033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0938887-A7EF-4E97-6FE6-C113C522FC3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63219CD-9709-4E47-232C-A45F3D3697B6}"/>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6" name="Footer Placeholder 5">
            <a:extLst>
              <a:ext uri="{FF2B5EF4-FFF2-40B4-BE49-F238E27FC236}">
                <a16:creationId xmlns:a16="http://schemas.microsoft.com/office/drawing/2014/main" id="{3ECDECE2-66D3-3296-D018-D9AEF7C576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D2AFBB-129B-39F0-FC08-918F3143C75D}"/>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970500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5F30F-EDB3-E127-DF86-F018D97BD69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E099232-81B5-2938-4CC7-04E5085ADD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EF82FB3-5057-A0AE-2F1E-56942B30399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DF8488F-39BC-E17C-5AEE-23D6092213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19163D4-C6E2-CB01-BB16-CA8684724F9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757E8E2-44B6-0782-FFA1-81718C604C30}"/>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8" name="Footer Placeholder 7">
            <a:extLst>
              <a:ext uri="{FF2B5EF4-FFF2-40B4-BE49-F238E27FC236}">
                <a16:creationId xmlns:a16="http://schemas.microsoft.com/office/drawing/2014/main" id="{13A15E91-0194-233F-0EA3-B0CAC7EE5B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A356B1-34EE-AB0B-3265-DFAB0303001D}"/>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2294489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2F9A-A9C5-F1AC-E8B5-E4016E52B36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A6286BF-5B00-DBBE-B669-DE6E56CDA902}"/>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4" name="Footer Placeholder 3">
            <a:extLst>
              <a:ext uri="{FF2B5EF4-FFF2-40B4-BE49-F238E27FC236}">
                <a16:creationId xmlns:a16="http://schemas.microsoft.com/office/drawing/2014/main" id="{15C72BF8-75E7-A4A0-2F9E-629668A55D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B0B17D2-CE21-E619-4237-DD2FE3C741D7}"/>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9280631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7E3F6B-97E6-5086-D9C5-E787A87D940E}"/>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3" name="Footer Placeholder 2">
            <a:extLst>
              <a:ext uri="{FF2B5EF4-FFF2-40B4-BE49-F238E27FC236}">
                <a16:creationId xmlns:a16="http://schemas.microsoft.com/office/drawing/2014/main" id="{7DB35632-90A8-E17D-84B2-800D82804D1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393FF6D-9907-9508-B185-EF43B2E641F8}"/>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104821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9525-C5AB-1DC6-8588-30E31ECA03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ACA5F47-8952-0B84-50FB-2F0486FB98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472A041-345F-89A1-4E3D-32AAE934B1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4809A7-27CC-C89C-DA70-6EEC864739A8}"/>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6" name="Footer Placeholder 5">
            <a:extLst>
              <a:ext uri="{FF2B5EF4-FFF2-40B4-BE49-F238E27FC236}">
                <a16:creationId xmlns:a16="http://schemas.microsoft.com/office/drawing/2014/main" id="{1A04669A-7A60-674E-D906-423E7C60F8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EDA19A-450A-F3B4-AC99-9E7C16E9864E}"/>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6467659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B6EC-EEC1-5653-9207-7B99F190DF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5B2ED6D-9E5B-4F9F-8090-C31BFFA487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771F27-CC90-FD2F-0463-18EFCD22B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969CEC-D228-1EDA-A7D0-9CB8B40780D3}"/>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6" name="Footer Placeholder 5">
            <a:extLst>
              <a:ext uri="{FF2B5EF4-FFF2-40B4-BE49-F238E27FC236}">
                <a16:creationId xmlns:a16="http://schemas.microsoft.com/office/drawing/2014/main" id="{878F56BA-E9DE-66C3-66AE-D442268762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152949-A1F7-138E-0D59-CE25E8C3A378}"/>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9137191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D540-3838-72DE-9718-CDCE2C4FEF7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A858F02-5467-ABF4-7A2E-D6A118AFA09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BDFB33C-8F54-69D2-F969-A53D626BDE5D}"/>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5" name="Footer Placeholder 4">
            <a:extLst>
              <a:ext uri="{FF2B5EF4-FFF2-40B4-BE49-F238E27FC236}">
                <a16:creationId xmlns:a16="http://schemas.microsoft.com/office/drawing/2014/main" id="{F7A76348-C113-3315-AEB9-84ECBBF8E6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2BDE4B-AE1D-52C1-E4ED-BBCF37E5B1EF}"/>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12794133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542DBD-E675-34C2-F089-88075ED1C07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BA8BE4E-3050-31C5-29BA-F7A72129AF2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77F09E7-9275-4C38-439E-5BAAAC6A8123}"/>
              </a:ext>
            </a:extLst>
          </p:cNvPr>
          <p:cNvSpPr>
            <a:spLocks noGrp="1"/>
          </p:cNvSpPr>
          <p:nvPr>
            <p:ph type="dt" sz="half" idx="10"/>
          </p:nvPr>
        </p:nvSpPr>
        <p:spPr/>
        <p:txBody>
          <a:bodyPr/>
          <a:lstStyle/>
          <a:p>
            <a:fld id="{B247D5A0-AA45-4F15-BA65-1F7F7E507669}" type="datetimeFigureOut">
              <a:rPr lang="en-GB" smtClean="0"/>
              <a:t>15/09/2026</a:t>
            </a:fld>
            <a:endParaRPr lang="en-GB"/>
          </a:p>
        </p:txBody>
      </p:sp>
      <p:sp>
        <p:nvSpPr>
          <p:cNvPr id="5" name="Footer Placeholder 4">
            <a:extLst>
              <a:ext uri="{FF2B5EF4-FFF2-40B4-BE49-F238E27FC236}">
                <a16:creationId xmlns:a16="http://schemas.microsoft.com/office/drawing/2014/main" id="{E6B5E068-9A72-AB28-802B-9BE905D383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6CA54A-A87A-1FD9-D9DE-53E246E7F209}"/>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951417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38725673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olid Colour A">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F693A26-6728-44C2-9A92-C4A4B5BF16BF}"/>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2">
            <a:extLst>
              <a:ext uri="{FF2B5EF4-FFF2-40B4-BE49-F238E27FC236}">
                <a16:creationId xmlns:a16="http://schemas.microsoft.com/office/drawing/2014/main" id="{E123E7A9-22EF-4AB4-A68B-733C1722FD41}"/>
              </a:ext>
            </a:extLst>
          </p:cNvPr>
          <p:cNvSpPr>
            <a:spLocks noGrp="1"/>
          </p:cNvSpPr>
          <p:nvPr>
            <p:ph type="body" sz="quarter" idx="16" hasCustomPrompt="1"/>
          </p:nvPr>
        </p:nvSpPr>
        <p:spPr>
          <a:xfrm>
            <a:off x="1426104" y="3275175"/>
            <a:ext cx="8436983" cy="1577801"/>
          </a:xfrm>
          <a:prstGeom prst="rect">
            <a:avLst/>
          </a:prstGeom>
        </p:spPr>
        <p:txBody>
          <a:bodyPr>
            <a:noAutofit/>
          </a:bodyPr>
          <a:lstStyle>
            <a:lvl1pPr marL="0" indent="0" algn="l">
              <a:spcBef>
                <a:spcPts val="600"/>
              </a:spcBef>
              <a:buFont typeface="Arial" panose="020B0604020202020204" pitchFamily="34" charset="0"/>
              <a:buNone/>
              <a:defRPr sz="2000" b="0">
                <a:solidFill>
                  <a:schemeClr val="bg1"/>
                </a:solidFill>
                <a:latin typeface="Network Rail Sans" panose="02000000040000020004" pitchFamily="50" charset="0"/>
                <a:cs typeface="Arial" panose="020B0604020202020204" pitchFamily="34" charset="0"/>
              </a:defRPr>
            </a:lvl1pPr>
          </a:lstStyle>
          <a:p>
            <a:pPr lvl="0"/>
            <a:r>
              <a:rPr lang="en-GB"/>
              <a:t> Text here</a:t>
            </a:r>
          </a:p>
          <a:p>
            <a:pPr lvl="0"/>
            <a:r>
              <a:rPr lang="en-GB"/>
              <a:t> Text here</a:t>
            </a:r>
          </a:p>
          <a:p>
            <a:pPr lvl="0"/>
            <a:r>
              <a:rPr lang="en-GB"/>
              <a:t> Text here</a:t>
            </a:r>
          </a:p>
        </p:txBody>
      </p:sp>
      <p:sp>
        <p:nvSpPr>
          <p:cNvPr id="16" name="Text Placeholder 2">
            <a:extLst>
              <a:ext uri="{FF2B5EF4-FFF2-40B4-BE49-F238E27FC236}">
                <a16:creationId xmlns:a16="http://schemas.microsoft.com/office/drawing/2014/main" id="{8F5F6AEE-BA55-4EA2-9D67-8698B941391B}"/>
              </a:ext>
            </a:extLst>
          </p:cNvPr>
          <p:cNvSpPr>
            <a:spLocks noGrp="1"/>
          </p:cNvSpPr>
          <p:nvPr>
            <p:ph type="body" sz="quarter" idx="17" hasCustomPrompt="1"/>
          </p:nvPr>
        </p:nvSpPr>
        <p:spPr>
          <a:xfrm>
            <a:off x="1426105" y="2170583"/>
            <a:ext cx="8436984"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pic>
        <p:nvPicPr>
          <p:cNvPr id="14" name="Picture 13" descr="Graphical user interface&#10;&#10;Description automatically generated">
            <a:extLst>
              <a:ext uri="{FF2B5EF4-FFF2-40B4-BE49-F238E27FC236}">
                <a16:creationId xmlns:a16="http://schemas.microsoft.com/office/drawing/2014/main" id="{58C02B33-9C16-462B-9828-D0AD58F26FBF}"/>
              </a:ext>
            </a:extLst>
          </p:cNvPr>
          <p:cNvPicPr>
            <a:picLocks noChangeAspect="1"/>
          </p:cNvPicPr>
          <p:nvPr userDrawn="1"/>
        </p:nvPicPr>
        <p:blipFill>
          <a:blip r:embed="rId2"/>
          <a:stretch>
            <a:fillRect/>
          </a:stretch>
        </p:blipFill>
        <p:spPr>
          <a:xfrm>
            <a:off x="357561" y="681487"/>
            <a:ext cx="3111537" cy="1149800"/>
          </a:xfrm>
          <a:prstGeom prst="rect">
            <a:avLst/>
          </a:prstGeom>
        </p:spPr>
      </p:pic>
    </p:spTree>
    <p:extLst>
      <p:ext uri="{BB962C8B-B14F-4D97-AF65-F5344CB8AC3E}">
        <p14:creationId xmlns:p14="http://schemas.microsoft.com/office/powerpoint/2010/main" val="264732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olid Colour B">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5B9C48-47A5-4BEA-B6EC-BA7F9B5736DD}"/>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2490024" y="2956282"/>
            <a:ext cx="7373065"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11498263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plit Pag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7734755" y="3199408"/>
            <a:ext cx="4022905" cy="545204"/>
          </a:xfrm>
          <a:prstGeom prst="rect">
            <a:avLst/>
          </a:prstGeom>
        </p:spPr>
        <p:txBody>
          <a:bodyPr>
            <a:noAutofit/>
          </a:bodyPr>
          <a:lstStyle>
            <a:lvl1pPr marL="0" indent="0" algn="ctr">
              <a:buNone/>
              <a:defRPr sz="32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38167249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16674157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20"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4732895"/>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0" name="Rectangle 9">
            <a:extLst>
              <a:ext uri="{FF2B5EF4-FFF2-40B4-BE49-F238E27FC236}">
                <a16:creationId xmlns:a16="http://schemas.microsoft.com/office/drawing/2014/main" id="{EA357EA4-FAC0-4990-BAD3-3C83CB98D23D}"/>
              </a:ext>
            </a:extLst>
          </p:cNvPr>
          <p:cNvSpPr/>
          <p:nvPr userDrawn="1"/>
        </p:nvSpPr>
        <p:spPr>
          <a:xfrm>
            <a:off x="0" y="6049351"/>
            <a:ext cx="12191999" cy="808648"/>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9">
            <a:extLst>
              <a:ext uri="{FF2B5EF4-FFF2-40B4-BE49-F238E27FC236}">
                <a16:creationId xmlns:a16="http://schemas.microsoft.com/office/drawing/2014/main" id="{F527A68E-AAA8-4930-8924-E08D77DCF907}"/>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pic>
        <p:nvPicPr>
          <p:cNvPr id="9" name="Picture 8" descr="Graphical user interface&#10;&#10;Description automatically generated">
            <a:extLst>
              <a:ext uri="{FF2B5EF4-FFF2-40B4-BE49-F238E27FC236}">
                <a16:creationId xmlns:a16="http://schemas.microsoft.com/office/drawing/2014/main" id="{98F94E87-D4EE-44DD-84F3-A785800B770A}"/>
              </a:ext>
            </a:extLst>
          </p:cNvPr>
          <p:cNvPicPr>
            <a:picLocks noChangeAspect="1"/>
          </p:cNvPicPr>
          <p:nvPr userDrawn="1"/>
        </p:nvPicPr>
        <p:blipFill>
          <a:blip r:embed="rId2"/>
          <a:stretch>
            <a:fillRect/>
          </a:stretch>
        </p:blipFill>
        <p:spPr>
          <a:xfrm>
            <a:off x="175033" y="6118835"/>
            <a:ext cx="1812256" cy="669680"/>
          </a:xfrm>
          <a:prstGeom prst="rect">
            <a:avLst/>
          </a:prstGeom>
        </p:spPr>
      </p:pic>
    </p:spTree>
    <p:extLst>
      <p:ext uri="{BB962C8B-B14F-4D97-AF65-F5344CB8AC3E}">
        <p14:creationId xmlns:p14="http://schemas.microsoft.com/office/powerpoint/2010/main" val="29377107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26192564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4" name="Text Placeholder 2"/>
          <p:cNvSpPr>
            <a:spLocks noGrp="1"/>
          </p:cNvSpPr>
          <p:nvPr>
            <p:ph type="body" sz="quarter" idx="13" hasCustomPrompt="1"/>
          </p:nvPr>
        </p:nvSpPr>
        <p:spPr>
          <a:xfrm>
            <a:off x="1069291"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1069291"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4" name="Text Placeholder 2">
            <a:extLst>
              <a:ext uri="{FF2B5EF4-FFF2-40B4-BE49-F238E27FC236}">
                <a16:creationId xmlns:a16="http://schemas.microsoft.com/office/drawing/2014/main" id="{400FACAB-7041-46DD-A3B8-26091A643238}"/>
              </a:ext>
            </a:extLst>
          </p:cNvPr>
          <p:cNvSpPr>
            <a:spLocks noGrp="1"/>
          </p:cNvSpPr>
          <p:nvPr>
            <p:ph type="body" sz="quarter" idx="21" hasCustomPrompt="1"/>
          </p:nvPr>
        </p:nvSpPr>
        <p:spPr>
          <a:xfrm>
            <a:off x="4771039"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5" name="Text Placeholder 2">
            <a:extLst>
              <a:ext uri="{FF2B5EF4-FFF2-40B4-BE49-F238E27FC236}">
                <a16:creationId xmlns:a16="http://schemas.microsoft.com/office/drawing/2014/main" id="{EEDECBD3-10B5-4BC8-8B40-8470C90E0E9F}"/>
              </a:ext>
            </a:extLst>
          </p:cNvPr>
          <p:cNvSpPr>
            <a:spLocks noGrp="1"/>
          </p:cNvSpPr>
          <p:nvPr>
            <p:ph type="body" sz="quarter" idx="22" hasCustomPrompt="1"/>
          </p:nvPr>
        </p:nvSpPr>
        <p:spPr>
          <a:xfrm>
            <a:off x="4771039"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8" name="Text Placeholder 2">
            <a:extLst>
              <a:ext uri="{FF2B5EF4-FFF2-40B4-BE49-F238E27FC236}">
                <a16:creationId xmlns:a16="http://schemas.microsoft.com/office/drawing/2014/main" id="{9B13D43D-1AA2-40E7-B00E-91051C239D28}"/>
              </a:ext>
            </a:extLst>
          </p:cNvPr>
          <p:cNvSpPr>
            <a:spLocks noGrp="1"/>
          </p:cNvSpPr>
          <p:nvPr>
            <p:ph type="body" sz="quarter" idx="23" hasCustomPrompt="1"/>
          </p:nvPr>
        </p:nvSpPr>
        <p:spPr>
          <a:xfrm>
            <a:off x="8473267"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9" name="Text Placeholder 2">
            <a:extLst>
              <a:ext uri="{FF2B5EF4-FFF2-40B4-BE49-F238E27FC236}">
                <a16:creationId xmlns:a16="http://schemas.microsoft.com/office/drawing/2014/main" id="{F5E75620-5E94-45F3-BF79-40AAEAD8DAA0}"/>
              </a:ext>
            </a:extLst>
          </p:cNvPr>
          <p:cNvSpPr>
            <a:spLocks noGrp="1"/>
          </p:cNvSpPr>
          <p:nvPr>
            <p:ph type="body" sz="quarter" idx="24" hasCustomPrompt="1"/>
          </p:nvPr>
        </p:nvSpPr>
        <p:spPr>
          <a:xfrm>
            <a:off x="8473267"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8" name="Slide Number Placeholder 9">
            <a:extLst>
              <a:ext uri="{FF2B5EF4-FFF2-40B4-BE49-F238E27FC236}">
                <a16:creationId xmlns:a16="http://schemas.microsoft.com/office/drawing/2014/main" id="{28F4B481-5C94-45F5-A403-71F0421C3878}"/>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6044367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0775181"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9"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A20DA99-C477-412B-9681-D256AB6BEA11}"/>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354712338"/>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3947760111"/>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ail Bottom">
    <p:spTree>
      <p:nvGrpSpPr>
        <p:cNvPr id="1" name=""/>
        <p:cNvGrpSpPr/>
        <p:nvPr/>
      </p:nvGrpSpPr>
      <p:grpSpPr>
        <a:xfrm>
          <a:off x="0" y="0"/>
          <a:ext cx="0" cy="0"/>
          <a:chOff x="0" y="0"/>
          <a:chExt cx="0" cy="0"/>
        </a:xfrm>
      </p:grpSpPr>
      <p:sp>
        <p:nvSpPr>
          <p:cNvPr id="26" name="Text Placeholder 19"/>
          <p:cNvSpPr>
            <a:spLocks noGrp="1"/>
          </p:cNvSpPr>
          <p:nvPr>
            <p:ph type="body" sz="quarter" idx="10" hasCustomPrompt="1"/>
          </p:nvPr>
        </p:nvSpPr>
        <p:spPr>
          <a:xfrm>
            <a:off x="342899" y="1774868"/>
            <a:ext cx="11501572" cy="1840004"/>
          </a:xfrm>
          <a:prstGeom prst="rect">
            <a:avLst/>
          </a:prstGeom>
        </p:spPr>
        <p:txBody>
          <a:bodyPr>
            <a:noAutofit/>
          </a:bodyPr>
          <a:lstStyle>
            <a:lvl1pPr marL="0" indent="0" algn="ctr">
              <a:buNone/>
              <a:defRPr sz="6600" b="1" baseline="0">
                <a:solidFill>
                  <a:srgbClr val="60ABB7"/>
                </a:solidFill>
                <a:latin typeface="Network Rail Sans" panose="02000000040000020004" pitchFamily="50" charset="0"/>
                <a:cs typeface="Arial" panose="020B0604020202020204" pitchFamily="34" charset="0"/>
              </a:defRPr>
            </a:lvl1pPr>
          </a:lstStyle>
          <a:p>
            <a:pPr lvl="0"/>
            <a:r>
              <a:rPr lang="en-GB"/>
              <a:t>This is an example</a:t>
            </a:r>
            <a:br>
              <a:rPr lang="en-GB"/>
            </a:br>
            <a:r>
              <a:rPr lang="en-GB"/>
              <a:t>of a headline.</a:t>
            </a:r>
          </a:p>
        </p:txBody>
      </p:sp>
      <p:sp>
        <p:nvSpPr>
          <p:cNvPr id="11" name="Slide Number Placeholder 9">
            <a:extLst>
              <a:ext uri="{FF2B5EF4-FFF2-40B4-BE49-F238E27FC236}">
                <a16:creationId xmlns:a16="http://schemas.microsoft.com/office/drawing/2014/main" id="{22369542-2ACC-4025-9BEF-5C635782EF45}"/>
              </a:ext>
            </a:extLst>
          </p:cNvPr>
          <p:cNvSpPr>
            <a:spLocks noGrp="1"/>
          </p:cNvSpPr>
          <p:nvPr userDrawn="1">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6446086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19"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995849"/>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Slide Number Placeholder 9">
            <a:extLst>
              <a:ext uri="{FF2B5EF4-FFF2-40B4-BE49-F238E27FC236}">
                <a16:creationId xmlns:a16="http://schemas.microsoft.com/office/drawing/2014/main" id="{FE4F7ABE-BC68-4620-B586-C000C26D214C}"/>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36646353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147362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10B78063-2B36-4929-BBDA-2F5306A32671}"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5513620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A6CFC1BB-0A19-4B6A-91E3-3A4AFB5E2BD5}"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1201019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DF7E91-A317-4146-8144-90CCB6E9BB60}"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6225106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B16DEB11-493B-4CC3-9F7C-ED41717B2147}" type="datetime3">
              <a:rPr lang="en-GB" smtClean="0"/>
              <a:t>15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089470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99A47AF-E204-4DE8-8675-4DB33F4CCD16}" type="datetime3">
              <a:rPr lang="en-GB" smtClean="0"/>
              <a:t>15 September, 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5029026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9EFD7AD3-74B2-4CE8-A699-B226B4253601}" type="datetime3">
              <a:rPr lang="en-GB" smtClean="0"/>
              <a:t>15 September, 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6619892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E947A-0063-47A9-8D8F-962501075D59}" type="datetime3">
              <a:rPr lang="en-GB" smtClean="0"/>
              <a:t>15 September, 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6062379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5A7FE54-85E6-4AF1-84ED-53D322C6514B}" type="datetime3">
              <a:rPr lang="en-GB" smtClean="0"/>
              <a:t>15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2381994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56CA1FF-686C-40E2-BE8C-AF5396EF505B}" type="datetime3">
              <a:rPr lang="en-GB" smtClean="0"/>
              <a:t>15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5801926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294A323-43D1-4E4D-AC55-139593E9C5B6}"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9293407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A164892-8017-4F4F-85BF-01621B5AC34B}" type="datetime3">
              <a:rPr lang="en-GB" smtClean="0"/>
              <a:t>15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8084983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74221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363715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719769194"/>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3169511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6" Type="http://schemas.openxmlformats.org/officeDocument/2006/relationships/theme" Target="../theme/theme5.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B0C725-070A-4E8E-946B-6F0EA338D8D3}" type="datetime3">
              <a:rPr lang="en-GB" smtClean="0"/>
              <a:t>15 September, 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
        <p:nvSpPr>
          <p:cNvPr id="8" name="TextBox 7">
            <a:extLst>
              <a:ext uri="{FF2B5EF4-FFF2-40B4-BE49-F238E27FC236}">
                <a16:creationId xmlns:a16="http://schemas.microsoft.com/office/drawing/2014/main" id="{BE50C29D-AA91-743B-8B50-D81D851527FD}"/>
              </a:ext>
            </a:extLst>
          </p:cNvPr>
          <p:cNvSpPr txBox="1"/>
          <p:nvPr userDrawn="1">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C38606-6CBD-42B3-9C89-B69A140C1BB5}"/>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2517"/>
          <a:stretch/>
        </p:blipFill>
        <p:spPr>
          <a:xfrm>
            <a:off x="9921764" y="-1"/>
            <a:ext cx="2177958" cy="974777"/>
          </a:xfrm>
          <a:prstGeom prst="rect">
            <a:avLst/>
          </a:prstGeom>
        </p:spPr>
      </p:pic>
      <p:sp>
        <p:nvSpPr>
          <p:cNvPr id="2" name="MSIPCMContentMarking" descr="{&quot;HashCode&quot;:-1288984879,&quot;Placement&quot;:&quot;Header&quot;,&quot;Top&quot;:0.0,&quot;Left&quot;:451.105438,&quot;SlideWidth&quot;:960,&quot;SlideHeight&quot;:540}">
            <a:extLst>
              <a:ext uri="{FF2B5EF4-FFF2-40B4-BE49-F238E27FC236}">
                <a16:creationId xmlns:a16="http://schemas.microsoft.com/office/drawing/2014/main" id="{B13AC302-5B53-485C-8F2E-8A02E46DC732}"/>
              </a:ext>
            </a:extLst>
          </p:cNvPr>
          <p:cNvSpPr txBox="1"/>
          <p:nvPr userDrawn="1"/>
        </p:nvSpPr>
        <p:spPr>
          <a:xfrm>
            <a:off x="5729039" y="0"/>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OFFICIAL</a:t>
            </a:r>
          </a:p>
        </p:txBody>
      </p:sp>
    </p:spTree>
    <p:extLst>
      <p:ext uri="{BB962C8B-B14F-4D97-AF65-F5344CB8AC3E}">
        <p14:creationId xmlns:p14="http://schemas.microsoft.com/office/powerpoint/2010/main" val="104233301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65">
          <p15:clr>
            <a:srgbClr val="F26B43"/>
          </p15:clr>
        </p15:guide>
        <p15:guide id="2" pos="746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225AB-983C-A6FF-7959-CFB44EB06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8C33788-A45C-4A3B-C86B-6A99BA7FC5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2021A3-CDF8-AA42-7E2A-C2925E07F3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47D5A0-AA45-4F15-BA65-1F7F7E507669}" type="datetimeFigureOut">
              <a:rPr lang="en-GB" smtClean="0"/>
              <a:t>15/09/2026</a:t>
            </a:fld>
            <a:endParaRPr lang="en-GB"/>
          </a:p>
        </p:txBody>
      </p:sp>
      <p:sp>
        <p:nvSpPr>
          <p:cNvPr id="5" name="Footer Placeholder 4">
            <a:extLst>
              <a:ext uri="{FF2B5EF4-FFF2-40B4-BE49-F238E27FC236}">
                <a16:creationId xmlns:a16="http://schemas.microsoft.com/office/drawing/2014/main" id="{407ADFC2-CAE6-DC93-9B7B-5877AD57E2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24F5D27-53BF-68B6-F912-FD0D6CCE3B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744CB7-24D8-436D-A885-4269A5815261}" type="slidenum">
              <a:rPr lang="en-GB" smtClean="0"/>
              <a:t>‹#›</a:t>
            </a:fld>
            <a:endParaRPr lang="en-GB"/>
          </a:p>
        </p:txBody>
      </p:sp>
      <p:sp>
        <p:nvSpPr>
          <p:cNvPr id="8" name="TextBox 7">
            <a:extLst>
              <a:ext uri="{FF2B5EF4-FFF2-40B4-BE49-F238E27FC236}">
                <a16:creationId xmlns:a16="http://schemas.microsoft.com/office/drawing/2014/main" id="{08ADE87C-9182-75AB-A6E9-F773321954B5}"/>
              </a:ext>
            </a:extLst>
          </p:cNvPr>
          <p:cNvSpPr txBox="1"/>
          <p:nvPr userDrawn="1">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4160713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3AC302-5B53-485C-8F2E-8A02E46DC732}"/>
              </a:ext>
            </a:extLst>
          </p:cNvPr>
          <p:cNvSpPr txBox="1"/>
          <p:nvPr>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93267357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65">
          <p15:clr>
            <a:srgbClr val="F26B43"/>
          </p15:clr>
        </p15:guide>
        <p15:guide id="2" pos="746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B0C725-070A-4E8E-946B-6F0EA338D8D3}" type="datetime3">
              <a:rPr lang="en-GB" smtClean="0"/>
              <a:t>15 September, 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
        <p:nvSpPr>
          <p:cNvPr id="8" name="TextBox 7">
            <a:extLst>
              <a:ext uri="{FF2B5EF4-FFF2-40B4-BE49-F238E27FC236}">
                <a16:creationId xmlns:a16="http://schemas.microsoft.com/office/drawing/2014/main" id="{BE50C29D-AA91-743B-8B50-D81D851527FD}"/>
              </a:ext>
            </a:extLst>
          </p:cNvPr>
          <p:cNvSpPr txBox="1"/>
          <p:nvPr>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78557826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61.xml"/><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sv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23.xml"/><Relationship Id="rId5" Type="http://schemas.openxmlformats.org/officeDocument/2006/relationships/chart" Target="../charts/char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mailto:chargesandperformanceschemes@networkrail.co.uk" TargetMode="External"/><Relationship Id="rId7" Type="http://schemas.openxmlformats.org/officeDocument/2006/relationships/diagramColors" Target="../diagrams/colors2.xml"/><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4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E9C7-076E-FBED-E4CD-BAABEF69A79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CBEF772-6573-E5B4-5575-FE8AA56C9B5D}"/>
              </a:ext>
            </a:extLst>
          </p:cNvPr>
          <p:cNvSpPr>
            <a:spLocks noGrp="1"/>
          </p:cNvSpPr>
          <p:nvPr>
            <p:ph type="body" sz="quarter" idx="13"/>
          </p:nvPr>
        </p:nvSpPr>
        <p:spPr>
          <a:xfrm>
            <a:off x="0" y="2779199"/>
            <a:ext cx="6772275" cy="1466088"/>
          </a:xfrm>
        </p:spPr>
        <p:txBody>
          <a:bodyPr vert="horz" lIns="91440" tIns="45720" rIns="91440" bIns="45720" rtlCol="0" anchor="t">
            <a:noAutofit/>
          </a:bodyPr>
          <a:lstStyle/>
          <a:p>
            <a:pPr algn="r"/>
            <a:r>
              <a:rPr lang="en-GB" sz="4400">
                <a:latin typeface="Network Rail Sans"/>
                <a:cs typeface="Arial"/>
              </a:rPr>
              <a:t>Scheme granularity:</a:t>
            </a:r>
          </a:p>
          <a:p>
            <a:pPr algn="r"/>
            <a:r>
              <a:rPr lang="en-GB" sz="4400">
                <a:latin typeface="Network Rail Sans"/>
                <a:cs typeface="Arial"/>
              </a:rPr>
              <a:t> context and summary</a:t>
            </a:r>
            <a:endParaRPr lang="en-GB" sz="4400"/>
          </a:p>
        </p:txBody>
      </p:sp>
      <p:sp>
        <p:nvSpPr>
          <p:cNvPr id="7" name="Text Placeholder 1">
            <a:extLst>
              <a:ext uri="{FF2B5EF4-FFF2-40B4-BE49-F238E27FC236}">
                <a16:creationId xmlns:a16="http://schemas.microsoft.com/office/drawing/2014/main" id="{668372EA-C17F-CAC9-B24C-7A7A929B43A0}"/>
              </a:ext>
            </a:extLst>
          </p:cNvPr>
          <p:cNvSpPr txBox="1">
            <a:spLocks/>
          </p:cNvSpPr>
          <p:nvPr/>
        </p:nvSpPr>
        <p:spPr>
          <a:xfrm>
            <a:off x="1587142" y="4536001"/>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Rachel Grashion</a:t>
            </a:r>
          </a:p>
        </p:txBody>
      </p:sp>
    </p:spTree>
    <p:extLst>
      <p:ext uri="{BB962C8B-B14F-4D97-AF65-F5344CB8AC3E}">
        <p14:creationId xmlns:p14="http://schemas.microsoft.com/office/powerpoint/2010/main" val="1442407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4BA75-E165-1CB5-D7E5-6AF74B4E2A93}"/>
            </a:ext>
          </a:extLst>
        </p:cNvPr>
        <p:cNvGrpSpPr/>
        <p:nvPr/>
      </p:nvGrpSpPr>
      <p:grpSpPr>
        <a:xfrm>
          <a:off x="0" y="0"/>
          <a:ext cx="0" cy="0"/>
          <a:chOff x="0" y="0"/>
          <a:chExt cx="0" cy="0"/>
        </a:xfrm>
      </p:grpSpPr>
      <p:sp>
        <p:nvSpPr>
          <p:cNvPr id="15" name="Forme libre 5">
            <a:extLst>
              <a:ext uri="{FF2B5EF4-FFF2-40B4-BE49-F238E27FC236}">
                <a16:creationId xmlns:a16="http://schemas.microsoft.com/office/drawing/2014/main" id="{02D777AE-F03C-6CFD-01A4-9B79BA6B2DC7}"/>
              </a:ext>
            </a:extLst>
          </p:cNvPr>
          <p:cNvSpPr/>
          <p:nvPr/>
        </p:nvSpPr>
        <p:spPr>
          <a:xfrm>
            <a:off x="6246292" y="3260988"/>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7" name="Forme libre 6">
            <a:extLst>
              <a:ext uri="{FF2B5EF4-FFF2-40B4-BE49-F238E27FC236}">
                <a16:creationId xmlns:a16="http://schemas.microsoft.com/office/drawing/2014/main" id="{EEC6D59E-D807-4C30-9191-37293E0C4048}"/>
              </a:ext>
            </a:extLst>
          </p:cNvPr>
          <p:cNvSpPr/>
          <p:nvPr/>
        </p:nvSpPr>
        <p:spPr>
          <a:xfrm>
            <a:off x="6929435" y="3026041"/>
            <a:ext cx="4904976" cy="3438525"/>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5" name="Rectangle 4">
            <a:extLst>
              <a:ext uri="{FF2B5EF4-FFF2-40B4-BE49-F238E27FC236}">
                <a16:creationId xmlns:a16="http://schemas.microsoft.com/office/drawing/2014/main" id="{F54235A0-22FA-5003-4C2C-EA9DE29D1A00}"/>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 name="Text Placeholder 1">
            <a:extLst>
              <a:ext uri="{FF2B5EF4-FFF2-40B4-BE49-F238E27FC236}">
                <a16:creationId xmlns:a16="http://schemas.microsoft.com/office/drawing/2014/main" id="{127089FD-2783-A239-1DBF-FA12EBC73EA1}"/>
              </a:ext>
            </a:extLst>
          </p:cNvPr>
          <p:cNvSpPr txBox="1">
            <a:spLocks/>
          </p:cNvSpPr>
          <p:nvPr/>
        </p:nvSpPr>
        <p:spPr>
          <a:xfrm>
            <a:off x="218207" y="353131"/>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156082"/>
                </a:solidFill>
                <a:effectLst/>
                <a:uLnTx/>
                <a:uFillTx/>
                <a:latin typeface="Network Rail Sans"/>
                <a:ea typeface="+mn-ea"/>
                <a:cs typeface="Arial"/>
              </a:rPr>
              <a:t>Overview of granularity of current regimes</a:t>
            </a:r>
            <a:endParaRPr kumimoji="0" lang="en-US" sz="1100" b="0" i="0" u="none" strike="noStrike" kern="1200" cap="none" spc="0" normalizeH="0" baseline="0" noProof="0">
              <a:ln>
                <a:noFill/>
              </a:ln>
              <a:solidFill>
                <a:srgbClr val="156082"/>
              </a:solidFill>
              <a:effectLst/>
              <a:uLnTx/>
              <a:uFillTx/>
              <a:latin typeface="Aptos" panose="020B0004020202020204"/>
              <a:ea typeface="+mn-ea"/>
              <a:cs typeface="+mn-cs"/>
            </a:endParaRPr>
          </a:p>
        </p:txBody>
      </p:sp>
      <p:sp>
        <p:nvSpPr>
          <p:cNvPr id="6" name="Rectangle: Rounded Corners 5">
            <a:extLst>
              <a:ext uri="{FF2B5EF4-FFF2-40B4-BE49-F238E27FC236}">
                <a16:creationId xmlns:a16="http://schemas.microsoft.com/office/drawing/2014/main" id="{F430D2A6-EADD-7E74-59A5-7B689270226C}"/>
              </a:ext>
            </a:extLst>
          </p:cNvPr>
          <p:cNvSpPr/>
          <p:nvPr/>
        </p:nvSpPr>
        <p:spPr>
          <a:xfrm>
            <a:off x="368908" y="1035724"/>
            <a:ext cx="11091300" cy="1791021"/>
          </a:xfrm>
          <a:prstGeom prst="roundRect">
            <a:avLst/>
          </a:prstGeom>
          <a:no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0" name="TextBox 19">
            <a:extLst>
              <a:ext uri="{FF2B5EF4-FFF2-40B4-BE49-F238E27FC236}">
                <a16:creationId xmlns:a16="http://schemas.microsoft.com/office/drawing/2014/main" id="{AB8E3D33-C8F7-8BEF-ED30-99E26166846A}"/>
              </a:ext>
            </a:extLst>
          </p:cNvPr>
          <p:cNvSpPr txBox="1"/>
          <p:nvPr/>
        </p:nvSpPr>
        <p:spPr>
          <a:xfrm>
            <a:off x="612187" y="1372495"/>
            <a:ext cx="10689683" cy="13849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For Schedule 4, the ACS is calculated at a route level and then apportioned to and paid at an operator level whereas compensation is paid out at a service group level.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Schedule 8 largely operates at a service group level, with separate benchmarks and payment rates for each service group. However, the Sustained Poor Performance (SPP) mechanism is administered at an operator level, and Network Rail’s targets which the benchmarks are aligned to are set at a regional level.</a:t>
            </a:r>
          </a:p>
        </p:txBody>
      </p:sp>
      <p:sp>
        <p:nvSpPr>
          <p:cNvPr id="4" name="Rectangle: Rounded Corners 3">
            <a:extLst>
              <a:ext uri="{FF2B5EF4-FFF2-40B4-BE49-F238E27FC236}">
                <a16:creationId xmlns:a16="http://schemas.microsoft.com/office/drawing/2014/main" id="{A36F9E22-2F79-AF82-D45F-C4736046D995}"/>
              </a:ext>
            </a:extLst>
          </p:cNvPr>
          <p:cNvSpPr/>
          <p:nvPr/>
        </p:nvSpPr>
        <p:spPr>
          <a:xfrm>
            <a:off x="218207" y="868549"/>
            <a:ext cx="6336597" cy="454540"/>
          </a:xfrm>
          <a:prstGeom prst="roundRect">
            <a:avLst/>
          </a:prstGeom>
          <a:solidFill>
            <a:schemeClr val="accent4">
              <a:lumMod val="75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What is the current level of granularity within Schedules 4 and 8</a:t>
            </a:r>
          </a:p>
        </p:txBody>
      </p:sp>
      <p:sp>
        <p:nvSpPr>
          <p:cNvPr id="11" name="Forme libre 3">
            <a:extLst>
              <a:ext uri="{FF2B5EF4-FFF2-40B4-BE49-F238E27FC236}">
                <a16:creationId xmlns:a16="http://schemas.microsoft.com/office/drawing/2014/main" id="{6AE2631E-9AC9-3E32-5B45-BDE8A345CCC1}"/>
              </a:ext>
            </a:extLst>
          </p:cNvPr>
          <p:cNvSpPr/>
          <p:nvPr/>
        </p:nvSpPr>
        <p:spPr>
          <a:xfrm>
            <a:off x="3341826" y="3260988"/>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3" name="Forme libre 4">
            <a:extLst>
              <a:ext uri="{FF2B5EF4-FFF2-40B4-BE49-F238E27FC236}">
                <a16:creationId xmlns:a16="http://schemas.microsoft.com/office/drawing/2014/main" id="{8191A4D2-24DC-4B40-9131-6CB79EB5F395}"/>
              </a:ext>
            </a:extLst>
          </p:cNvPr>
          <p:cNvSpPr/>
          <p:nvPr/>
        </p:nvSpPr>
        <p:spPr>
          <a:xfrm>
            <a:off x="368908" y="3026041"/>
            <a:ext cx="4904977" cy="3438526"/>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9" name="ZoneTexte 19">
            <a:extLst>
              <a:ext uri="{FF2B5EF4-FFF2-40B4-BE49-F238E27FC236}">
                <a16:creationId xmlns:a16="http://schemas.microsoft.com/office/drawing/2014/main" id="{B49261B3-8608-6B59-C5FF-2DFA18AAB62A}"/>
              </a:ext>
            </a:extLst>
          </p:cNvPr>
          <p:cNvSpPr txBox="1"/>
          <p:nvPr/>
        </p:nvSpPr>
        <p:spPr>
          <a:xfrm rot="5400000">
            <a:off x="4983486" y="4600698"/>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BENEFITS</a:t>
            </a:r>
          </a:p>
        </p:txBody>
      </p:sp>
      <p:sp>
        <p:nvSpPr>
          <p:cNvPr id="22" name="ZoneTexte 20">
            <a:extLst>
              <a:ext uri="{FF2B5EF4-FFF2-40B4-BE49-F238E27FC236}">
                <a16:creationId xmlns:a16="http://schemas.microsoft.com/office/drawing/2014/main" id="{6F3C996A-A8DF-E3F7-5373-3ECC13712542}"/>
              </a:ext>
            </a:extLst>
          </p:cNvPr>
          <p:cNvSpPr txBox="1"/>
          <p:nvPr/>
        </p:nvSpPr>
        <p:spPr>
          <a:xfrm rot="16200000">
            <a:off x="5822251" y="4591226"/>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DRAWBACKS</a:t>
            </a:r>
          </a:p>
        </p:txBody>
      </p:sp>
      <p:pic>
        <p:nvPicPr>
          <p:cNvPr id="24" name="Graphique 33" descr="Close avec un remplissage uni">
            <a:extLst>
              <a:ext uri="{FF2B5EF4-FFF2-40B4-BE49-F238E27FC236}">
                <a16:creationId xmlns:a16="http://schemas.microsoft.com/office/drawing/2014/main" id="{A7D17832-711D-9CCD-5D0B-76B42150F1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1747" y="3393114"/>
            <a:ext cx="369332" cy="369332"/>
          </a:xfrm>
          <a:prstGeom prst="rect">
            <a:avLst/>
          </a:prstGeom>
        </p:spPr>
      </p:pic>
      <p:pic>
        <p:nvPicPr>
          <p:cNvPr id="26" name="Graphique 34" descr="Checkmark avec un remplissage uni">
            <a:extLst>
              <a:ext uri="{FF2B5EF4-FFF2-40B4-BE49-F238E27FC236}">
                <a16:creationId xmlns:a16="http://schemas.microsoft.com/office/drawing/2014/main" id="{9CB2BDAD-078C-52AF-8896-1097EFCC92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5326" y="3393114"/>
            <a:ext cx="369332" cy="369332"/>
          </a:xfrm>
          <a:prstGeom prst="rect">
            <a:avLst/>
          </a:prstGeom>
        </p:spPr>
      </p:pic>
      <p:sp>
        <p:nvSpPr>
          <p:cNvPr id="28" name="Forme libre 7">
            <a:extLst>
              <a:ext uri="{FF2B5EF4-FFF2-40B4-BE49-F238E27FC236}">
                <a16:creationId xmlns:a16="http://schemas.microsoft.com/office/drawing/2014/main" id="{6B0CAA36-0A95-E1A9-A7E8-BFBCE8FB7425}"/>
              </a:ext>
            </a:extLst>
          </p:cNvPr>
          <p:cNvSpPr/>
          <p:nvPr/>
        </p:nvSpPr>
        <p:spPr>
          <a:xfrm>
            <a:off x="655390" y="3332226"/>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32" name="Forme libre 13">
            <a:extLst>
              <a:ext uri="{FF2B5EF4-FFF2-40B4-BE49-F238E27FC236}">
                <a16:creationId xmlns:a16="http://schemas.microsoft.com/office/drawing/2014/main" id="{A86708F3-0D61-CCF2-E8ED-ADF5D1DD8471}"/>
              </a:ext>
            </a:extLst>
          </p:cNvPr>
          <p:cNvSpPr/>
          <p:nvPr/>
        </p:nvSpPr>
        <p:spPr>
          <a:xfrm>
            <a:off x="7109460" y="3239209"/>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34" name="ZoneTexte 21">
            <a:extLst>
              <a:ext uri="{FF2B5EF4-FFF2-40B4-BE49-F238E27FC236}">
                <a16:creationId xmlns:a16="http://schemas.microsoft.com/office/drawing/2014/main" id="{CBB6B162-EF45-3907-5126-7FEE904D9C9A}"/>
              </a:ext>
            </a:extLst>
          </p:cNvPr>
          <p:cNvSpPr txBox="1"/>
          <p:nvPr/>
        </p:nvSpPr>
        <p:spPr>
          <a:xfrm>
            <a:off x="672795" y="337794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01</a:t>
            </a:r>
          </a:p>
        </p:txBody>
      </p:sp>
      <p:sp>
        <p:nvSpPr>
          <p:cNvPr id="36" name="ZoneTexte 27">
            <a:extLst>
              <a:ext uri="{FF2B5EF4-FFF2-40B4-BE49-F238E27FC236}">
                <a16:creationId xmlns:a16="http://schemas.microsoft.com/office/drawing/2014/main" id="{88180525-D8F1-4A8C-40E2-09ED02EFAC29}"/>
              </a:ext>
            </a:extLst>
          </p:cNvPr>
          <p:cNvSpPr txBox="1"/>
          <p:nvPr/>
        </p:nvSpPr>
        <p:spPr>
          <a:xfrm>
            <a:off x="7122261" y="3284929"/>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01</a:t>
            </a:r>
          </a:p>
        </p:txBody>
      </p:sp>
      <p:sp>
        <p:nvSpPr>
          <p:cNvPr id="38" name="TextBox 36">
            <a:extLst>
              <a:ext uri="{FF2B5EF4-FFF2-40B4-BE49-F238E27FC236}">
                <a16:creationId xmlns:a16="http://schemas.microsoft.com/office/drawing/2014/main" id="{3D57A7F5-B232-7BB5-C997-2393088D17A8}"/>
              </a:ext>
            </a:extLst>
          </p:cNvPr>
          <p:cNvSpPr txBox="1"/>
          <p:nvPr/>
        </p:nvSpPr>
        <p:spPr>
          <a:xfrm>
            <a:off x="7621524" y="3073332"/>
            <a:ext cx="398038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Discrepancy in measures. </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Schedule 8 operates at service group level, but key inputs such as NR targets are regional, creating misalignment and complexity.</a:t>
            </a:r>
          </a:p>
        </p:txBody>
      </p:sp>
      <p:sp>
        <p:nvSpPr>
          <p:cNvPr id="40" name="Forme libre 12">
            <a:extLst>
              <a:ext uri="{FF2B5EF4-FFF2-40B4-BE49-F238E27FC236}">
                <a16:creationId xmlns:a16="http://schemas.microsoft.com/office/drawing/2014/main" id="{39E27027-BC15-53C8-EAE1-BD428955EC55}"/>
              </a:ext>
            </a:extLst>
          </p:cNvPr>
          <p:cNvSpPr/>
          <p:nvPr/>
        </p:nvSpPr>
        <p:spPr>
          <a:xfrm>
            <a:off x="655390" y="411497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2" name="Forme libre 18">
            <a:extLst>
              <a:ext uri="{FF2B5EF4-FFF2-40B4-BE49-F238E27FC236}">
                <a16:creationId xmlns:a16="http://schemas.microsoft.com/office/drawing/2014/main" id="{5856C66C-D68A-636E-DF29-7DC6593516E4}"/>
              </a:ext>
            </a:extLst>
          </p:cNvPr>
          <p:cNvSpPr/>
          <p:nvPr/>
        </p:nvSpPr>
        <p:spPr>
          <a:xfrm>
            <a:off x="7109460" y="3952390"/>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4" name="ZoneTexte 22">
            <a:extLst>
              <a:ext uri="{FF2B5EF4-FFF2-40B4-BE49-F238E27FC236}">
                <a16:creationId xmlns:a16="http://schemas.microsoft.com/office/drawing/2014/main" id="{3BD262F4-BA0F-9E38-3BFA-9F982C8382BB}"/>
              </a:ext>
            </a:extLst>
          </p:cNvPr>
          <p:cNvSpPr txBox="1"/>
          <p:nvPr/>
        </p:nvSpPr>
        <p:spPr>
          <a:xfrm>
            <a:off x="660981" y="4160694"/>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02</a:t>
            </a:r>
          </a:p>
        </p:txBody>
      </p:sp>
      <p:sp>
        <p:nvSpPr>
          <p:cNvPr id="46" name="ZoneTexte 28">
            <a:extLst>
              <a:ext uri="{FF2B5EF4-FFF2-40B4-BE49-F238E27FC236}">
                <a16:creationId xmlns:a16="http://schemas.microsoft.com/office/drawing/2014/main" id="{C54C8597-E4B6-8134-B40A-A7391413F64E}"/>
              </a:ext>
            </a:extLst>
          </p:cNvPr>
          <p:cNvSpPr txBox="1"/>
          <p:nvPr/>
        </p:nvSpPr>
        <p:spPr>
          <a:xfrm>
            <a:off x="7122261" y="3998110"/>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02</a:t>
            </a:r>
          </a:p>
        </p:txBody>
      </p:sp>
      <p:sp>
        <p:nvSpPr>
          <p:cNvPr id="50" name="Forme libre 11">
            <a:extLst>
              <a:ext uri="{FF2B5EF4-FFF2-40B4-BE49-F238E27FC236}">
                <a16:creationId xmlns:a16="http://schemas.microsoft.com/office/drawing/2014/main" id="{8CC6C152-CCCC-79FD-5F50-43E9B57582DB}"/>
              </a:ext>
            </a:extLst>
          </p:cNvPr>
          <p:cNvSpPr/>
          <p:nvPr/>
        </p:nvSpPr>
        <p:spPr>
          <a:xfrm>
            <a:off x="655390" y="4921836"/>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52" name="ZoneTexte 23">
            <a:extLst>
              <a:ext uri="{FF2B5EF4-FFF2-40B4-BE49-F238E27FC236}">
                <a16:creationId xmlns:a16="http://schemas.microsoft.com/office/drawing/2014/main" id="{D6ACE05D-C97E-00A7-5A4B-74E2C4870A5B}"/>
              </a:ext>
            </a:extLst>
          </p:cNvPr>
          <p:cNvSpPr txBox="1"/>
          <p:nvPr/>
        </p:nvSpPr>
        <p:spPr>
          <a:xfrm>
            <a:off x="660981" y="496755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03</a:t>
            </a:r>
          </a:p>
        </p:txBody>
      </p:sp>
      <p:sp>
        <p:nvSpPr>
          <p:cNvPr id="54" name="TextBox 36">
            <a:extLst>
              <a:ext uri="{FF2B5EF4-FFF2-40B4-BE49-F238E27FC236}">
                <a16:creationId xmlns:a16="http://schemas.microsoft.com/office/drawing/2014/main" id="{9EB1C4A2-6E8E-0962-633C-12A793FA3B00}"/>
              </a:ext>
            </a:extLst>
          </p:cNvPr>
          <p:cNvSpPr txBox="1"/>
          <p:nvPr/>
        </p:nvSpPr>
        <p:spPr>
          <a:xfrm>
            <a:off x="1159366" y="3222498"/>
            <a:ext cx="3839564" cy="65836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Ease of calculation: </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Possession plans are often set out at route level, and so it is easiest to calculate ACS at the route level as today.</a:t>
            </a:r>
          </a:p>
        </p:txBody>
      </p:sp>
      <p:sp>
        <p:nvSpPr>
          <p:cNvPr id="56" name="TextBox 36">
            <a:extLst>
              <a:ext uri="{FF2B5EF4-FFF2-40B4-BE49-F238E27FC236}">
                <a16:creationId xmlns:a16="http://schemas.microsoft.com/office/drawing/2014/main" id="{B51FC4D4-C7FB-354F-08D6-DAFBF3E6AD4D}"/>
              </a:ext>
            </a:extLst>
          </p:cNvPr>
          <p:cNvSpPr txBox="1"/>
          <p:nvPr/>
        </p:nvSpPr>
        <p:spPr>
          <a:xfrm>
            <a:off x="1152781" y="4008596"/>
            <a:ext cx="3839564" cy="64008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Cost reflectivity.</a:t>
            </a:r>
            <a:r>
              <a:rPr kumimoji="0" lang="en-GB" sz="14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 Providing compensation at service group level better reflects costs and losses of differing services.</a:t>
            </a:r>
          </a:p>
        </p:txBody>
      </p:sp>
      <p:sp>
        <p:nvSpPr>
          <p:cNvPr id="58" name="TextBox 35">
            <a:extLst>
              <a:ext uri="{FF2B5EF4-FFF2-40B4-BE49-F238E27FC236}">
                <a16:creationId xmlns:a16="http://schemas.microsoft.com/office/drawing/2014/main" id="{7A4B9CE0-36E3-3099-A1A5-204A268C6514}"/>
              </a:ext>
            </a:extLst>
          </p:cNvPr>
          <p:cNvSpPr txBox="1"/>
          <p:nvPr/>
        </p:nvSpPr>
        <p:spPr>
          <a:xfrm>
            <a:off x="1169582" y="4812108"/>
            <a:ext cx="3766759" cy="65836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Performance differences: </a:t>
            </a:r>
            <a:r>
              <a:rPr kumimoji="0" lang="en-GB" sz="14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Setting benchmarks at service group level helps to recognise the difference in performance between different types of services.</a:t>
            </a:r>
          </a:p>
        </p:txBody>
      </p:sp>
      <p:sp>
        <p:nvSpPr>
          <p:cNvPr id="64" name="TextBox 36">
            <a:extLst>
              <a:ext uri="{FF2B5EF4-FFF2-40B4-BE49-F238E27FC236}">
                <a16:creationId xmlns:a16="http://schemas.microsoft.com/office/drawing/2014/main" id="{97A2225A-7EC9-A235-7A55-566349638037}"/>
              </a:ext>
            </a:extLst>
          </p:cNvPr>
          <p:cNvSpPr txBox="1"/>
          <p:nvPr/>
        </p:nvSpPr>
        <p:spPr>
          <a:xfrm>
            <a:off x="7621524" y="3839816"/>
            <a:ext cx="398038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Complexity. </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Service group level parameters complicate payment forecasts and create multiple compensation rates across operators’ services.</a:t>
            </a:r>
          </a:p>
        </p:txBody>
      </p:sp>
      <p:sp>
        <p:nvSpPr>
          <p:cNvPr id="65" name="Forme libre 19"/>
          <p:cNvSpPr/>
          <p:nvPr/>
        </p:nvSpPr>
        <p:spPr>
          <a:xfrm>
            <a:off x="655390" y="5793802"/>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66" name="ZoneTexte 24"/>
          <p:cNvSpPr txBox="1"/>
          <p:nvPr/>
        </p:nvSpPr>
        <p:spPr>
          <a:xfrm>
            <a:off x="660981" y="5839522"/>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04</a:t>
            </a:r>
          </a:p>
        </p:txBody>
      </p:sp>
      <p:sp>
        <p:nvSpPr>
          <p:cNvPr id="67" name="TextBox 37"/>
          <p:cNvSpPr txBox="1"/>
          <p:nvPr/>
        </p:nvSpPr>
        <p:spPr>
          <a:xfrm>
            <a:off x="1169582" y="5598206"/>
            <a:ext cx="3766759"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Greater transparency. </a:t>
            </a:r>
            <a:r>
              <a:rPr kumimoji="0" lang="en-GB" sz="14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Setting the schemes at a service group level helps to identify where disruption and improvements occur.</a:t>
            </a:r>
          </a:p>
        </p:txBody>
      </p:sp>
      <p:sp>
        <p:nvSpPr>
          <p:cNvPr id="68" name="Forme libre 20"/>
          <p:cNvSpPr/>
          <p:nvPr/>
        </p:nvSpPr>
        <p:spPr>
          <a:xfrm>
            <a:off x="7109460" y="4624473"/>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69" name="ZoneTexte 29"/>
          <p:cNvSpPr txBox="1"/>
          <p:nvPr/>
        </p:nvSpPr>
        <p:spPr>
          <a:xfrm>
            <a:off x="7122261" y="4670193"/>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03</a:t>
            </a:r>
          </a:p>
        </p:txBody>
      </p:sp>
      <p:sp>
        <p:nvSpPr>
          <p:cNvPr id="70" name="TextBox 38"/>
          <p:cNvSpPr txBox="1"/>
          <p:nvPr/>
        </p:nvSpPr>
        <p:spPr>
          <a:xfrm>
            <a:off x="7621524" y="4562752"/>
            <a:ext cx="3980383" cy="56692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Calibration burden. </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More granular parameters require additional data, analysis and maintenance. </a:t>
            </a:r>
          </a:p>
        </p:txBody>
      </p:sp>
      <p:sp>
        <p:nvSpPr>
          <p:cNvPr id="71" name="Forme libre 21"/>
          <p:cNvSpPr/>
          <p:nvPr/>
        </p:nvSpPr>
        <p:spPr>
          <a:xfrm>
            <a:off x="7109460" y="5269177"/>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72" name="ZoneTexte 30"/>
          <p:cNvSpPr txBox="1"/>
          <p:nvPr/>
        </p:nvSpPr>
        <p:spPr>
          <a:xfrm>
            <a:off x="7122261" y="5314897"/>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04</a:t>
            </a:r>
          </a:p>
        </p:txBody>
      </p:sp>
      <p:sp>
        <p:nvSpPr>
          <p:cNvPr id="73" name="TextBox 39"/>
          <p:cNvSpPr txBox="1"/>
          <p:nvPr/>
        </p:nvSpPr>
        <p:spPr>
          <a:xfrm>
            <a:off x="7621524" y="5189168"/>
            <a:ext cx="3980383" cy="56692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Greater volatility. </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Smaller service groups may produce less stable results and payment rates.</a:t>
            </a:r>
          </a:p>
        </p:txBody>
      </p:sp>
      <p:sp>
        <p:nvSpPr>
          <p:cNvPr id="74" name="ACS subjective allocation marker"/>
          <p:cNvSpPr/>
          <p:nvPr/>
        </p:nvSpPr>
        <p:spPr>
          <a:xfrm>
            <a:off x="7109460" y="5895594"/>
            <a:ext cx="406908" cy="40690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75" name="ACS subjective allocation number"/>
          <p:cNvSpPr txBox="1"/>
          <p:nvPr/>
        </p:nvSpPr>
        <p:spPr>
          <a:xfrm>
            <a:off x="7122261" y="5941314"/>
            <a:ext cx="383133" cy="30815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05</a:t>
            </a:r>
          </a:p>
        </p:txBody>
      </p:sp>
      <p:sp>
        <p:nvSpPr>
          <p:cNvPr id="76" name="ACS subjective allocation text"/>
          <p:cNvSpPr txBox="1"/>
          <p:nvPr/>
        </p:nvSpPr>
        <p:spPr>
          <a:xfrm>
            <a:off x="7621524" y="5729716"/>
            <a:ext cx="398038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Subjective allocation. </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Allocation of the calculated route level ACS to individual operators relies on judgement and may be open to challenge.</a:t>
            </a:r>
          </a:p>
        </p:txBody>
      </p:sp>
    </p:spTree>
    <p:extLst>
      <p:ext uri="{BB962C8B-B14F-4D97-AF65-F5344CB8AC3E}">
        <p14:creationId xmlns:p14="http://schemas.microsoft.com/office/powerpoint/2010/main" val="1482508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B5749005-982F-42FF-9F66-CBD7BEE1609E}"/>
              </a:ext>
            </a:extLst>
          </p:cNvPr>
          <p:cNvSpPr/>
          <p:nvPr/>
        </p:nvSpPr>
        <p:spPr>
          <a:xfrm>
            <a:off x="2331166" y="1772228"/>
            <a:ext cx="468468" cy="403852"/>
          </a:xfrm>
          <a:custGeom>
            <a:avLst/>
            <a:gdLst>
              <a:gd name="connsiteX0" fmla="*/ 312312 w 624624"/>
              <a:gd name="connsiteY0" fmla="*/ 0 h 538469"/>
              <a:gd name="connsiteX1" fmla="*/ 624624 w 624624"/>
              <a:gd name="connsiteY1" fmla="*/ 538469 h 538469"/>
              <a:gd name="connsiteX2" fmla="*/ 0 w 624624"/>
              <a:gd name="connsiteY2" fmla="*/ 538469 h 538469"/>
              <a:gd name="connsiteX3" fmla="*/ 312312 w 624624"/>
              <a:gd name="connsiteY3" fmla="*/ 0 h 538469"/>
            </a:gdLst>
            <a:ahLst/>
            <a:cxnLst>
              <a:cxn ang="0">
                <a:pos x="connsiteX0" y="connsiteY0"/>
              </a:cxn>
              <a:cxn ang="0">
                <a:pos x="connsiteX1" y="connsiteY1"/>
              </a:cxn>
              <a:cxn ang="0">
                <a:pos x="connsiteX2" y="connsiteY2"/>
              </a:cxn>
              <a:cxn ang="0">
                <a:pos x="connsiteX3" y="connsiteY3"/>
              </a:cxn>
            </a:cxnLst>
            <a:rect l="l" t="t" r="r" b="b"/>
            <a:pathLst>
              <a:path w="624624" h="538469">
                <a:moveTo>
                  <a:pt x="312312" y="0"/>
                </a:moveTo>
                <a:lnTo>
                  <a:pt x="624624" y="538469"/>
                </a:lnTo>
                <a:lnTo>
                  <a:pt x="0" y="538469"/>
                </a:lnTo>
                <a:lnTo>
                  <a:pt x="312312"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4" name="Freeform: Shape 33">
            <a:extLst>
              <a:ext uri="{FF2B5EF4-FFF2-40B4-BE49-F238E27FC236}">
                <a16:creationId xmlns:a16="http://schemas.microsoft.com/office/drawing/2014/main" id="{9BA1CD27-C62B-4557-B2F9-70F9A45C8AE8}"/>
              </a:ext>
            </a:extLst>
          </p:cNvPr>
          <p:cNvSpPr/>
          <p:nvPr/>
        </p:nvSpPr>
        <p:spPr>
          <a:xfrm>
            <a:off x="2742483" y="2176081"/>
            <a:ext cx="8279323" cy="98103"/>
          </a:xfrm>
          <a:custGeom>
            <a:avLst/>
            <a:gdLst>
              <a:gd name="connsiteX0" fmla="*/ 0 w 5783688"/>
              <a:gd name="connsiteY0" fmla="*/ 0 h 125719"/>
              <a:gd name="connsiteX1" fmla="*/ 5783688 w 5783688"/>
              <a:gd name="connsiteY1" fmla="*/ 0 h 125719"/>
              <a:gd name="connsiteX2" fmla="*/ 5783688 w 5783688"/>
              <a:gd name="connsiteY2" fmla="*/ 125719 h 125719"/>
              <a:gd name="connsiteX3" fmla="*/ 72917 w 5783688"/>
              <a:gd name="connsiteY3" fmla="*/ 125719 h 125719"/>
              <a:gd name="connsiteX4" fmla="*/ 0 w 5783688"/>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3688" h="125719">
                <a:moveTo>
                  <a:pt x="0" y="0"/>
                </a:moveTo>
                <a:lnTo>
                  <a:pt x="5783688" y="0"/>
                </a:lnTo>
                <a:lnTo>
                  <a:pt x="5783688"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5" name="Freeform: Shape 34">
            <a:extLst>
              <a:ext uri="{FF2B5EF4-FFF2-40B4-BE49-F238E27FC236}">
                <a16:creationId xmlns:a16="http://schemas.microsoft.com/office/drawing/2014/main" id="{7A7A20D5-E654-4BEC-8BCF-9D003EBE58BB}"/>
              </a:ext>
            </a:extLst>
          </p:cNvPr>
          <p:cNvSpPr/>
          <p:nvPr/>
        </p:nvSpPr>
        <p:spPr>
          <a:xfrm>
            <a:off x="2042244" y="2270369"/>
            <a:ext cx="1046312" cy="403852"/>
          </a:xfrm>
          <a:custGeom>
            <a:avLst/>
            <a:gdLst>
              <a:gd name="connsiteX0" fmla="*/ 312312 w 1395082"/>
              <a:gd name="connsiteY0" fmla="*/ 0 h 538469"/>
              <a:gd name="connsiteX1" fmla="*/ 1082770 w 1395082"/>
              <a:gd name="connsiteY1" fmla="*/ 0 h 538469"/>
              <a:gd name="connsiteX2" fmla="*/ 1395082 w 1395082"/>
              <a:gd name="connsiteY2" fmla="*/ 538469 h 538469"/>
              <a:gd name="connsiteX3" fmla="*/ 0 w 1395082"/>
              <a:gd name="connsiteY3" fmla="*/ 538469 h 538469"/>
              <a:gd name="connsiteX4" fmla="*/ 312312 w 1395082"/>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5082" h="538469">
                <a:moveTo>
                  <a:pt x="312312" y="0"/>
                </a:moveTo>
                <a:lnTo>
                  <a:pt x="1082770" y="0"/>
                </a:lnTo>
                <a:lnTo>
                  <a:pt x="1395082" y="538469"/>
                </a:lnTo>
                <a:lnTo>
                  <a:pt x="0" y="538469"/>
                </a:lnTo>
                <a:lnTo>
                  <a:pt x="31231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6" name="Freeform: Shape 35">
            <a:extLst>
              <a:ext uri="{FF2B5EF4-FFF2-40B4-BE49-F238E27FC236}">
                <a16:creationId xmlns:a16="http://schemas.microsoft.com/office/drawing/2014/main" id="{2B627A7E-AC3F-45C8-AD75-AB8D72DD36FD}"/>
              </a:ext>
            </a:extLst>
          </p:cNvPr>
          <p:cNvSpPr/>
          <p:nvPr/>
        </p:nvSpPr>
        <p:spPr>
          <a:xfrm>
            <a:off x="3031406" y="2674222"/>
            <a:ext cx="7990400" cy="111032"/>
          </a:xfrm>
          <a:custGeom>
            <a:avLst/>
            <a:gdLst>
              <a:gd name="connsiteX0" fmla="*/ 0 w 5398459"/>
              <a:gd name="connsiteY0" fmla="*/ 0 h 125719"/>
              <a:gd name="connsiteX1" fmla="*/ 5398459 w 5398459"/>
              <a:gd name="connsiteY1" fmla="*/ 0 h 125719"/>
              <a:gd name="connsiteX2" fmla="*/ 5398459 w 5398459"/>
              <a:gd name="connsiteY2" fmla="*/ 125719 h 125719"/>
              <a:gd name="connsiteX3" fmla="*/ 72917 w 5398459"/>
              <a:gd name="connsiteY3" fmla="*/ 125719 h 125719"/>
              <a:gd name="connsiteX4" fmla="*/ 0 w 5398459"/>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59" h="125719">
                <a:moveTo>
                  <a:pt x="0" y="0"/>
                </a:moveTo>
                <a:lnTo>
                  <a:pt x="5398459" y="0"/>
                </a:lnTo>
                <a:lnTo>
                  <a:pt x="5398459"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7" name="Freeform: Shape 36">
            <a:extLst>
              <a:ext uri="{FF2B5EF4-FFF2-40B4-BE49-F238E27FC236}">
                <a16:creationId xmlns:a16="http://schemas.microsoft.com/office/drawing/2014/main" id="{0B5F884B-8930-4829-B74F-0A5FD512CF9A}"/>
              </a:ext>
            </a:extLst>
          </p:cNvPr>
          <p:cNvSpPr/>
          <p:nvPr/>
        </p:nvSpPr>
        <p:spPr>
          <a:xfrm>
            <a:off x="1753324" y="2768510"/>
            <a:ext cx="1624155" cy="403852"/>
          </a:xfrm>
          <a:custGeom>
            <a:avLst/>
            <a:gdLst>
              <a:gd name="connsiteX0" fmla="*/ 312312 w 2165540"/>
              <a:gd name="connsiteY0" fmla="*/ 0 h 538469"/>
              <a:gd name="connsiteX1" fmla="*/ 1853228 w 2165540"/>
              <a:gd name="connsiteY1" fmla="*/ 0 h 538469"/>
              <a:gd name="connsiteX2" fmla="*/ 2165540 w 2165540"/>
              <a:gd name="connsiteY2" fmla="*/ 538469 h 538469"/>
              <a:gd name="connsiteX3" fmla="*/ 0 w 2165540"/>
              <a:gd name="connsiteY3" fmla="*/ 538469 h 538469"/>
              <a:gd name="connsiteX4" fmla="*/ 312312 w 2165540"/>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40" h="538469">
                <a:moveTo>
                  <a:pt x="312312" y="0"/>
                </a:moveTo>
                <a:lnTo>
                  <a:pt x="1853228" y="0"/>
                </a:lnTo>
                <a:lnTo>
                  <a:pt x="2165540" y="538469"/>
                </a:lnTo>
                <a:lnTo>
                  <a:pt x="0" y="538469"/>
                </a:lnTo>
                <a:lnTo>
                  <a:pt x="312312"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8" name="Freeform: Shape 37">
            <a:extLst>
              <a:ext uri="{FF2B5EF4-FFF2-40B4-BE49-F238E27FC236}">
                <a16:creationId xmlns:a16="http://schemas.microsoft.com/office/drawing/2014/main" id="{73C4FBB3-DE4D-4061-9A41-B8C389E068BA}"/>
              </a:ext>
            </a:extLst>
          </p:cNvPr>
          <p:cNvSpPr/>
          <p:nvPr/>
        </p:nvSpPr>
        <p:spPr>
          <a:xfrm>
            <a:off x="3320328" y="3172363"/>
            <a:ext cx="7701478" cy="97303"/>
          </a:xfrm>
          <a:custGeom>
            <a:avLst/>
            <a:gdLst>
              <a:gd name="connsiteX0" fmla="*/ 0 w 5013230"/>
              <a:gd name="connsiteY0" fmla="*/ 0 h 125719"/>
              <a:gd name="connsiteX1" fmla="*/ 5013230 w 5013230"/>
              <a:gd name="connsiteY1" fmla="*/ 0 h 125719"/>
              <a:gd name="connsiteX2" fmla="*/ 5013230 w 5013230"/>
              <a:gd name="connsiteY2" fmla="*/ 125719 h 125719"/>
              <a:gd name="connsiteX3" fmla="*/ 72917 w 5013230"/>
              <a:gd name="connsiteY3" fmla="*/ 125719 h 125719"/>
              <a:gd name="connsiteX4" fmla="*/ 0 w 5013230"/>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3230" h="125719">
                <a:moveTo>
                  <a:pt x="0" y="0"/>
                </a:moveTo>
                <a:lnTo>
                  <a:pt x="5013230" y="0"/>
                </a:lnTo>
                <a:lnTo>
                  <a:pt x="5013230"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9" name="Freeform: Shape 38">
            <a:extLst>
              <a:ext uri="{FF2B5EF4-FFF2-40B4-BE49-F238E27FC236}">
                <a16:creationId xmlns:a16="http://schemas.microsoft.com/office/drawing/2014/main" id="{716FC2E4-AA0C-4C31-AB0E-483EF96609AD}"/>
              </a:ext>
            </a:extLst>
          </p:cNvPr>
          <p:cNvSpPr/>
          <p:nvPr/>
        </p:nvSpPr>
        <p:spPr>
          <a:xfrm>
            <a:off x="1464402" y="3266651"/>
            <a:ext cx="2201999" cy="403852"/>
          </a:xfrm>
          <a:custGeom>
            <a:avLst/>
            <a:gdLst>
              <a:gd name="connsiteX0" fmla="*/ 312312 w 2935998"/>
              <a:gd name="connsiteY0" fmla="*/ 0 h 538469"/>
              <a:gd name="connsiteX1" fmla="*/ 2623686 w 2935998"/>
              <a:gd name="connsiteY1" fmla="*/ 0 h 538469"/>
              <a:gd name="connsiteX2" fmla="*/ 2935998 w 2935998"/>
              <a:gd name="connsiteY2" fmla="*/ 538469 h 538469"/>
              <a:gd name="connsiteX3" fmla="*/ 0 w 2935998"/>
              <a:gd name="connsiteY3" fmla="*/ 538469 h 538469"/>
              <a:gd name="connsiteX4" fmla="*/ 312312 w 2935998"/>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5998" h="538469">
                <a:moveTo>
                  <a:pt x="312312" y="0"/>
                </a:moveTo>
                <a:lnTo>
                  <a:pt x="2623686" y="0"/>
                </a:lnTo>
                <a:lnTo>
                  <a:pt x="2935998" y="538469"/>
                </a:lnTo>
                <a:lnTo>
                  <a:pt x="0" y="538469"/>
                </a:lnTo>
                <a:lnTo>
                  <a:pt x="312312"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0" name="Freeform: Shape 39">
            <a:extLst>
              <a:ext uri="{FF2B5EF4-FFF2-40B4-BE49-F238E27FC236}">
                <a16:creationId xmlns:a16="http://schemas.microsoft.com/office/drawing/2014/main" id="{5C89DE49-C81D-4BBE-AB7E-6BFE02792D83}"/>
              </a:ext>
            </a:extLst>
          </p:cNvPr>
          <p:cNvSpPr/>
          <p:nvPr/>
        </p:nvSpPr>
        <p:spPr>
          <a:xfrm>
            <a:off x="3609251" y="3670505"/>
            <a:ext cx="7412555" cy="101111"/>
          </a:xfrm>
          <a:custGeom>
            <a:avLst/>
            <a:gdLst>
              <a:gd name="connsiteX0" fmla="*/ 0 w 4628001"/>
              <a:gd name="connsiteY0" fmla="*/ 0 h 125719"/>
              <a:gd name="connsiteX1" fmla="*/ 4628001 w 4628001"/>
              <a:gd name="connsiteY1" fmla="*/ 0 h 125719"/>
              <a:gd name="connsiteX2" fmla="*/ 4628001 w 4628001"/>
              <a:gd name="connsiteY2" fmla="*/ 125719 h 125719"/>
              <a:gd name="connsiteX3" fmla="*/ 72917 w 4628001"/>
              <a:gd name="connsiteY3" fmla="*/ 125719 h 125719"/>
              <a:gd name="connsiteX4" fmla="*/ 0 w 4628001"/>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001" h="125719">
                <a:moveTo>
                  <a:pt x="0" y="0"/>
                </a:moveTo>
                <a:lnTo>
                  <a:pt x="4628001" y="0"/>
                </a:lnTo>
                <a:lnTo>
                  <a:pt x="4628001"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1" name="Freeform: Shape 40">
            <a:extLst>
              <a:ext uri="{FF2B5EF4-FFF2-40B4-BE49-F238E27FC236}">
                <a16:creationId xmlns:a16="http://schemas.microsoft.com/office/drawing/2014/main" id="{9BA3389A-DE8B-4193-832C-88AF46ADD056}"/>
              </a:ext>
            </a:extLst>
          </p:cNvPr>
          <p:cNvSpPr/>
          <p:nvPr/>
        </p:nvSpPr>
        <p:spPr>
          <a:xfrm>
            <a:off x="1175479" y="3764792"/>
            <a:ext cx="2779842" cy="403852"/>
          </a:xfrm>
          <a:custGeom>
            <a:avLst/>
            <a:gdLst>
              <a:gd name="connsiteX0" fmla="*/ 312312 w 3706456"/>
              <a:gd name="connsiteY0" fmla="*/ 0 h 538469"/>
              <a:gd name="connsiteX1" fmla="*/ 3394144 w 3706456"/>
              <a:gd name="connsiteY1" fmla="*/ 0 h 538469"/>
              <a:gd name="connsiteX2" fmla="*/ 3706456 w 3706456"/>
              <a:gd name="connsiteY2" fmla="*/ 538469 h 538469"/>
              <a:gd name="connsiteX3" fmla="*/ 0 w 3706456"/>
              <a:gd name="connsiteY3" fmla="*/ 538469 h 538469"/>
              <a:gd name="connsiteX4" fmla="*/ 312312 w 3706456"/>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6456" h="538469">
                <a:moveTo>
                  <a:pt x="312312" y="0"/>
                </a:moveTo>
                <a:lnTo>
                  <a:pt x="3394144" y="0"/>
                </a:lnTo>
                <a:lnTo>
                  <a:pt x="3706456" y="538469"/>
                </a:lnTo>
                <a:lnTo>
                  <a:pt x="0" y="538469"/>
                </a:lnTo>
                <a:lnTo>
                  <a:pt x="31231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2" name="Freeform: Shape 41">
            <a:extLst>
              <a:ext uri="{FF2B5EF4-FFF2-40B4-BE49-F238E27FC236}">
                <a16:creationId xmlns:a16="http://schemas.microsoft.com/office/drawing/2014/main" id="{26A489EB-59CD-46C8-87D6-AE9BAFE495C5}"/>
              </a:ext>
            </a:extLst>
          </p:cNvPr>
          <p:cNvSpPr/>
          <p:nvPr/>
        </p:nvSpPr>
        <p:spPr>
          <a:xfrm>
            <a:off x="3898172" y="4168645"/>
            <a:ext cx="7123634" cy="98613"/>
          </a:xfrm>
          <a:custGeom>
            <a:avLst/>
            <a:gdLst>
              <a:gd name="connsiteX0" fmla="*/ 0 w 4242772"/>
              <a:gd name="connsiteY0" fmla="*/ 0 h 125719"/>
              <a:gd name="connsiteX1" fmla="*/ 4242772 w 4242772"/>
              <a:gd name="connsiteY1" fmla="*/ 0 h 125719"/>
              <a:gd name="connsiteX2" fmla="*/ 4242772 w 4242772"/>
              <a:gd name="connsiteY2" fmla="*/ 125719 h 125719"/>
              <a:gd name="connsiteX3" fmla="*/ 72917 w 4242772"/>
              <a:gd name="connsiteY3" fmla="*/ 125719 h 125719"/>
              <a:gd name="connsiteX4" fmla="*/ 0 w 4242772"/>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2772" h="125719">
                <a:moveTo>
                  <a:pt x="0" y="0"/>
                </a:moveTo>
                <a:lnTo>
                  <a:pt x="4242772" y="0"/>
                </a:lnTo>
                <a:lnTo>
                  <a:pt x="4242772"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3" name="Freeform: Shape 72">
            <a:extLst>
              <a:ext uri="{FF2B5EF4-FFF2-40B4-BE49-F238E27FC236}">
                <a16:creationId xmlns:a16="http://schemas.microsoft.com/office/drawing/2014/main" id="{F93B7764-A59B-4B24-91E9-11DE30228E33}"/>
              </a:ext>
            </a:extLst>
          </p:cNvPr>
          <p:cNvSpPr/>
          <p:nvPr/>
        </p:nvSpPr>
        <p:spPr>
          <a:xfrm>
            <a:off x="886557" y="4262933"/>
            <a:ext cx="3357686" cy="403852"/>
          </a:xfrm>
          <a:custGeom>
            <a:avLst/>
            <a:gdLst>
              <a:gd name="connsiteX0" fmla="*/ 312312 w 4476914"/>
              <a:gd name="connsiteY0" fmla="*/ 0 h 538469"/>
              <a:gd name="connsiteX1" fmla="*/ 4164602 w 4476914"/>
              <a:gd name="connsiteY1" fmla="*/ 0 h 538469"/>
              <a:gd name="connsiteX2" fmla="*/ 4476914 w 4476914"/>
              <a:gd name="connsiteY2" fmla="*/ 538469 h 538469"/>
              <a:gd name="connsiteX3" fmla="*/ 0 w 4476914"/>
              <a:gd name="connsiteY3" fmla="*/ 538469 h 538469"/>
              <a:gd name="connsiteX4" fmla="*/ 312312 w 4476914"/>
              <a:gd name="connsiteY4" fmla="*/ 0 h 538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914" h="538469">
                <a:moveTo>
                  <a:pt x="312312" y="0"/>
                </a:moveTo>
                <a:lnTo>
                  <a:pt x="4164602" y="0"/>
                </a:lnTo>
                <a:lnTo>
                  <a:pt x="4476914" y="538469"/>
                </a:lnTo>
                <a:lnTo>
                  <a:pt x="0" y="538469"/>
                </a:lnTo>
                <a:lnTo>
                  <a:pt x="31231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4" name="Freeform: Shape 73">
            <a:extLst>
              <a:ext uri="{FF2B5EF4-FFF2-40B4-BE49-F238E27FC236}">
                <a16:creationId xmlns:a16="http://schemas.microsoft.com/office/drawing/2014/main" id="{3B2B9ECB-D5F3-469B-8A78-75991B495B41}"/>
              </a:ext>
            </a:extLst>
          </p:cNvPr>
          <p:cNvSpPr/>
          <p:nvPr/>
        </p:nvSpPr>
        <p:spPr>
          <a:xfrm>
            <a:off x="4187095" y="4666785"/>
            <a:ext cx="6834711" cy="98613"/>
          </a:xfrm>
          <a:custGeom>
            <a:avLst/>
            <a:gdLst>
              <a:gd name="connsiteX0" fmla="*/ 0 w 3857543"/>
              <a:gd name="connsiteY0" fmla="*/ 0 h 125719"/>
              <a:gd name="connsiteX1" fmla="*/ 3857543 w 3857543"/>
              <a:gd name="connsiteY1" fmla="*/ 0 h 125719"/>
              <a:gd name="connsiteX2" fmla="*/ 3857543 w 3857543"/>
              <a:gd name="connsiteY2" fmla="*/ 125719 h 125719"/>
              <a:gd name="connsiteX3" fmla="*/ 72917 w 3857543"/>
              <a:gd name="connsiteY3" fmla="*/ 125719 h 125719"/>
              <a:gd name="connsiteX4" fmla="*/ 0 w 3857543"/>
              <a:gd name="connsiteY4" fmla="*/ 0 h 12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543" h="125719">
                <a:moveTo>
                  <a:pt x="0" y="0"/>
                </a:moveTo>
                <a:lnTo>
                  <a:pt x="3857543" y="0"/>
                </a:lnTo>
                <a:lnTo>
                  <a:pt x="3857543" y="125719"/>
                </a:lnTo>
                <a:lnTo>
                  <a:pt x="72917" y="12571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5" name="Freeform: Shape 74">
            <a:extLst>
              <a:ext uri="{FF2B5EF4-FFF2-40B4-BE49-F238E27FC236}">
                <a16:creationId xmlns:a16="http://schemas.microsoft.com/office/drawing/2014/main" id="{B750D7AD-8E53-4DDC-9F10-694842C102C2}"/>
              </a:ext>
            </a:extLst>
          </p:cNvPr>
          <p:cNvSpPr/>
          <p:nvPr/>
        </p:nvSpPr>
        <p:spPr>
          <a:xfrm>
            <a:off x="584617" y="4761073"/>
            <a:ext cx="3961569" cy="426300"/>
          </a:xfrm>
          <a:custGeom>
            <a:avLst/>
            <a:gdLst>
              <a:gd name="connsiteX0" fmla="*/ 329672 w 5282092"/>
              <a:gd name="connsiteY0" fmla="*/ 0 h 568400"/>
              <a:gd name="connsiteX1" fmla="*/ 4952420 w 5282092"/>
              <a:gd name="connsiteY1" fmla="*/ 0 h 568400"/>
              <a:gd name="connsiteX2" fmla="*/ 5282092 w 5282092"/>
              <a:gd name="connsiteY2" fmla="*/ 568400 h 568400"/>
              <a:gd name="connsiteX3" fmla="*/ 0 w 5282092"/>
              <a:gd name="connsiteY3" fmla="*/ 568400 h 568400"/>
              <a:gd name="connsiteX4" fmla="*/ 329672 w 5282092"/>
              <a:gd name="connsiteY4" fmla="*/ 0 h 56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2092" h="568400">
                <a:moveTo>
                  <a:pt x="329672" y="0"/>
                </a:moveTo>
                <a:lnTo>
                  <a:pt x="4952420" y="0"/>
                </a:lnTo>
                <a:lnTo>
                  <a:pt x="5282092" y="568400"/>
                </a:lnTo>
                <a:lnTo>
                  <a:pt x="0" y="568400"/>
                </a:lnTo>
                <a:lnTo>
                  <a:pt x="329672"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6" name="Freeform: Shape 75">
            <a:extLst>
              <a:ext uri="{FF2B5EF4-FFF2-40B4-BE49-F238E27FC236}">
                <a16:creationId xmlns:a16="http://schemas.microsoft.com/office/drawing/2014/main" id="{5C934320-7038-4842-9546-25B6535EBEAB}"/>
              </a:ext>
            </a:extLst>
          </p:cNvPr>
          <p:cNvSpPr/>
          <p:nvPr/>
        </p:nvSpPr>
        <p:spPr>
          <a:xfrm flipH="1">
            <a:off x="2565401" y="1772228"/>
            <a:ext cx="1979621" cy="3415146"/>
          </a:xfrm>
          <a:custGeom>
            <a:avLst/>
            <a:gdLst>
              <a:gd name="connsiteX0" fmla="*/ 2639494 w 2639494"/>
              <a:gd name="connsiteY0" fmla="*/ 0 h 4553528"/>
              <a:gd name="connsiteX1" fmla="*/ 0 w 2639494"/>
              <a:gd name="connsiteY1" fmla="*/ 4553528 h 4553528"/>
              <a:gd name="connsiteX2" fmla="*/ 1193072 w 2639494"/>
              <a:gd name="connsiteY2" fmla="*/ 4553528 h 4553528"/>
            </a:gdLst>
            <a:ahLst/>
            <a:cxnLst>
              <a:cxn ang="0">
                <a:pos x="connsiteX0" y="connsiteY0"/>
              </a:cxn>
              <a:cxn ang="0">
                <a:pos x="connsiteX1" y="connsiteY1"/>
              </a:cxn>
              <a:cxn ang="0">
                <a:pos x="connsiteX2" y="connsiteY2"/>
              </a:cxn>
            </a:cxnLst>
            <a:rect l="l" t="t" r="r" b="b"/>
            <a:pathLst>
              <a:path w="2639494" h="4553528">
                <a:moveTo>
                  <a:pt x="2639494" y="0"/>
                </a:moveTo>
                <a:lnTo>
                  <a:pt x="0" y="4553528"/>
                </a:lnTo>
                <a:lnTo>
                  <a:pt x="1193072" y="4553528"/>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77" name="Rectangle 76">
            <a:extLst>
              <a:ext uri="{FF2B5EF4-FFF2-40B4-BE49-F238E27FC236}">
                <a16:creationId xmlns:a16="http://schemas.microsoft.com/office/drawing/2014/main" id="{85C148AC-9C3A-47DC-84BA-A6B85DA9648A}"/>
              </a:ext>
            </a:extLst>
          </p:cNvPr>
          <p:cNvSpPr/>
          <p:nvPr/>
        </p:nvSpPr>
        <p:spPr>
          <a:xfrm>
            <a:off x="3032697" y="1834828"/>
            <a:ext cx="760978" cy="276999"/>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Operator</a:t>
            </a:r>
          </a:p>
        </p:txBody>
      </p:sp>
      <p:sp>
        <p:nvSpPr>
          <p:cNvPr id="78" name="Rectangle 77">
            <a:extLst>
              <a:ext uri="{FF2B5EF4-FFF2-40B4-BE49-F238E27FC236}">
                <a16:creationId xmlns:a16="http://schemas.microsoft.com/office/drawing/2014/main" id="{4F549992-EB49-41B4-AE2B-292A89EF0B1C}"/>
              </a:ext>
            </a:extLst>
          </p:cNvPr>
          <p:cNvSpPr/>
          <p:nvPr/>
        </p:nvSpPr>
        <p:spPr>
          <a:xfrm>
            <a:off x="3310167" y="2336784"/>
            <a:ext cx="2218108" cy="276999"/>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Operator within a Business Unit</a:t>
            </a:r>
          </a:p>
        </p:txBody>
      </p:sp>
      <p:sp>
        <p:nvSpPr>
          <p:cNvPr id="79" name="Rectangle 78">
            <a:extLst>
              <a:ext uri="{FF2B5EF4-FFF2-40B4-BE49-F238E27FC236}">
                <a16:creationId xmlns:a16="http://schemas.microsoft.com/office/drawing/2014/main" id="{4E2B130B-4C8A-41F9-96B2-A5BE8E40D7D1}"/>
              </a:ext>
            </a:extLst>
          </p:cNvPr>
          <p:cNvSpPr/>
          <p:nvPr/>
        </p:nvSpPr>
        <p:spPr>
          <a:xfrm>
            <a:off x="3587637" y="2838741"/>
            <a:ext cx="1070229" cy="276999"/>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Service Group</a:t>
            </a:r>
          </a:p>
        </p:txBody>
      </p:sp>
      <p:sp>
        <p:nvSpPr>
          <p:cNvPr id="80" name="Rectangle 79">
            <a:extLst>
              <a:ext uri="{FF2B5EF4-FFF2-40B4-BE49-F238E27FC236}">
                <a16:creationId xmlns:a16="http://schemas.microsoft.com/office/drawing/2014/main" id="{F098BFAF-6E08-4E6C-9A77-1B502FF46072}"/>
              </a:ext>
            </a:extLst>
          </p:cNvPr>
          <p:cNvSpPr/>
          <p:nvPr/>
        </p:nvSpPr>
        <p:spPr>
          <a:xfrm>
            <a:off x="3865107" y="3340697"/>
            <a:ext cx="2527359" cy="276999"/>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Service Group within a Business Unit</a:t>
            </a:r>
          </a:p>
        </p:txBody>
      </p:sp>
      <p:sp>
        <p:nvSpPr>
          <p:cNvPr id="81" name="Rectangle 80">
            <a:extLst>
              <a:ext uri="{FF2B5EF4-FFF2-40B4-BE49-F238E27FC236}">
                <a16:creationId xmlns:a16="http://schemas.microsoft.com/office/drawing/2014/main" id="{4D77EC82-77C5-49F0-A0A1-126240E99EC2}"/>
              </a:ext>
            </a:extLst>
          </p:cNvPr>
          <p:cNvSpPr/>
          <p:nvPr/>
        </p:nvSpPr>
        <p:spPr>
          <a:xfrm>
            <a:off x="4697519" y="4846564"/>
            <a:ext cx="2460738" cy="276999"/>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Service Code within a Business Unit</a:t>
            </a:r>
          </a:p>
        </p:txBody>
      </p:sp>
      <p:sp>
        <p:nvSpPr>
          <p:cNvPr id="82" name="Rectangle 81">
            <a:extLst>
              <a:ext uri="{FF2B5EF4-FFF2-40B4-BE49-F238E27FC236}">
                <a16:creationId xmlns:a16="http://schemas.microsoft.com/office/drawing/2014/main" id="{C770EB4C-B46F-423D-946B-4A263921C38E}"/>
              </a:ext>
            </a:extLst>
          </p:cNvPr>
          <p:cNvSpPr/>
          <p:nvPr/>
        </p:nvSpPr>
        <p:spPr>
          <a:xfrm>
            <a:off x="4420047" y="4344609"/>
            <a:ext cx="1003608" cy="276999"/>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Service Code</a:t>
            </a:r>
          </a:p>
        </p:txBody>
      </p:sp>
      <p:sp>
        <p:nvSpPr>
          <p:cNvPr id="97" name="Rectangle 96">
            <a:extLst>
              <a:ext uri="{FF2B5EF4-FFF2-40B4-BE49-F238E27FC236}">
                <a16:creationId xmlns:a16="http://schemas.microsoft.com/office/drawing/2014/main" id="{9A74493A-1B13-4445-9EC6-E423ABC986FC}"/>
              </a:ext>
            </a:extLst>
          </p:cNvPr>
          <p:cNvSpPr/>
          <p:nvPr/>
        </p:nvSpPr>
        <p:spPr>
          <a:xfrm>
            <a:off x="4142577" y="3842653"/>
            <a:ext cx="482504" cy="276999"/>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Flow</a:t>
            </a:r>
          </a:p>
        </p:txBody>
      </p:sp>
      <p:sp>
        <p:nvSpPr>
          <p:cNvPr id="6" name="Text Placeholder 1">
            <a:extLst>
              <a:ext uri="{FF2B5EF4-FFF2-40B4-BE49-F238E27FC236}">
                <a16:creationId xmlns:a16="http://schemas.microsoft.com/office/drawing/2014/main" id="{13D92DD2-30F7-87CB-384F-704C8486EF16}"/>
              </a:ext>
            </a:extLst>
          </p:cNvPr>
          <p:cNvSpPr txBox="1">
            <a:spLocks/>
          </p:cNvSpPr>
          <p:nvPr/>
        </p:nvSpPr>
        <p:spPr>
          <a:xfrm>
            <a:off x="292208" y="340173"/>
            <a:ext cx="10293242" cy="545204"/>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156082"/>
                </a:solidFill>
                <a:effectLst/>
                <a:uLnTx/>
                <a:uFillTx/>
                <a:latin typeface="Network Rail Sans"/>
                <a:ea typeface="+mn-ea"/>
                <a:cs typeface="Arial"/>
              </a:rPr>
              <a:t>Granularity of the performance scheme</a:t>
            </a:r>
          </a:p>
        </p:txBody>
      </p:sp>
      <p:sp>
        <p:nvSpPr>
          <p:cNvPr id="8" name="TextBox 7">
            <a:extLst>
              <a:ext uri="{FF2B5EF4-FFF2-40B4-BE49-F238E27FC236}">
                <a16:creationId xmlns:a16="http://schemas.microsoft.com/office/drawing/2014/main" id="{E459EC11-3D26-02AB-FBB4-FF598F7C3FF5}"/>
              </a:ext>
            </a:extLst>
          </p:cNvPr>
          <p:cNvSpPr txBox="1"/>
          <p:nvPr/>
        </p:nvSpPr>
        <p:spPr>
          <a:xfrm>
            <a:off x="1037003" y="1363966"/>
            <a:ext cx="30567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Possible levels of granularity</a:t>
            </a:r>
          </a:p>
        </p:txBody>
      </p:sp>
      <p:cxnSp>
        <p:nvCxnSpPr>
          <p:cNvPr id="10" name="Straight Arrow Connector 9">
            <a:extLst>
              <a:ext uri="{FF2B5EF4-FFF2-40B4-BE49-F238E27FC236}">
                <a16:creationId xmlns:a16="http://schemas.microsoft.com/office/drawing/2014/main" id="{A8C48FB7-168E-CC7D-0E6B-FCD9E34612B3}"/>
              </a:ext>
            </a:extLst>
          </p:cNvPr>
          <p:cNvCxnSpPr/>
          <p:nvPr/>
        </p:nvCxnSpPr>
        <p:spPr>
          <a:xfrm>
            <a:off x="7816850" y="1437851"/>
            <a:ext cx="0" cy="3981450"/>
          </a:xfrm>
          <a:prstGeom prst="straightConnector1">
            <a:avLst/>
          </a:prstGeom>
          <a:ln w="38100">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11C0D4E-F94E-5707-C4EB-84E1FD1AE43C}"/>
              </a:ext>
            </a:extLst>
          </p:cNvPr>
          <p:cNvSpPr txBox="1"/>
          <p:nvPr/>
        </p:nvSpPr>
        <p:spPr>
          <a:xfrm>
            <a:off x="8071547" y="1363966"/>
            <a:ext cx="16947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Least granular</a:t>
            </a:r>
          </a:p>
        </p:txBody>
      </p:sp>
      <p:sp>
        <p:nvSpPr>
          <p:cNvPr id="14" name="TextBox 13">
            <a:extLst>
              <a:ext uri="{FF2B5EF4-FFF2-40B4-BE49-F238E27FC236}">
                <a16:creationId xmlns:a16="http://schemas.microsoft.com/office/drawing/2014/main" id="{1108604A-0047-08F9-7236-77732E610C49}"/>
              </a:ext>
            </a:extLst>
          </p:cNvPr>
          <p:cNvSpPr txBox="1"/>
          <p:nvPr/>
        </p:nvSpPr>
        <p:spPr>
          <a:xfrm>
            <a:off x="8071547" y="5187373"/>
            <a:ext cx="16947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Most granular</a:t>
            </a:r>
          </a:p>
        </p:txBody>
      </p:sp>
      <p:sp>
        <p:nvSpPr>
          <p:cNvPr id="15" name="TextBox 14">
            <a:extLst>
              <a:ext uri="{FF2B5EF4-FFF2-40B4-BE49-F238E27FC236}">
                <a16:creationId xmlns:a16="http://schemas.microsoft.com/office/drawing/2014/main" id="{7E94C992-1717-21FB-BB57-518D7DBD46FA}"/>
              </a:ext>
            </a:extLst>
          </p:cNvPr>
          <p:cNvSpPr txBox="1"/>
          <p:nvPr/>
        </p:nvSpPr>
        <p:spPr>
          <a:xfrm>
            <a:off x="8153399" y="1823800"/>
            <a:ext cx="30162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Aptos" panose="020B0004020202020204"/>
                <a:ea typeface="+mn-ea"/>
                <a:cs typeface="+mn-cs"/>
              </a:rPr>
              <a:t>Simple but less targeted</a:t>
            </a:r>
          </a:p>
        </p:txBody>
      </p:sp>
      <p:sp>
        <p:nvSpPr>
          <p:cNvPr id="17" name="TextBox 16">
            <a:extLst>
              <a:ext uri="{FF2B5EF4-FFF2-40B4-BE49-F238E27FC236}">
                <a16:creationId xmlns:a16="http://schemas.microsoft.com/office/drawing/2014/main" id="{96F3BD11-3251-3E6B-AB64-DB496F8FD877}"/>
              </a:ext>
            </a:extLst>
          </p:cNvPr>
          <p:cNvSpPr txBox="1"/>
          <p:nvPr/>
        </p:nvSpPr>
        <p:spPr>
          <a:xfrm>
            <a:off x="8071547" y="4800397"/>
            <a:ext cx="30162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Complex but accurate</a:t>
            </a:r>
          </a:p>
        </p:txBody>
      </p:sp>
      <p:sp>
        <p:nvSpPr>
          <p:cNvPr id="19" name="TextBox 18">
            <a:extLst>
              <a:ext uri="{FF2B5EF4-FFF2-40B4-BE49-F238E27FC236}">
                <a16:creationId xmlns:a16="http://schemas.microsoft.com/office/drawing/2014/main" id="{9C6B3CF9-E6E5-4F91-1107-3DE6E8B6D1DC}"/>
              </a:ext>
            </a:extLst>
          </p:cNvPr>
          <p:cNvSpPr txBox="1"/>
          <p:nvPr/>
        </p:nvSpPr>
        <p:spPr>
          <a:xfrm>
            <a:off x="8151604" y="2345183"/>
            <a:ext cx="30162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Aptos" panose="020B0004020202020204"/>
                <a:ea typeface="+mn-ea"/>
                <a:cs typeface="+mn-cs"/>
              </a:rPr>
              <a:t>Recognises GBR geography</a:t>
            </a:r>
          </a:p>
        </p:txBody>
      </p:sp>
      <p:sp>
        <p:nvSpPr>
          <p:cNvPr id="21" name="TextBox 20">
            <a:extLst>
              <a:ext uri="{FF2B5EF4-FFF2-40B4-BE49-F238E27FC236}">
                <a16:creationId xmlns:a16="http://schemas.microsoft.com/office/drawing/2014/main" id="{71FA1748-3130-488A-749D-0C401EA2EBF9}"/>
              </a:ext>
            </a:extLst>
          </p:cNvPr>
          <p:cNvSpPr txBox="1"/>
          <p:nvPr/>
        </p:nvSpPr>
        <p:spPr>
          <a:xfrm>
            <a:off x="8153400" y="2729738"/>
            <a:ext cx="2855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Aptos" panose="020B0004020202020204"/>
                <a:ea typeface="+mn-ea"/>
                <a:cs typeface="+mn-cs"/>
              </a:rPr>
              <a:t>More accurate but increases calibration and administrative burden</a:t>
            </a:r>
          </a:p>
        </p:txBody>
      </p:sp>
      <p:sp>
        <p:nvSpPr>
          <p:cNvPr id="23" name="TextBox 22">
            <a:extLst>
              <a:ext uri="{FF2B5EF4-FFF2-40B4-BE49-F238E27FC236}">
                <a16:creationId xmlns:a16="http://schemas.microsoft.com/office/drawing/2014/main" id="{E11FCA52-FCBF-A3A6-A1D4-3AF3A4DCD909}"/>
              </a:ext>
            </a:extLst>
          </p:cNvPr>
          <p:cNvSpPr txBox="1"/>
          <p:nvPr/>
        </p:nvSpPr>
        <p:spPr>
          <a:xfrm>
            <a:off x="8151604" y="3243443"/>
            <a:ext cx="2855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Aptos" panose="020B0004020202020204"/>
                <a:ea typeface="+mn-ea"/>
                <a:cs typeface="+mn-cs"/>
              </a:rPr>
              <a:t>Adds complexity, but better aligned to GBR geography</a:t>
            </a:r>
          </a:p>
        </p:txBody>
      </p:sp>
      <p:sp>
        <p:nvSpPr>
          <p:cNvPr id="25" name="TextBox 24">
            <a:extLst>
              <a:ext uri="{FF2B5EF4-FFF2-40B4-BE49-F238E27FC236}">
                <a16:creationId xmlns:a16="http://schemas.microsoft.com/office/drawing/2014/main" id="{33DC0EB5-892A-1599-D5A8-9E2F21943091}"/>
              </a:ext>
            </a:extLst>
          </p:cNvPr>
          <p:cNvSpPr txBox="1"/>
          <p:nvPr/>
        </p:nvSpPr>
        <p:spPr>
          <a:xfrm>
            <a:off x="8123727" y="3735885"/>
            <a:ext cx="28830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Aptos" panose="020B0004020202020204"/>
                <a:ea typeface="+mn-ea"/>
                <a:cs typeface="+mn-cs"/>
              </a:rPr>
              <a:t>Aligns well with existing research, but may be harder to define individual flows</a:t>
            </a:r>
          </a:p>
        </p:txBody>
      </p:sp>
      <p:sp>
        <p:nvSpPr>
          <p:cNvPr id="27" name="TextBox 26">
            <a:extLst>
              <a:ext uri="{FF2B5EF4-FFF2-40B4-BE49-F238E27FC236}">
                <a16:creationId xmlns:a16="http://schemas.microsoft.com/office/drawing/2014/main" id="{0B258CA0-7B56-FE58-A2FD-F6ACA120867F}"/>
              </a:ext>
            </a:extLst>
          </p:cNvPr>
          <p:cNvSpPr txBox="1"/>
          <p:nvPr/>
        </p:nvSpPr>
        <p:spPr>
          <a:xfrm>
            <a:off x="8107155" y="4228755"/>
            <a:ext cx="28830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Aptos" panose="020B0004020202020204"/>
                <a:ea typeface="+mn-ea"/>
                <a:cs typeface="+mn-cs"/>
              </a:rPr>
              <a:t>Recognises differences between individual services, but complex</a:t>
            </a:r>
          </a:p>
        </p:txBody>
      </p:sp>
      <p:sp>
        <p:nvSpPr>
          <p:cNvPr id="29" name="Rectangle: Rounded Corners 28">
            <a:extLst>
              <a:ext uri="{FF2B5EF4-FFF2-40B4-BE49-F238E27FC236}">
                <a16:creationId xmlns:a16="http://schemas.microsoft.com/office/drawing/2014/main" id="{D04FD6D2-A758-D4A7-BF07-840BC2F5ED5F}"/>
              </a:ext>
            </a:extLst>
          </p:cNvPr>
          <p:cNvSpPr/>
          <p:nvPr/>
        </p:nvSpPr>
        <p:spPr>
          <a:xfrm>
            <a:off x="679686" y="5724077"/>
            <a:ext cx="2533650" cy="793750"/>
          </a:xfrm>
          <a:prstGeom prst="round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Which level of granularity feels most appropriate for CP8 and why? How do we strike the right balance between simplicity and accuracy?</a:t>
            </a:r>
          </a:p>
        </p:txBody>
      </p:sp>
      <p:sp>
        <p:nvSpPr>
          <p:cNvPr id="31" name="Rectangle: Rounded Corners 30">
            <a:extLst>
              <a:ext uri="{FF2B5EF4-FFF2-40B4-BE49-F238E27FC236}">
                <a16:creationId xmlns:a16="http://schemas.microsoft.com/office/drawing/2014/main" id="{60732C17-621D-392D-8A41-55F5C14C8170}"/>
              </a:ext>
            </a:extLst>
          </p:cNvPr>
          <p:cNvSpPr/>
          <p:nvPr/>
        </p:nvSpPr>
        <p:spPr>
          <a:xfrm>
            <a:off x="4420048" y="5696550"/>
            <a:ext cx="3238052" cy="793750"/>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Is service group (Schedule 8 and 4 for compensation) and operator (Schedule 4 for ACS) still the right default, or should we align scheme granularity?</a:t>
            </a:r>
          </a:p>
        </p:txBody>
      </p:sp>
      <p:sp>
        <p:nvSpPr>
          <p:cNvPr id="43" name="Rectangle: Rounded Corners 42">
            <a:extLst>
              <a:ext uri="{FF2B5EF4-FFF2-40B4-BE49-F238E27FC236}">
                <a16:creationId xmlns:a16="http://schemas.microsoft.com/office/drawing/2014/main" id="{8C811FC6-7DD3-EA28-6F7E-818A13C60665}"/>
              </a:ext>
            </a:extLst>
          </p:cNvPr>
          <p:cNvSpPr/>
          <p:nvPr/>
        </p:nvSpPr>
        <p:spPr>
          <a:xfrm>
            <a:off x="8978664" y="5701997"/>
            <a:ext cx="2533650" cy="793750"/>
          </a:xfrm>
          <a:prstGeom prst="round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0B0004020202020204"/>
                <a:ea typeface="+mn-ea"/>
                <a:cs typeface="+mn-cs"/>
              </a:rPr>
              <a:t>Should the schemes recognise GBR geography (i.e. business units) or not? Does this add too much complexity?</a:t>
            </a:r>
          </a:p>
        </p:txBody>
      </p:sp>
    </p:spTree>
    <p:extLst>
      <p:ext uri="{BB962C8B-B14F-4D97-AF65-F5344CB8AC3E}">
        <p14:creationId xmlns:p14="http://schemas.microsoft.com/office/powerpoint/2010/main" val="1509600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60ABB7"/>
        </a:solidFill>
        <a:effectLst/>
      </p:bgPr>
    </p:bg>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DE3A3F45-9DFE-FA9E-27C2-C187D6AE415E}"/>
              </a:ext>
            </a:extLst>
          </p:cNvPr>
          <p:cNvSpPr txBox="1">
            <a:spLocks/>
          </p:cNvSpPr>
          <p:nvPr/>
        </p:nvSpPr>
        <p:spPr>
          <a:xfrm>
            <a:off x="380060" y="2445047"/>
            <a:ext cx="11431879" cy="30557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600"/>
              </a:spcAft>
              <a:buNone/>
            </a:pPr>
            <a:r>
              <a:rPr lang="en-GB" sz="4800" b="1">
                <a:solidFill>
                  <a:schemeClr val="bg1"/>
                </a:solidFill>
                <a:latin typeface="Network Rail Sans" panose="02000000040000020004" pitchFamily="50" charset="0"/>
                <a:cs typeface="Arial" panose="020B0604020202020204" pitchFamily="34" charset="0"/>
              </a:rPr>
              <a:t>Performance scheme additional features</a:t>
            </a:r>
          </a:p>
          <a:p>
            <a:pPr marL="0" indent="0">
              <a:spcBef>
                <a:spcPts val="1200"/>
              </a:spcBef>
              <a:spcAft>
                <a:spcPts val="600"/>
              </a:spcAft>
              <a:buNone/>
            </a:pPr>
            <a:r>
              <a:rPr lang="en-GB" sz="4800" b="1">
                <a:solidFill>
                  <a:schemeClr val="bg1"/>
                </a:solidFill>
                <a:latin typeface="Network Rail Sans" panose="02000000040000020004" pitchFamily="50" charset="0"/>
                <a:cs typeface="Arial" panose="020B0604020202020204" pitchFamily="34" charset="0"/>
              </a:rPr>
              <a:t>Passenger operators </a:t>
            </a:r>
          </a:p>
        </p:txBody>
      </p:sp>
      <p:sp>
        <p:nvSpPr>
          <p:cNvPr id="6" name="TextBox 5">
            <a:extLst>
              <a:ext uri="{FF2B5EF4-FFF2-40B4-BE49-F238E27FC236}">
                <a16:creationId xmlns:a16="http://schemas.microsoft.com/office/drawing/2014/main" id="{F78C9C79-920D-7F45-104C-DA930469A250}"/>
              </a:ext>
            </a:extLst>
          </p:cNvPr>
          <p:cNvSpPr txBox="1"/>
          <p:nvPr/>
        </p:nvSpPr>
        <p:spPr>
          <a:xfrm>
            <a:off x="3971544" y="6320703"/>
            <a:ext cx="8220456" cy="400110"/>
          </a:xfrm>
          <a:prstGeom prst="rect">
            <a:avLst/>
          </a:prstGeom>
          <a:noFill/>
        </p:spPr>
        <p:txBody>
          <a:bodyPr wrap="square" rtlCol="0">
            <a:spAutoFit/>
          </a:bodyPr>
          <a:lstStyle/>
          <a:p>
            <a:pPr algn="r"/>
            <a:r>
              <a:rPr lang="en-GB" sz="2000">
                <a:solidFill>
                  <a:schemeClr val="bg1"/>
                </a:solidFill>
                <a:latin typeface="Network Rail Sans" panose="02000000040000020004" pitchFamily="2" charset="0"/>
              </a:rPr>
              <a:t>Please note, these slides will be published online and will be available, </a:t>
            </a:r>
            <a:r>
              <a:rPr lang="en-GB" sz="2000">
                <a:solidFill>
                  <a:schemeClr val="accent2"/>
                </a:solidFill>
                <a:latin typeface="Network Rail Sans" panose="02000000040000020004" pitchFamily="2" charset="0"/>
                <a:hlinkClick r:id="rId2">
                  <a:extLst>
                    <a:ext uri="{A12FA001-AC4F-418D-AE19-62706E023703}">
                      <ahyp:hlinkClr xmlns:ahyp="http://schemas.microsoft.com/office/drawing/2018/hyperlinkcolor" val="tx"/>
                    </a:ext>
                  </a:extLst>
                </a:hlinkClick>
              </a:rPr>
              <a:t>here</a:t>
            </a:r>
            <a:r>
              <a:rPr lang="en-GB" sz="2000">
                <a:solidFill>
                  <a:schemeClr val="bg1"/>
                </a:solidFill>
                <a:latin typeface="Network Rail Sans" panose="02000000040000020004" pitchFamily="2" charset="0"/>
              </a:rPr>
              <a:t>.</a:t>
            </a:r>
          </a:p>
        </p:txBody>
      </p:sp>
      <p:sp>
        <p:nvSpPr>
          <p:cNvPr id="8" name="Slide Number Placeholder 7">
            <a:extLst>
              <a:ext uri="{FF2B5EF4-FFF2-40B4-BE49-F238E27FC236}">
                <a16:creationId xmlns:a16="http://schemas.microsoft.com/office/drawing/2014/main" id="{08E862C7-6828-9378-9B80-1694C105A409}"/>
              </a:ext>
            </a:extLst>
          </p:cNvPr>
          <p:cNvSpPr>
            <a:spLocks noGrp="1"/>
          </p:cNvSpPr>
          <p:nvPr>
            <p:ph type="sldNum" sz="quarter" idx="12"/>
          </p:nvPr>
        </p:nvSpPr>
        <p:spPr/>
        <p:txBody>
          <a:bodyPr/>
          <a:lstStyle/>
          <a:p>
            <a:fld id="{330EA680-D336-4FF7-8B7A-9848BB0A1C32}" type="slidenum">
              <a:rPr lang="en-GB" smtClean="0"/>
              <a:t>4</a:t>
            </a:fld>
            <a:endParaRPr lang="en-GB"/>
          </a:p>
        </p:txBody>
      </p:sp>
      <p:sp>
        <p:nvSpPr>
          <p:cNvPr id="3" name="Text Placeholder 1">
            <a:extLst>
              <a:ext uri="{FF2B5EF4-FFF2-40B4-BE49-F238E27FC236}">
                <a16:creationId xmlns:a16="http://schemas.microsoft.com/office/drawing/2014/main" id="{00A7B049-B257-D514-2EA4-191593727706}"/>
              </a:ext>
            </a:extLst>
          </p:cNvPr>
          <p:cNvSpPr txBox="1">
            <a:spLocks/>
          </p:cNvSpPr>
          <p:nvPr/>
        </p:nvSpPr>
        <p:spPr>
          <a:xfrm>
            <a:off x="380059" y="4989101"/>
            <a:ext cx="9029163" cy="40011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a:t>22 September 2026</a:t>
            </a:r>
          </a:p>
        </p:txBody>
      </p:sp>
    </p:spTree>
    <p:extLst>
      <p:ext uri="{BB962C8B-B14F-4D97-AF65-F5344CB8AC3E}">
        <p14:creationId xmlns:p14="http://schemas.microsoft.com/office/powerpoint/2010/main" val="2729743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606E471-5789-4C47-597E-9E3F92088975}"/>
              </a:ext>
            </a:extLst>
          </p:cNvPr>
          <p:cNvSpPr>
            <a:spLocks noGrp="1"/>
          </p:cNvSpPr>
          <p:nvPr>
            <p:ph type="body" sz="quarter" idx="13"/>
          </p:nvPr>
        </p:nvSpPr>
        <p:spPr>
          <a:xfrm>
            <a:off x="0" y="2986241"/>
            <a:ext cx="6420573" cy="885517"/>
          </a:xfrm>
        </p:spPr>
        <p:txBody>
          <a:bodyPr/>
          <a:lstStyle/>
          <a:p>
            <a:pPr algn="r"/>
            <a:r>
              <a:rPr lang="en-GB" sz="4400"/>
              <a:t>Introduction and purpose </a:t>
            </a:r>
          </a:p>
        </p:txBody>
      </p:sp>
      <p:sp>
        <p:nvSpPr>
          <p:cNvPr id="7" name="Text Placeholder 1">
            <a:extLst>
              <a:ext uri="{FF2B5EF4-FFF2-40B4-BE49-F238E27FC236}">
                <a16:creationId xmlns:a16="http://schemas.microsoft.com/office/drawing/2014/main" id="{C83F3D44-D6D6-15FE-FBBF-6E7B1C3A1166}"/>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2567872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D7F49-DC60-36F2-8CB3-21F4696367D3}"/>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24EA9261-9558-758E-02E5-F159C090355D}"/>
              </a:ext>
            </a:extLst>
          </p:cNvPr>
          <p:cNvSpPr txBox="1">
            <a:spLocks/>
          </p:cNvSpPr>
          <p:nvPr/>
        </p:nvSpPr>
        <p:spPr>
          <a:xfrm>
            <a:off x="573316" y="371074"/>
            <a:ext cx="10195088" cy="6352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Workshop purpose</a:t>
            </a:r>
          </a:p>
        </p:txBody>
      </p:sp>
      <p:sp>
        <p:nvSpPr>
          <p:cNvPr id="2" name="Text Placeholder 5">
            <a:extLst>
              <a:ext uri="{FF2B5EF4-FFF2-40B4-BE49-F238E27FC236}">
                <a16:creationId xmlns:a16="http://schemas.microsoft.com/office/drawing/2014/main" id="{21F5A795-893B-7C78-155B-0720C36EA92A}"/>
              </a:ext>
            </a:extLst>
          </p:cNvPr>
          <p:cNvSpPr txBox="1">
            <a:spLocks/>
          </p:cNvSpPr>
          <p:nvPr/>
        </p:nvSpPr>
        <p:spPr>
          <a:xfrm>
            <a:off x="573316" y="1164974"/>
            <a:ext cx="10847159" cy="452805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800"/>
              </a:spcAft>
              <a:buClrTx/>
              <a:buSzTx/>
              <a:buFont typeface="Wingdings" panose="05000000000000000000" pitchFamily="2" charset="2"/>
              <a:buChar char="Ø"/>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This workshop is part of our wider programme of work exploring options for GBR’s future performance schemes.</a:t>
            </a:r>
          </a:p>
          <a:p>
            <a:pPr marL="228600" marR="0" lvl="0" indent="-228600" algn="l" defTabSz="914400" rtl="0" eaLnBrk="1" fontAlgn="auto" latinLnBrk="0" hangingPunct="1">
              <a:lnSpc>
                <a:spcPct val="90000"/>
              </a:lnSpc>
              <a:spcBef>
                <a:spcPts val="600"/>
              </a:spcBef>
              <a:spcAft>
                <a:spcPts val="800"/>
              </a:spcAft>
              <a:buClrTx/>
              <a:buSzTx/>
              <a:buFont typeface="Wingdings" panose="05000000000000000000" pitchFamily="2" charset="2"/>
              <a:buChar char="Ø"/>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Today’s session focuses on the additional features that could support the passenger performance schemes (i.e. those which fall outside the core components of the performance scheme, that seek to address specific limitations within the scheme). An example of an existing “additional feature” would be the </a:t>
            </a:r>
            <a:r>
              <a:rPr lang="en-GB" sz="1600">
                <a:solidFill>
                  <a:prstClr val="black"/>
                </a:solidFill>
                <a:latin typeface="Network Rail Sans" panose="02000000040000020004" pitchFamily="2" charset="0"/>
              </a:rPr>
              <a:t>Sustained Poor Performance (SPP) mechanism.</a:t>
            </a:r>
          </a:p>
          <a:p>
            <a:pPr marL="228600" marR="0" lvl="0" indent="-228600" algn="l" defTabSz="914400" rtl="0" eaLnBrk="1" fontAlgn="auto" latinLnBrk="0" hangingPunct="1">
              <a:lnSpc>
                <a:spcPct val="90000"/>
              </a:lnSpc>
              <a:spcBef>
                <a:spcPts val="600"/>
              </a:spcBef>
              <a:spcAft>
                <a:spcPts val="800"/>
              </a:spcAft>
              <a:buClrTx/>
              <a:buSzTx/>
              <a:buFont typeface="Wingdings" panose="05000000000000000000" pitchFamily="2" charset="2"/>
              <a:buChar char="Ø"/>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In the workshop we will: </a:t>
            </a:r>
          </a:p>
          <a:p>
            <a:pPr marL="800100" marR="0" lvl="1" indent="-342900" algn="l" defTabSz="914400" rtl="0" eaLnBrk="1" fontAlgn="auto" latinLnBrk="0" hangingPunct="1">
              <a:lnSpc>
                <a:spcPct val="90000"/>
              </a:lnSpc>
              <a:spcBef>
                <a:spcPts val="600"/>
              </a:spcBef>
              <a:spcAft>
                <a:spcPts val="800"/>
              </a:spcAft>
              <a:buClrTx/>
              <a:buSzTx/>
              <a:buFont typeface="+mj-lt"/>
              <a:buAutoNum type="arabicPeriod"/>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Discuss what we mean by additional scheme features, the value they provide, and whether existing arrangements should be retained, simplified, amended or removed.</a:t>
            </a:r>
          </a:p>
          <a:p>
            <a:pPr marL="800100" marR="0" lvl="1" indent="-342900" algn="l" defTabSz="914400" rtl="0" eaLnBrk="1" fontAlgn="auto" latinLnBrk="0" hangingPunct="1">
              <a:lnSpc>
                <a:spcPct val="90000"/>
              </a:lnSpc>
              <a:spcBef>
                <a:spcPts val="600"/>
              </a:spcBef>
              <a:spcAft>
                <a:spcPts val="800"/>
              </a:spcAft>
              <a:buClrTx/>
              <a:buSzTx/>
              <a:buFont typeface="+mj-lt"/>
              <a:buAutoNum type="arabicPeriod"/>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Explore whether any additional features could be considered for use in the schemes from Funding Period 1 (FP1) and seek industry views on these.</a:t>
            </a:r>
          </a:p>
          <a:p>
            <a:pPr marL="800100" marR="0" lvl="1" indent="-342900" algn="l" defTabSz="914400" rtl="0" eaLnBrk="1" fontAlgn="auto" latinLnBrk="0" hangingPunct="1">
              <a:lnSpc>
                <a:spcPct val="90000"/>
              </a:lnSpc>
              <a:spcBef>
                <a:spcPts val="600"/>
              </a:spcBef>
              <a:spcAft>
                <a:spcPts val="800"/>
              </a:spcAft>
              <a:buClrTx/>
              <a:buSzTx/>
              <a:buFont typeface="+mj-lt"/>
              <a:buAutoNum type="arabicPeriod"/>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Set out our planned next steps and wider programme of work.</a:t>
            </a:r>
          </a:p>
          <a:p>
            <a:pPr marL="342900" marR="0" lvl="0" indent="-342900" algn="l" defTabSz="914400" rtl="0" eaLnBrk="1" fontAlgn="auto" latinLnBrk="0" hangingPunct="1">
              <a:lnSpc>
                <a:spcPct val="90000"/>
              </a:lnSpc>
              <a:spcBef>
                <a:spcPts val="600"/>
              </a:spcBef>
              <a:spcAft>
                <a:spcPts val="800"/>
              </a:spcAft>
              <a:buClrTx/>
              <a:buSzTx/>
              <a:buFont typeface="Wingdings" panose="05000000000000000000" pitchFamily="2" charset="2"/>
              <a:buChar char="Ø"/>
              <a:tabLst/>
              <a:defRPr/>
            </a:pPr>
            <a:endPar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a:p>
            <a:pPr marL="800100" marR="0" lvl="1" indent="-342900" algn="l" defTabSz="914400" rtl="0" eaLnBrk="1" fontAlgn="auto" latinLnBrk="0" hangingPunct="1">
              <a:lnSpc>
                <a:spcPct val="90000"/>
              </a:lnSpc>
              <a:spcBef>
                <a:spcPts val="600"/>
              </a:spcBef>
              <a:spcAft>
                <a:spcPts val="800"/>
              </a:spcAft>
              <a:buClrTx/>
              <a:buSzTx/>
              <a:buFont typeface="+mj-lt"/>
              <a:buAutoNum type="arabicPeriod"/>
              <a:tabLst/>
              <a:defRPr/>
            </a:pPr>
            <a:endPar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p:txBody>
      </p:sp>
      <p:sp>
        <p:nvSpPr>
          <p:cNvPr id="4" name="Rectangle: Rounded Corners 3">
            <a:extLst>
              <a:ext uri="{FF2B5EF4-FFF2-40B4-BE49-F238E27FC236}">
                <a16:creationId xmlns:a16="http://schemas.microsoft.com/office/drawing/2014/main" id="{1AEBA94A-4240-E18B-B06E-02C317B81994}"/>
              </a:ext>
            </a:extLst>
          </p:cNvPr>
          <p:cNvSpPr/>
          <p:nvPr/>
        </p:nvSpPr>
        <p:spPr>
          <a:xfrm>
            <a:off x="573316" y="5914457"/>
            <a:ext cx="11187436" cy="713937"/>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sng" strike="noStrike" kern="1200" cap="none" spc="0" normalizeH="0" baseline="0" noProof="0">
                <a:ln>
                  <a:noFill/>
                </a:ln>
                <a:solidFill>
                  <a:srgbClr val="FF0000"/>
                </a:solidFill>
                <a:effectLst/>
                <a:uLnTx/>
                <a:uFillTx/>
                <a:latin typeface="Network Rail Sans" panose="02000000040000020004" pitchFamily="2" charset="0"/>
                <a:ea typeface="+mn-ea"/>
                <a:cs typeface="+mn-cs"/>
              </a:rPr>
              <a:t>Important caveat:</a:t>
            </a:r>
            <a:r>
              <a:rPr kumimoji="0" lang="en-GB" sz="1600" b="1" i="0" u="none" strike="noStrike" kern="1200" cap="none" spc="0" normalizeH="0" baseline="0" noProof="0">
                <a:ln>
                  <a:noFill/>
                </a:ln>
                <a:solidFill>
                  <a:srgbClr val="FF0000"/>
                </a:solidFill>
                <a:effectLst/>
                <a:uLnTx/>
                <a:uFillTx/>
                <a:latin typeface="Network Rail Sans" panose="02000000040000020004" pitchFamily="2" charset="0"/>
                <a:ea typeface="+mn-ea"/>
                <a:cs typeface="+mn-cs"/>
              </a:rPr>
              <a:t> </a:t>
            </a:r>
            <a:r>
              <a:rPr kumimoji="0" lang="en-GB" sz="1600" b="0" i="0" u="none" strike="noStrike" kern="1200" cap="none" spc="0" normalizeH="0" baseline="0" noProof="0">
                <a:ln>
                  <a:noFill/>
                </a:ln>
                <a:solidFill>
                  <a:srgbClr val="FF0000"/>
                </a:solidFill>
                <a:effectLst/>
                <a:uLnTx/>
                <a:uFillTx/>
                <a:latin typeface="Network Rail Sans" panose="02000000040000020004" pitchFamily="2" charset="0"/>
                <a:ea typeface="+mn-ea"/>
                <a:cs typeface="+mn-cs"/>
              </a:rPr>
              <a:t>All policy options discussed during the workshop carry no legal weight or commitment that they will come into effect. We are seeking industry views to help shape our proposals, ahead of formal consultation.</a:t>
            </a:r>
            <a:r>
              <a:rPr kumimoji="0" lang="en-GB" sz="1600" b="1" i="0" u="sng" strike="noStrike" kern="1200" cap="none" spc="0" normalizeH="0" baseline="0" noProof="0">
                <a:ln>
                  <a:noFill/>
                </a:ln>
                <a:solidFill>
                  <a:srgbClr val="FF0000"/>
                </a:solidFill>
                <a:effectLst/>
                <a:uLnTx/>
                <a:uFillTx/>
                <a:latin typeface="Network Rail Sans" panose="02000000040000020004" pitchFamily="2" charset="0"/>
                <a:ea typeface="+mn-ea"/>
                <a:cs typeface="+mn-cs"/>
              </a:rPr>
              <a:t> </a:t>
            </a:r>
          </a:p>
        </p:txBody>
      </p:sp>
    </p:spTree>
    <p:extLst>
      <p:ext uri="{BB962C8B-B14F-4D97-AF65-F5344CB8AC3E}">
        <p14:creationId xmlns:p14="http://schemas.microsoft.com/office/powerpoint/2010/main" val="60811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AD744-F4B8-D123-1F51-326742EFF991}"/>
            </a:ext>
          </a:extLst>
        </p:cNvPr>
        <p:cNvGrpSpPr/>
        <p:nvPr/>
      </p:nvGrpSpPr>
      <p:grpSpPr>
        <a:xfrm>
          <a:off x="0" y="0"/>
          <a:ext cx="0" cy="0"/>
          <a:chOff x="0" y="0"/>
          <a:chExt cx="0" cy="0"/>
        </a:xfrm>
      </p:grpSpPr>
      <p:sp>
        <p:nvSpPr>
          <p:cNvPr id="4" name="Text Placeholder 5">
            <a:extLst>
              <a:ext uri="{FF2B5EF4-FFF2-40B4-BE49-F238E27FC236}">
                <a16:creationId xmlns:a16="http://schemas.microsoft.com/office/drawing/2014/main" id="{1B58A9DC-CA13-8410-3DF1-DA1FD1EAA9E7}"/>
              </a:ext>
            </a:extLst>
          </p:cNvPr>
          <p:cNvSpPr txBox="1">
            <a:spLocks/>
          </p:cNvSpPr>
          <p:nvPr/>
        </p:nvSpPr>
        <p:spPr>
          <a:xfrm>
            <a:off x="131407" y="2096320"/>
            <a:ext cx="7014005" cy="25472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sz="3600"/>
              <a:t>Overview of the existing additional features and how they add value to performance schemes</a:t>
            </a:r>
          </a:p>
        </p:txBody>
      </p:sp>
      <p:sp>
        <p:nvSpPr>
          <p:cNvPr id="8" name="Text Placeholder 1">
            <a:extLst>
              <a:ext uri="{FF2B5EF4-FFF2-40B4-BE49-F238E27FC236}">
                <a16:creationId xmlns:a16="http://schemas.microsoft.com/office/drawing/2014/main" id="{8279853C-C22E-489C-3154-7D2A1EC7ED23}"/>
              </a:ext>
            </a:extLst>
          </p:cNvPr>
          <p:cNvSpPr txBox="1">
            <a:spLocks/>
          </p:cNvSpPr>
          <p:nvPr/>
        </p:nvSpPr>
        <p:spPr>
          <a:xfrm>
            <a:off x="1851246" y="4643577"/>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George Willicombe</a:t>
            </a:r>
          </a:p>
        </p:txBody>
      </p:sp>
    </p:spTree>
    <p:extLst>
      <p:ext uri="{BB962C8B-B14F-4D97-AF65-F5344CB8AC3E}">
        <p14:creationId xmlns:p14="http://schemas.microsoft.com/office/powerpoint/2010/main" val="3068000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15028-3503-542B-6803-FF73A07E2FD6}"/>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720F4535-9322-5F2B-E411-27F224BD6F22}"/>
              </a:ext>
            </a:extLst>
          </p:cNvPr>
          <p:cNvSpPr txBox="1">
            <a:spLocks/>
          </p:cNvSpPr>
          <p:nvPr/>
        </p:nvSpPr>
        <p:spPr>
          <a:xfrm>
            <a:off x="209738" y="403591"/>
            <a:ext cx="11621231" cy="7958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What do we mean by additional scheme features?</a:t>
            </a:r>
          </a:p>
        </p:txBody>
      </p:sp>
      <p:pic>
        <p:nvPicPr>
          <p:cNvPr id="50" name="Graphique 33" descr="Close avec un remplissage uni">
            <a:extLst>
              <a:ext uri="{FF2B5EF4-FFF2-40B4-BE49-F238E27FC236}">
                <a16:creationId xmlns:a16="http://schemas.microsoft.com/office/drawing/2014/main" id="{C56A3281-2B12-BD82-875F-D5C032C132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6604" y="1495858"/>
            <a:ext cx="369332" cy="369332"/>
          </a:xfrm>
          <a:prstGeom prst="rect">
            <a:avLst/>
          </a:prstGeom>
        </p:spPr>
      </p:pic>
      <p:sp>
        <p:nvSpPr>
          <p:cNvPr id="21" name="Text Placeholder 5">
            <a:extLst>
              <a:ext uri="{FF2B5EF4-FFF2-40B4-BE49-F238E27FC236}">
                <a16:creationId xmlns:a16="http://schemas.microsoft.com/office/drawing/2014/main" id="{1A492182-788C-AC1D-8E31-2C467D9D7265}"/>
              </a:ext>
            </a:extLst>
          </p:cNvPr>
          <p:cNvSpPr txBox="1">
            <a:spLocks/>
          </p:cNvSpPr>
          <p:nvPr/>
        </p:nvSpPr>
        <p:spPr>
          <a:xfrm>
            <a:off x="209738" y="1213502"/>
            <a:ext cx="11431528" cy="82818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800"/>
              </a:spcAft>
              <a:buClrTx/>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For the purposes of the discussion today, we shall consider that performance schemes are made up of two distinct ‘elements’. Together, these features form part of the overall performance scheme package, and can influence the total level of risk, the incentives in place, and the outcomes experienced.</a:t>
            </a:r>
          </a:p>
        </p:txBody>
      </p:sp>
      <p:graphicFrame>
        <p:nvGraphicFramePr>
          <p:cNvPr id="27" name="Diagram 26">
            <a:extLst>
              <a:ext uri="{FF2B5EF4-FFF2-40B4-BE49-F238E27FC236}">
                <a16:creationId xmlns:a16="http://schemas.microsoft.com/office/drawing/2014/main" id="{D1F6E31C-A019-2A1B-73A9-FF61811BA1AC}"/>
              </a:ext>
            </a:extLst>
          </p:cNvPr>
          <p:cNvGraphicFramePr/>
          <p:nvPr>
            <p:extLst>
              <p:ext uri="{D42A27DB-BD31-4B8C-83A1-F6EECF244321}">
                <p14:modId xmlns:p14="http://schemas.microsoft.com/office/powerpoint/2010/main" val="2731433461"/>
              </p:ext>
            </p:extLst>
          </p:nvPr>
        </p:nvGraphicFramePr>
        <p:xfrm>
          <a:off x="290493" y="2055695"/>
          <a:ext cx="4605248" cy="46338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9" name="Arrow: Pentagon 28">
            <a:extLst>
              <a:ext uri="{FF2B5EF4-FFF2-40B4-BE49-F238E27FC236}">
                <a16:creationId xmlns:a16="http://schemas.microsoft.com/office/drawing/2014/main" id="{422CF581-8D6A-3B5B-E587-BAC8575001F1}"/>
              </a:ext>
            </a:extLst>
          </p:cNvPr>
          <p:cNvSpPr/>
          <p:nvPr/>
        </p:nvSpPr>
        <p:spPr>
          <a:xfrm>
            <a:off x="5045931" y="2355618"/>
            <a:ext cx="512950" cy="4098791"/>
          </a:xfrm>
          <a:prstGeom prst="homePlate">
            <a:avLst>
              <a:gd name="adj" fmla="val 1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p:txBody>
      </p:sp>
      <p:grpSp>
        <p:nvGrpSpPr>
          <p:cNvPr id="14" name="Group 13">
            <a:extLst>
              <a:ext uri="{FF2B5EF4-FFF2-40B4-BE49-F238E27FC236}">
                <a16:creationId xmlns:a16="http://schemas.microsoft.com/office/drawing/2014/main" id="{9447D273-D108-4E60-7EDA-0A5EF3A4D50F}"/>
              </a:ext>
            </a:extLst>
          </p:cNvPr>
          <p:cNvGrpSpPr/>
          <p:nvPr/>
        </p:nvGrpSpPr>
        <p:grpSpPr>
          <a:xfrm>
            <a:off x="5727037" y="2190291"/>
            <a:ext cx="3131288" cy="2109627"/>
            <a:chOff x="4443961" y="2338862"/>
            <a:chExt cx="3304077" cy="2036915"/>
          </a:xfrm>
        </p:grpSpPr>
        <p:sp>
          <p:nvSpPr>
            <p:cNvPr id="15" name="Shape 4">
              <a:extLst>
                <a:ext uri="{FF2B5EF4-FFF2-40B4-BE49-F238E27FC236}">
                  <a16:creationId xmlns:a16="http://schemas.microsoft.com/office/drawing/2014/main" id="{AB2469DF-C505-C31B-E825-EFB11B097A5D}"/>
                </a:ext>
              </a:extLst>
            </p:cNvPr>
            <p:cNvSpPr/>
            <p:nvPr/>
          </p:nvSpPr>
          <p:spPr>
            <a:xfrm>
              <a:off x="4443961" y="2386224"/>
              <a:ext cx="3304077" cy="1989553"/>
            </a:xfrm>
            <a:prstGeom prst="rect">
              <a:avLst/>
            </a:prstGeom>
            <a:solidFill>
              <a:srgbClr val="FFFFFF"/>
            </a:solidFill>
            <a:ln w="12700">
              <a:solidFill>
                <a:srgbClr val="E2E6F0"/>
              </a:solidFill>
              <a:prstDash val="solid"/>
            </a:ln>
            <a:effectLst>
              <a:outerShdw blurRad="101600" dist="38100" dir="8100000" algn="bl" rotWithShape="0">
                <a:srgbClr val="000000">
                  <a:alpha val="8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16" name="Shape 5">
              <a:extLst>
                <a:ext uri="{FF2B5EF4-FFF2-40B4-BE49-F238E27FC236}">
                  <a16:creationId xmlns:a16="http://schemas.microsoft.com/office/drawing/2014/main" id="{BF01C565-09AE-7396-0481-871D6717BC53}"/>
                </a:ext>
              </a:extLst>
            </p:cNvPr>
            <p:cNvSpPr/>
            <p:nvPr/>
          </p:nvSpPr>
          <p:spPr>
            <a:xfrm>
              <a:off x="4443961" y="2386225"/>
              <a:ext cx="3304077" cy="333171"/>
            </a:xfrm>
            <a:prstGeom prst="rect">
              <a:avLst/>
            </a:prstGeom>
            <a:solidFill>
              <a:srgbClr val="005172"/>
            </a:solidFill>
            <a:ln w="12700">
              <a:solidFill>
                <a:schemeClr val="tx1">
                  <a:lumMod val="65000"/>
                  <a:lumOff val="35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17" name="Text 6">
              <a:extLst>
                <a:ext uri="{FF2B5EF4-FFF2-40B4-BE49-F238E27FC236}">
                  <a16:creationId xmlns:a16="http://schemas.microsoft.com/office/drawing/2014/main" id="{07AB7EA7-2EBC-0498-6D65-FEC0CA02FE20}"/>
                </a:ext>
              </a:extLst>
            </p:cNvPr>
            <p:cNvSpPr/>
            <p:nvPr/>
          </p:nvSpPr>
          <p:spPr>
            <a:xfrm>
              <a:off x="6763845" y="2338862"/>
              <a:ext cx="773295" cy="468663"/>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2400" b="1">
                  <a:solidFill>
                    <a:srgbClr val="FFFFFF">
                      <a:alpha val="65000"/>
                    </a:srgbClr>
                  </a:solidFill>
                  <a:latin typeface="Network Rail Sans" panose="02000000040000020004" pitchFamily="2" charset="0"/>
                  <a:ea typeface="Calibri" pitchFamily="34" charset="-122"/>
                  <a:cs typeface="Calibri" pitchFamily="34" charset="-120"/>
                </a:rPr>
                <a:t>01</a:t>
              </a:r>
              <a:endParaRPr lang="en-US" sz="2400">
                <a:latin typeface="Network Rail Sans" panose="02000000040000020004" pitchFamily="2" charset="0"/>
              </a:endParaRPr>
            </a:p>
          </p:txBody>
        </p:sp>
        <p:sp>
          <p:nvSpPr>
            <p:cNvPr id="18" name="Text 8">
              <a:extLst>
                <a:ext uri="{FF2B5EF4-FFF2-40B4-BE49-F238E27FC236}">
                  <a16:creationId xmlns:a16="http://schemas.microsoft.com/office/drawing/2014/main" id="{F5522DD7-01CA-6129-4FAC-C2F862FDC28B}"/>
                </a:ext>
              </a:extLst>
            </p:cNvPr>
            <p:cNvSpPr/>
            <p:nvPr/>
          </p:nvSpPr>
          <p:spPr>
            <a:xfrm>
              <a:off x="4622061" y="2721800"/>
              <a:ext cx="3041298" cy="421304"/>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latin typeface="Network Rail Sans" panose="02000000040000020004" pitchFamily="2" charset="0"/>
                </a:rPr>
                <a:t>Sustained Poor Performance (SPP)</a:t>
              </a:r>
            </a:p>
          </p:txBody>
        </p:sp>
        <p:sp>
          <p:nvSpPr>
            <p:cNvPr id="19" name="Shape 10">
              <a:extLst>
                <a:ext uri="{FF2B5EF4-FFF2-40B4-BE49-F238E27FC236}">
                  <a16:creationId xmlns:a16="http://schemas.microsoft.com/office/drawing/2014/main" id="{19473ADB-90C5-7D87-340C-7BE0CE83A596}"/>
                </a:ext>
              </a:extLst>
            </p:cNvPr>
            <p:cNvSpPr/>
            <p:nvPr/>
          </p:nvSpPr>
          <p:spPr>
            <a:xfrm>
              <a:off x="4622061" y="3241395"/>
              <a:ext cx="3041298" cy="44143"/>
            </a:xfrm>
            <a:prstGeom prst="rect">
              <a:avLst/>
            </a:prstGeom>
            <a:solidFill>
              <a:srgbClr val="E8ECF5"/>
            </a:solidFill>
            <a:ln w="12700">
              <a:solidFill>
                <a:srgbClr val="E8ECF5"/>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20" name="Text 11">
              <a:extLst>
                <a:ext uri="{FF2B5EF4-FFF2-40B4-BE49-F238E27FC236}">
                  <a16:creationId xmlns:a16="http://schemas.microsoft.com/office/drawing/2014/main" id="{F0A93293-36BC-67D9-0B7A-766BBD7F7E22}"/>
                </a:ext>
              </a:extLst>
            </p:cNvPr>
            <p:cNvSpPr/>
            <p:nvPr/>
          </p:nvSpPr>
          <p:spPr>
            <a:xfrm>
              <a:off x="4622059" y="3370094"/>
              <a:ext cx="2882280" cy="796728"/>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GB" sz="1050">
                  <a:solidFill>
                    <a:srgbClr val="6B7280"/>
                  </a:solidFill>
                  <a:latin typeface="Network Rail Sans" panose="02000000040000020004" pitchFamily="2" charset="0"/>
                  <a:ea typeface="Calibri" pitchFamily="34" charset="-122"/>
                  <a:cs typeface="Calibri" pitchFamily="34" charset="-120"/>
                </a:rPr>
                <a:t>Provides a mechanism for compensating operators in circumstances where performance issues persist over an extended period to the extent the standard formulaic compensation is no longer adequate.</a:t>
              </a:r>
            </a:p>
          </p:txBody>
        </p:sp>
      </p:grpSp>
      <p:grpSp>
        <p:nvGrpSpPr>
          <p:cNvPr id="26" name="Group 25">
            <a:extLst>
              <a:ext uri="{FF2B5EF4-FFF2-40B4-BE49-F238E27FC236}">
                <a16:creationId xmlns:a16="http://schemas.microsoft.com/office/drawing/2014/main" id="{8365B861-059E-E95A-4485-D6E98C93E4C9}"/>
              </a:ext>
            </a:extLst>
          </p:cNvPr>
          <p:cNvGrpSpPr/>
          <p:nvPr/>
        </p:nvGrpSpPr>
        <p:grpSpPr>
          <a:xfrm>
            <a:off x="8970088" y="2190291"/>
            <a:ext cx="3131288" cy="2109627"/>
            <a:chOff x="4443961" y="2338862"/>
            <a:chExt cx="3304077" cy="2036915"/>
          </a:xfrm>
        </p:grpSpPr>
        <p:sp>
          <p:nvSpPr>
            <p:cNvPr id="28" name="Shape 4">
              <a:extLst>
                <a:ext uri="{FF2B5EF4-FFF2-40B4-BE49-F238E27FC236}">
                  <a16:creationId xmlns:a16="http://schemas.microsoft.com/office/drawing/2014/main" id="{65EE6C56-DA31-A154-5D68-8F688AE74612}"/>
                </a:ext>
              </a:extLst>
            </p:cNvPr>
            <p:cNvSpPr/>
            <p:nvPr/>
          </p:nvSpPr>
          <p:spPr>
            <a:xfrm>
              <a:off x="4443961" y="2386224"/>
              <a:ext cx="3304077" cy="1989553"/>
            </a:xfrm>
            <a:prstGeom prst="rect">
              <a:avLst/>
            </a:prstGeom>
            <a:solidFill>
              <a:srgbClr val="FFFFFF"/>
            </a:solidFill>
            <a:ln w="12700">
              <a:solidFill>
                <a:srgbClr val="E2E6F0"/>
              </a:solidFill>
              <a:prstDash val="solid"/>
            </a:ln>
            <a:effectLst>
              <a:outerShdw blurRad="101600" dist="38100" dir="8100000" algn="bl" rotWithShape="0">
                <a:srgbClr val="000000">
                  <a:alpha val="8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31" name="Shape 5">
              <a:extLst>
                <a:ext uri="{FF2B5EF4-FFF2-40B4-BE49-F238E27FC236}">
                  <a16:creationId xmlns:a16="http://schemas.microsoft.com/office/drawing/2014/main" id="{4464BC4C-D4BB-4CD3-FDD5-5774150F0518}"/>
                </a:ext>
              </a:extLst>
            </p:cNvPr>
            <p:cNvSpPr/>
            <p:nvPr/>
          </p:nvSpPr>
          <p:spPr>
            <a:xfrm>
              <a:off x="4443961" y="2386225"/>
              <a:ext cx="3304077" cy="333171"/>
            </a:xfrm>
            <a:prstGeom prst="rect">
              <a:avLst/>
            </a:prstGeom>
            <a:solidFill>
              <a:srgbClr val="005172"/>
            </a:solidFill>
            <a:ln w="12700">
              <a:solidFill>
                <a:schemeClr val="tx1">
                  <a:lumMod val="65000"/>
                  <a:lumOff val="35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33" name="Text 6">
              <a:extLst>
                <a:ext uri="{FF2B5EF4-FFF2-40B4-BE49-F238E27FC236}">
                  <a16:creationId xmlns:a16="http://schemas.microsoft.com/office/drawing/2014/main" id="{5E85B2D9-5FA2-DC27-BB55-A100CBE34CE2}"/>
                </a:ext>
              </a:extLst>
            </p:cNvPr>
            <p:cNvSpPr/>
            <p:nvPr/>
          </p:nvSpPr>
          <p:spPr>
            <a:xfrm>
              <a:off x="6763845" y="2338862"/>
              <a:ext cx="773295" cy="468663"/>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2400" b="1">
                  <a:solidFill>
                    <a:srgbClr val="FFFFFF">
                      <a:alpha val="65000"/>
                    </a:srgbClr>
                  </a:solidFill>
                  <a:latin typeface="Network Rail Sans" panose="02000000040000020004" pitchFamily="2" charset="0"/>
                  <a:ea typeface="Calibri" pitchFamily="34" charset="-122"/>
                  <a:cs typeface="Calibri" pitchFamily="34" charset="-120"/>
                </a:rPr>
                <a:t>02</a:t>
              </a:r>
              <a:endParaRPr lang="en-US" sz="2400">
                <a:latin typeface="Network Rail Sans" panose="02000000040000020004" pitchFamily="2" charset="0"/>
              </a:endParaRPr>
            </a:p>
          </p:txBody>
        </p:sp>
        <p:sp>
          <p:nvSpPr>
            <p:cNvPr id="36" name="Text 8">
              <a:extLst>
                <a:ext uri="{FF2B5EF4-FFF2-40B4-BE49-F238E27FC236}">
                  <a16:creationId xmlns:a16="http://schemas.microsoft.com/office/drawing/2014/main" id="{98CDD4A5-6565-730B-76F6-FC0AEAF99F28}"/>
                </a:ext>
              </a:extLst>
            </p:cNvPr>
            <p:cNvSpPr/>
            <p:nvPr/>
          </p:nvSpPr>
          <p:spPr>
            <a:xfrm>
              <a:off x="4613772" y="2723884"/>
              <a:ext cx="2964455" cy="421304"/>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latin typeface="Network Rail Sans" panose="02000000040000020004" pitchFamily="2" charset="0"/>
                </a:rPr>
                <a:t>Appendix 1 Cap</a:t>
              </a:r>
            </a:p>
          </p:txBody>
        </p:sp>
        <p:sp>
          <p:nvSpPr>
            <p:cNvPr id="38" name="Shape 10">
              <a:extLst>
                <a:ext uri="{FF2B5EF4-FFF2-40B4-BE49-F238E27FC236}">
                  <a16:creationId xmlns:a16="http://schemas.microsoft.com/office/drawing/2014/main" id="{E3A0B376-514E-4AE2-46DB-55B35A772386}"/>
                </a:ext>
              </a:extLst>
            </p:cNvPr>
            <p:cNvSpPr/>
            <p:nvPr/>
          </p:nvSpPr>
          <p:spPr>
            <a:xfrm>
              <a:off x="4580430" y="3234884"/>
              <a:ext cx="3115499" cy="44143"/>
            </a:xfrm>
            <a:prstGeom prst="rect">
              <a:avLst/>
            </a:prstGeom>
            <a:solidFill>
              <a:srgbClr val="E8ECF5"/>
            </a:solidFill>
            <a:ln w="12700">
              <a:solidFill>
                <a:srgbClr val="E8ECF5"/>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40" name="Text 11">
              <a:extLst>
                <a:ext uri="{FF2B5EF4-FFF2-40B4-BE49-F238E27FC236}">
                  <a16:creationId xmlns:a16="http://schemas.microsoft.com/office/drawing/2014/main" id="{C6A96C18-68A7-9CE8-E419-25BB998E8D1D}"/>
                </a:ext>
              </a:extLst>
            </p:cNvPr>
            <p:cNvSpPr/>
            <p:nvPr/>
          </p:nvSpPr>
          <p:spPr>
            <a:xfrm>
              <a:off x="4580430" y="3391337"/>
              <a:ext cx="2882280" cy="796728"/>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50">
                  <a:solidFill>
                    <a:srgbClr val="6B7280"/>
                  </a:solidFill>
                  <a:latin typeface="Network Rail Sans" panose="02000000040000020004" pitchFamily="2" charset="0"/>
                  <a:ea typeface="Calibri" pitchFamily="34" charset="-122"/>
                  <a:cs typeface="Calibri" pitchFamily="34" charset="-120"/>
                </a:rPr>
                <a:t>Limits the amount of lateness of a train or at a monitoring point, preventing exceptionally large incidents from having disproportionate impacts. The cap is reciprocal; applying to both operator and Network Rail.</a:t>
              </a:r>
              <a:endParaRPr lang="en-US" sz="1050">
                <a:solidFill>
                  <a:srgbClr val="6B7280"/>
                </a:solidFill>
                <a:latin typeface="Network Rail Sans" panose="02000000040000020004" pitchFamily="2" charset="0"/>
                <a:ea typeface="Calibri" pitchFamily="34" charset="-122"/>
                <a:cs typeface="Calibri" pitchFamily="34" charset="-120"/>
              </a:endParaRPr>
            </a:p>
          </p:txBody>
        </p:sp>
      </p:grpSp>
      <p:grpSp>
        <p:nvGrpSpPr>
          <p:cNvPr id="41" name="Group 40">
            <a:extLst>
              <a:ext uri="{FF2B5EF4-FFF2-40B4-BE49-F238E27FC236}">
                <a16:creationId xmlns:a16="http://schemas.microsoft.com/office/drawing/2014/main" id="{3370029A-6416-D14E-8F45-C5C964817C77}"/>
              </a:ext>
            </a:extLst>
          </p:cNvPr>
          <p:cNvGrpSpPr/>
          <p:nvPr/>
        </p:nvGrpSpPr>
        <p:grpSpPr>
          <a:xfrm>
            <a:off x="5695953" y="4471527"/>
            <a:ext cx="3131288" cy="2109627"/>
            <a:chOff x="4443961" y="2338862"/>
            <a:chExt cx="3304077" cy="2036915"/>
          </a:xfrm>
        </p:grpSpPr>
        <p:sp>
          <p:nvSpPr>
            <p:cNvPr id="42" name="Shape 4">
              <a:extLst>
                <a:ext uri="{FF2B5EF4-FFF2-40B4-BE49-F238E27FC236}">
                  <a16:creationId xmlns:a16="http://schemas.microsoft.com/office/drawing/2014/main" id="{4545B26E-5C75-E3B8-4041-92F8D13676EF}"/>
                </a:ext>
              </a:extLst>
            </p:cNvPr>
            <p:cNvSpPr/>
            <p:nvPr/>
          </p:nvSpPr>
          <p:spPr>
            <a:xfrm>
              <a:off x="4443961" y="2386224"/>
              <a:ext cx="3304077" cy="1989553"/>
            </a:xfrm>
            <a:prstGeom prst="rect">
              <a:avLst/>
            </a:prstGeom>
            <a:solidFill>
              <a:srgbClr val="FFFFFF"/>
            </a:solidFill>
            <a:ln w="12700">
              <a:solidFill>
                <a:srgbClr val="E2E6F0"/>
              </a:solidFill>
              <a:prstDash val="solid"/>
            </a:ln>
            <a:effectLst>
              <a:outerShdw blurRad="101600" dist="38100" dir="8100000" algn="bl" rotWithShape="0">
                <a:srgbClr val="000000">
                  <a:alpha val="8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43" name="Shape 5">
              <a:extLst>
                <a:ext uri="{FF2B5EF4-FFF2-40B4-BE49-F238E27FC236}">
                  <a16:creationId xmlns:a16="http://schemas.microsoft.com/office/drawing/2014/main" id="{9FF4E273-AA0E-B4A2-8E59-523C985D167F}"/>
                </a:ext>
              </a:extLst>
            </p:cNvPr>
            <p:cNvSpPr/>
            <p:nvPr/>
          </p:nvSpPr>
          <p:spPr>
            <a:xfrm>
              <a:off x="4443961" y="2386225"/>
              <a:ext cx="3304077" cy="333171"/>
            </a:xfrm>
            <a:prstGeom prst="rect">
              <a:avLst/>
            </a:prstGeom>
            <a:solidFill>
              <a:srgbClr val="005172"/>
            </a:solidFill>
            <a:ln w="12700">
              <a:solidFill>
                <a:schemeClr val="tx1">
                  <a:lumMod val="65000"/>
                  <a:lumOff val="35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44" name="Text 6">
              <a:extLst>
                <a:ext uri="{FF2B5EF4-FFF2-40B4-BE49-F238E27FC236}">
                  <a16:creationId xmlns:a16="http://schemas.microsoft.com/office/drawing/2014/main" id="{48F45BFF-1363-6312-9B25-CA3B57EC9161}"/>
                </a:ext>
              </a:extLst>
            </p:cNvPr>
            <p:cNvSpPr/>
            <p:nvPr/>
          </p:nvSpPr>
          <p:spPr>
            <a:xfrm>
              <a:off x="6763845" y="2338862"/>
              <a:ext cx="773295" cy="468663"/>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2400" b="1">
                  <a:solidFill>
                    <a:srgbClr val="FFFFFF">
                      <a:alpha val="65000"/>
                    </a:srgbClr>
                  </a:solidFill>
                  <a:latin typeface="Network Rail Sans" panose="02000000040000020004" pitchFamily="2" charset="0"/>
                  <a:ea typeface="Calibri" pitchFamily="34" charset="-122"/>
                  <a:cs typeface="Calibri" pitchFamily="34" charset="-120"/>
                </a:rPr>
                <a:t>03</a:t>
              </a:r>
              <a:endParaRPr lang="en-US" sz="2400">
                <a:latin typeface="Network Rail Sans" panose="02000000040000020004" pitchFamily="2" charset="0"/>
              </a:endParaRPr>
            </a:p>
          </p:txBody>
        </p:sp>
        <p:sp>
          <p:nvSpPr>
            <p:cNvPr id="45" name="Text 8">
              <a:extLst>
                <a:ext uri="{FF2B5EF4-FFF2-40B4-BE49-F238E27FC236}">
                  <a16:creationId xmlns:a16="http://schemas.microsoft.com/office/drawing/2014/main" id="{A70EE14F-AF36-CF67-C472-FB05E861F647}"/>
                </a:ext>
              </a:extLst>
            </p:cNvPr>
            <p:cNvSpPr/>
            <p:nvPr/>
          </p:nvSpPr>
          <p:spPr>
            <a:xfrm>
              <a:off x="4613771" y="2729837"/>
              <a:ext cx="2964455" cy="421304"/>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Capped Values</a:t>
              </a:r>
            </a:p>
          </p:txBody>
        </p:sp>
        <p:sp>
          <p:nvSpPr>
            <p:cNvPr id="46" name="Shape 10">
              <a:extLst>
                <a:ext uri="{FF2B5EF4-FFF2-40B4-BE49-F238E27FC236}">
                  <a16:creationId xmlns:a16="http://schemas.microsoft.com/office/drawing/2014/main" id="{63340770-5B79-78A5-3288-D8443F490B49}"/>
                </a:ext>
              </a:extLst>
            </p:cNvPr>
            <p:cNvSpPr/>
            <p:nvPr/>
          </p:nvSpPr>
          <p:spPr>
            <a:xfrm>
              <a:off x="4610062" y="3198780"/>
              <a:ext cx="3086096" cy="44143"/>
            </a:xfrm>
            <a:prstGeom prst="rect">
              <a:avLst/>
            </a:prstGeom>
            <a:solidFill>
              <a:srgbClr val="E8ECF5"/>
            </a:solidFill>
            <a:ln w="12700">
              <a:solidFill>
                <a:srgbClr val="E8ECF5"/>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47" name="Text 11">
              <a:extLst>
                <a:ext uri="{FF2B5EF4-FFF2-40B4-BE49-F238E27FC236}">
                  <a16:creationId xmlns:a16="http://schemas.microsoft.com/office/drawing/2014/main" id="{4121D395-B5AA-6D4E-2167-B5B393291BC4}"/>
                </a:ext>
              </a:extLst>
            </p:cNvPr>
            <p:cNvSpPr/>
            <p:nvPr/>
          </p:nvSpPr>
          <p:spPr>
            <a:xfrm>
              <a:off x="4610063" y="3320031"/>
              <a:ext cx="2882280" cy="796728"/>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50">
                  <a:solidFill>
                    <a:srgbClr val="6B7280"/>
                  </a:solidFill>
                  <a:latin typeface="Network Rail Sans" panose="02000000040000020004" pitchFamily="2" charset="0"/>
                  <a:ea typeface="Calibri" pitchFamily="34" charset="-122"/>
                  <a:cs typeface="Calibri" pitchFamily="34" charset="-120"/>
                </a:rPr>
                <a:t>Limits bonus payments payable to Network Rail where evidence shows an operator’s service(s) are at full capacity and therefore cannot benefit financially, in terms of revenue gain, from further Network Rail performance improvements.</a:t>
              </a:r>
              <a:endParaRPr lang="en-US" sz="1050" strike="sngStrike">
                <a:latin typeface="Network Rail Sans" panose="02000000040000020004" pitchFamily="2" charset="0"/>
              </a:endParaRPr>
            </a:p>
          </p:txBody>
        </p:sp>
      </p:grpSp>
      <p:grpSp>
        <p:nvGrpSpPr>
          <p:cNvPr id="48" name="Group 47">
            <a:extLst>
              <a:ext uri="{FF2B5EF4-FFF2-40B4-BE49-F238E27FC236}">
                <a16:creationId xmlns:a16="http://schemas.microsoft.com/office/drawing/2014/main" id="{E0A8E026-D019-0063-281F-B8BD120FEF88}"/>
              </a:ext>
            </a:extLst>
          </p:cNvPr>
          <p:cNvGrpSpPr/>
          <p:nvPr/>
        </p:nvGrpSpPr>
        <p:grpSpPr>
          <a:xfrm>
            <a:off x="8970089" y="4471527"/>
            <a:ext cx="3131288" cy="2109627"/>
            <a:chOff x="4443961" y="2338862"/>
            <a:chExt cx="3304078" cy="2036915"/>
          </a:xfrm>
        </p:grpSpPr>
        <p:sp>
          <p:nvSpPr>
            <p:cNvPr id="49" name="Shape 4">
              <a:extLst>
                <a:ext uri="{FF2B5EF4-FFF2-40B4-BE49-F238E27FC236}">
                  <a16:creationId xmlns:a16="http://schemas.microsoft.com/office/drawing/2014/main" id="{2F867E15-DA46-D1CF-4B6C-2CD55299CB0A}"/>
                </a:ext>
              </a:extLst>
            </p:cNvPr>
            <p:cNvSpPr/>
            <p:nvPr/>
          </p:nvSpPr>
          <p:spPr>
            <a:xfrm>
              <a:off x="4443961" y="2386224"/>
              <a:ext cx="3304077" cy="1989553"/>
            </a:xfrm>
            <a:prstGeom prst="rect">
              <a:avLst/>
            </a:prstGeom>
            <a:solidFill>
              <a:srgbClr val="FFFFFF"/>
            </a:solidFill>
            <a:ln w="12700">
              <a:solidFill>
                <a:srgbClr val="E2E6F0"/>
              </a:solidFill>
              <a:prstDash val="solid"/>
            </a:ln>
            <a:effectLst>
              <a:outerShdw blurRad="101600" dist="38100" dir="8100000" algn="bl" rotWithShape="0">
                <a:srgbClr val="000000">
                  <a:alpha val="8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51" name="Shape 5">
              <a:extLst>
                <a:ext uri="{FF2B5EF4-FFF2-40B4-BE49-F238E27FC236}">
                  <a16:creationId xmlns:a16="http://schemas.microsoft.com/office/drawing/2014/main" id="{AD38DD8F-A242-96CF-9D4B-90680979D339}"/>
                </a:ext>
              </a:extLst>
            </p:cNvPr>
            <p:cNvSpPr/>
            <p:nvPr/>
          </p:nvSpPr>
          <p:spPr>
            <a:xfrm>
              <a:off x="4443961" y="2386225"/>
              <a:ext cx="3304077" cy="333171"/>
            </a:xfrm>
            <a:prstGeom prst="rect">
              <a:avLst/>
            </a:prstGeom>
            <a:solidFill>
              <a:srgbClr val="005172"/>
            </a:solidFill>
            <a:ln w="12700">
              <a:solidFill>
                <a:schemeClr val="tx1">
                  <a:lumMod val="65000"/>
                  <a:lumOff val="35000"/>
                </a:schemeClr>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52" name="Text 6">
              <a:extLst>
                <a:ext uri="{FF2B5EF4-FFF2-40B4-BE49-F238E27FC236}">
                  <a16:creationId xmlns:a16="http://schemas.microsoft.com/office/drawing/2014/main" id="{D6083F36-8A07-7BA0-8283-C44B21098C38}"/>
                </a:ext>
              </a:extLst>
            </p:cNvPr>
            <p:cNvSpPr/>
            <p:nvPr/>
          </p:nvSpPr>
          <p:spPr>
            <a:xfrm>
              <a:off x="6763845" y="2338862"/>
              <a:ext cx="773295" cy="468663"/>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2400" b="1">
                  <a:solidFill>
                    <a:srgbClr val="FFFFFF">
                      <a:alpha val="65000"/>
                    </a:srgbClr>
                  </a:solidFill>
                  <a:latin typeface="Network Rail Sans" panose="02000000040000020004" pitchFamily="2" charset="0"/>
                  <a:ea typeface="Calibri" pitchFamily="34" charset="-122"/>
                  <a:cs typeface="Calibri" pitchFamily="34" charset="-120"/>
                </a:rPr>
                <a:t>04</a:t>
              </a:r>
              <a:endParaRPr lang="en-US" sz="2400">
                <a:latin typeface="Network Rail Sans" panose="02000000040000020004" pitchFamily="2" charset="0"/>
              </a:endParaRPr>
            </a:p>
          </p:txBody>
        </p:sp>
        <p:sp>
          <p:nvSpPr>
            <p:cNvPr id="53" name="Text 8">
              <a:extLst>
                <a:ext uri="{FF2B5EF4-FFF2-40B4-BE49-F238E27FC236}">
                  <a16:creationId xmlns:a16="http://schemas.microsoft.com/office/drawing/2014/main" id="{D99A1E85-A689-C508-5FAA-92F0A9949CFA}"/>
                </a:ext>
              </a:extLst>
            </p:cNvPr>
            <p:cNvSpPr/>
            <p:nvPr/>
          </p:nvSpPr>
          <p:spPr>
            <a:xfrm>
              <a:off x="4518149" y="2739131"/>
              <a:ext cx="3229890" cy="421304"/>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Sustained Planned Disruption (SPD)</a:t>
              </a:r>
            </a:p>
          </p:txBody>
        </p:sp>
        <p:sp>
          <p:nvSpPr>
            <p:cNvPr id="54" name="Shape 10">
              <a:extLst>
                <a:ext uri="{FF2B5EF4-FFF2-40B4-BE49-F238E27FC236}">
                  <a16:creationId xmlns:a16="http://schemas.microsoft.com/office/drawing/2014/main" id="{24E77826-0A4E-2F8F-E383-94413D394DB4}"/>
                </a:ext>
              </a:extLst>
            </p:cNvPr>
            <p:cNvSpPr/>
            <p:nvPr/>
          </p:nvSpPr>
          <p:spPr>
            <a:xfrm>
              <a:off x="4542679" y="3180169"/>
              <a:ext cx="3153250" cy="44143"/>
            </a:xfrm>
            <a:prstGeom prst="rect">
              <a:avLst/>
            </a:prstGeom>
            <a:solidFill>
              <a:srgbClr val="E8ECF5"/>
            </a:solidFill>
            <a:ln w="12700">
              <a:solidFill>
                <a:srgbClr val="E8ECF5"/>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600"/>
            </a:p>
          </p:txBody>
        </p:sp>
        <p:sp>
          <p:nvSpPr>
            <p:cNvPr id="55" name="Text 11">
              <a:extLst>
                <a:ext uri="{FF2B5EF4-FFF2-40B4-BE49-F238E27FC236}">
                  <a16:creationId xmlns:a16="http://schemas.microsoft.com/office/drawing/2014/main" id="{79593AA7-7B4D-76F3-C39C-8FE9B120813D}"/>
                </a:ext>
              </a:extLst>
            </p:cNvPr>
            <p:cNvSpPr/>
            <p:nvPr/>
          </p:nvSpPr>
          <p:spPr>
            <a:xfrm>
              <a:off x="4542679" y="3348158"/>
              <a:ext cx="3153250" cy="796728"/>
            </a:xfrm>
            <a:prstGeom prst="rect">
              <a:avLst/>
            </a:prstGeom>
            <a:noFill/>
            <a:ln>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6B7280"/>
                  </a:solidFill>
                  <a:effectLst/>
                  <a:uLnTx/>
                  <a:uFillTx/>
                  <a:latin typeface="Network Rail Sans" panose="02000000040000020004" pitchFamily="2" charset="0"/>
                  <a:ea typeface="Calibri" pitchFamily="34" charset="-122"/>
                  <a:cs typeface="Calibri" pitchFamily="34" charset="-120"/>
                </a:rPr>
                <a:t>Allows operators to claim actual costs and revenue losses where Network Rail possessions cause sustained planned disruption above defined thresholds. Network Rail may also claim to reduce the compensation payable</a:t>
              </a:r>
              <a:r>
                <a:rPr lang="en-GB" sz="1050">
                  <a:solidFill>
                    <a:srgbClr val="6B7280"/>
                  </a:solidFill>
                  <a:latin typeface="Network Rail Sans" panose="02000000040000020004" pitchFamily="2" charset="0"/>
                  <a:ea typeface="Calibri" pitchFamily="34" charset="-122"/>
                  <a:cs typeface="Calibri" pitchFamily="34" charset="-120"/>
                </a:rPr>
                <a:t>, where the formulaic payments overstate actual losses.</a:t>
              </a:r>
              <a:endParaRPr kumimoji="0" lang="en-GB" sz="1050" b="0" i="0" u="none" strike="noStrike" kern="1200" cap="none" spc="0" normalizeH="0" baseline="0" noProof="0">
                <a:ln>
                  <a:noFill/>
                </a:ln>
                <a:solidFill>
                  <a:srgbClr val="6B7280"/>
                </a:solidFill>
                <a:effectLst/>
                <a:uLnTx/>
                <a:uFillTx/>
                <a:latin typeface="Network Rail Sans" panose="02000000040000020004" pitchFamily="2" charset="0"/>
                <a:ea typeface="Calibri" pitchFamily="34" charset="-122"/>
                <a:cs typeface="Calibri" pitchFamily="34" charset="-120"/>
              </a:endParaRPr>
            </a:p>
          </p:txBody>
        </p:sp>
      </p:grpSp>
    </p:spTree>
    <p:extLst>
      <p:ext uri="{BB962C8B-B14F-4D97-AF65-F5344CB8AC3E}">
        <p14:creationId xmlns:p14="http://schemas.microsoft.com/office/powerpoint/2010/main" val="30156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E1032-C160-4B03-FAA1-05502385B44D}"/>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24B0CEFA-CD3A-A844-5C8D-6C0B32C45DBF}"/>
              </a:ext>
            </a:extLst>
          </p:cNvPr>
          <p:cNvSpPr txBox="1">
            <a:spLocks/>
          </p:cNvSpPr>
          <p:nvPr/>
        </p:nvSpPr>
        <p:spPr>
          <a:xfrm>
            <a:off x="466451" y="296302"/>
            <a:ext cx="11621231" cy="7958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Where could additional scheme features add value?</a:t>
            </a:r>
          </a:p>
        </p:txBody>
      </p:sp>
      <p:pic>
        <p:nvPicPr>
          <p:cNvPr id="50" name="Graphique 33" descr="Close avec un remplissage uni">
            <a:extLst>
              <a:ext uri="{FF2B5EF4-FFF2-40B4-BE49-F238E27FC236}">
                <a16:creationId xmlns:a16="http://schemas.microsoft.com/office/drawing/2014/main" id="{FF2CE760-2C89-20B3-4AA9-1E7C61E2E3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6604" y="1684468"/>
            <a:ext cx="369332" cy="369332"/>
          </a:xfrm>
          <a:prstGeom prst="rect">
            <a:avLst/>
          </a:prstGeom>
        </p:spPr>
      </p:pic>
      <p:grpSp>
        <p:nvGrpSpPr>
          <p:cNvPr id="29" name="Group 28">
            <a:extLst>
              <a:ext uri="{FF2B5EF4-FFF2-40B4-BE49-F238E27FC236}">
                <a16:creationId xmlns:a16="http://schemas.microsoft.com/office/drawing/2014/main" id="{94867D3E-E844-9923-D2F2-955F15439729}"/>
              </a:ext>
            </a:extLst>
          </p:cNvPr>
          <p:cNvGrpSpPr/>
          <p:nvPr/>
        </p:nvGrpSpPr>
        <p:grpSpPr>
          <a:xfrm>
            <a:off x="875046" y="1855484"/>
            <a:ext cx="4519120" cy="4706212"/>
            <a:chOff x="7310523" y="1144447"/>
            <a:chExt cx="4519120" cy="4549903"/>
          </a:xfrm>
        </p:grpSpPr>
        <p:grpSp>
          <p:nvGrpSpPr>
            <p:cNvPr id="30" name="Group 29">
              <a:extLst>
                <a:ext uri="{FF2B5EF4-FFF2-40B4-BE49-F238E27FC236}">
                  <a16:creationId xmlns:a16="http://schemas.microsoft.com/office/drawing/2014/main" id="{EE3971FE-4051-A28A-5CA2-7486AA86A00C}"/>
                </a:ext>
              </a:extLst>
            </p:cNvPr>
            <p:cNvGrpSpPr/>
            <p:nvPr/>
          </p:nvGrpSpPr>
          <p:grpSpPr>
            <a:xfrm>
              <a:off x="7310523" y="1144447"/>
              <a:ext cx="4519120" cy="4549903"/>
              <a:chOff x="7065936" y="618584"/>
              <a:chExt cx="4519120" cy="4549903"/>
            </a:xfrm>
          </p:grpSpPr>
          <p:sp>
            <p:nvSpPr>
              <p:cNvPr id="42" name="Text Placeholder 1">
                <a:extLst>
                  <a:ext uri="{FF2B5EF4-FFF2-40B4-BE49-F238E27FC236}">
                    <a16:creationId xmlns:a16="http://schemas.microsoft.com/office/drawing/2014/main" id="{706E9152-5A9C-B384-F59E-2FA06DA0B99F}"/>
                  </a:ext>
                </a:extLst>
              </p:cNvPr>
              <p:cNvSpPr txBox="1">
                <a:spLocks/>
              </p:cNvSpPr>
              <p:nvPr/>
            </p:nvSpPr>
            <p:spPr>
              <a:xfrm>
                <a:off x="7537554" y="1608449"/>
                <a:ext cx="2724580" cy="4641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Unplanned Disruption</a:t>
                </a:r>
              </a:p>
            </p:txBody>
          </p:sp>
          <p:sp>
            <p:nvSpPr>
              <p:cNvPr id="43" name="Forme libre 3">
                <a:extLst>
                  <a:ext uri="{FF2B5EF4-FFF2-40B4-BE49-F238E27FC236}">
                    <a16:creationId xmlns:a16="http://schemas.microsoft.com/office/drawing/2014/main" id="{30434623-4219-5225-8BE4-B06287D8C306}"/>
                  </a:ext>
                </a:extLst>
              </p:cNvPr>
              <p:cNvSpPr/>
              <p:nvPr/>
            </p:nvSpPr>
            <p:spPr>
              <a:xfrm rot="16200000">
                <a:off x="7934631" y="-24613"/>
                <a:ext cx="2615203" cy="3901597"/>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4" name="Forme libre 4">
                <a:extLst>
                  <a:ext uri="{FF2B5EF4-FFF2-40B4-BE49-F238E27FC236}">
                    <a16:creationId xmlns:a16="http://schemas.microsoft.com/office/drawing/2014/main" id="{869B37E8-37CA-AE9A-1F4A-C2A0CE3C7772}"/>
                  </a:ext>
                </a:extLst>
              </p:cNvPr>
              <p:cNvSpPr/>
              <p:nvPr/>
            </p:nvSpPr>
            <p:spPr>
              <a:xfrm>
                <a:off x="7065936" y="1330466"/>
                <a:ext cx="4519120" cy="3838021"/>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5" name="ZoneTexte 19">
                <a:extLst>
                  <a:ext uri="{FF2B5EF4-FFF2-40B4-BE49-F238E27FC236}">
                    <a16:creationId xmlns:a16="http://schemas.microsoft.com/office/drawing/2014/main" id="{E19F658F-A737-8462-8D0A-17EE0F175083}"/>
                  </a:ext>
                </a:extLst>
              </p:cNvPr>
              <p:cNvSpPr txBox="1"/>
              <p:nvPr/>
            </p:nvSpPr>
            <p:spPr>
              <a:xfrm>
                <a:off x="7758112" y="646323"/>
                <a:ext cx="3031662" cy="64633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Where could additional scheme features add value?</a:t>
                </a:r>
              </a:p>
            </p:txBody>
          </p:sp>
          <p:sp>
            <p:nvSpPr>
              <p:cNvPr id="46" name="ZoneTexte 21">
                <a:extLst>
                  <a:ext uri="{FF2B5EF4-FFF2-40B4-BE49-F238E27FC236}">
                    <a16:creationId xmlns:a16="http://schemas.microsoft.com/office/drawing/2014/main" id="{9FAAEFDA-BD92-162F-DFAB-A74C2E6821FB}"/>
                  </a:ext>
                </a:extLst>
              </p:cNvPr>
              <p:cNvSpPr txBox="1"/>
              <p:nvPr/>
            </p:nvSpPr>
            <p:spPr>
              <a:xfrm>
                <a:off x="7378046" y="133046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01</a:t>
                </a:r>
              </a:p>
            </p:txBody>
          </p:sp>
          <p:sp>
            <p:nvSpPr>
              <p:cNvPr id="47" name="TextBox 36">
                <a:extLst>
                  <a:ext uri="{FF2B5EF4-FFF2-40B4-BE49-F238E27FC236}">
                    <a16:creationId xmlns:a16="http://schemas.microsoft.com/office/drawing/2014/main" id="{D7EB5876-CBEC-77C9-C908-EF038F642B59}"/>
                  </a:ext>
                </a:extLst>
              </p:cNvPr>
              <p:cNvSpPr txBox="1"/>
              <p:nvPr/>
            </p:nvSpPr>
            <p:spPr>
              <a:xfrm>
                <a:off x="7924198" y="1405112"/>
                <a:ext cx="3568571" cy="49244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Managing financial risk and liability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Balancing and governing financial exposure</a:t>
                </a:r>
              </a:p>
            </p:txBody>
          </p:sp>
          <p:sp>
            <p:nvSpPr>
              <p:cNvPr id="48" name="ZoneTexte 23">
                <a:extLst>
                  <a:ext uri="{FF2B5EF4-FFF2-40B4-BE49-F238E27FC236}">
                    <a16:creationId xmlns:a16="http://schemas.microsoft.com/office/drawing/2014/main" id="{24F76DE7-8615-76EC-58E1-2C799E4AAF61}"/>
                  </a:ext>
                </a:extLst>
              </p:cNvPr>
              <p:cNvSpPr txBox="1"/>
              <p:nvPr/>
            </p:nvSpPr>
            <p:spPr>
              <a:xfrm>
                <a:off x="7377781" y="3124250"/>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03</a:t>
                </a:r>
              </a:p>
            </p:txBody>
          </p:sp>
          <p:sp>
            <p:nvSpPr>
              <p:cNvPr id="49" name="ZoneTexte 24">
                <a:extLst>
                  <a:ext uri="{FF2B5EF4-FFF2-40B4-BE49-F238E27FC236}">
                    <a16:creationId xmlns:a16="http://schemas.microsoft.com/office/drawing/2014/main" id="{F1589543-12CB-2A35-3B77-E1FA974ABF67}"/>
                  </a:ext>
                </a:extLst>
              </p:cNvPr>
              <p:cNvSpPr txBox="1"/>
              <p:nvPr/>
            </p:nvSpPr>
            <p:spPr>
              <a:xfrm>
                <a:off x="7374674" y="4084194"/>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04</a:t>
                </a:r>
              </a:p>
            </p:txBody>
          </p:sp>
          <p:sp>
            <p:nvSpPr>
              <p:cNvPr id="51" name="Forme libre 7">
                <a:extLst>
                  <a:ext uri="{FF2B5EF4-FFF2-40B4-BE49-F238E27FC236}">
                    <a16:creationId xmlns:a16="http://schemas.microsoft.com/office/drawing/2014/main" id="{027AA7CD-114C-CA8B-20EA-0BBC41006EB6}"/>
                  </a:ext>
                </a:extLst>
              </p:cNvPr>
              <p:cNvSpPr/>
              <p:nvPr/>
            </p:nvSpPr>
            <p:spPr>
              <a:xfrm>
                <a:off x="7291434" y="1421426"/>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2" name="ZoneTexte 21">
                <a:extLst>
                  <a:ext uri="{FF2B5EF4-FFF2-40B4-BE49-F238E27FC236}">
                    <a16:creationId xmlns:a16="http://schemas.microsoft.com/office/drawing/2014/main" id="{1906CDC7-30A1-724D-8604-A75DF522EAF7}"/>
                  </a:ext>
                </a:extLst>
              </p:cNvPr>
              <p:cNvSpPr txBox="1"/>
              <p:nvPr/>
            </p:nvSpPr>
            <p:spPr>
              <a:xfrm>
                <a:off x="7303335" y="1470690"/>
                <a:ext cx="386644"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01</a:t>
                </a:r>
              </a:p>
            </p:txBody>
          </p:sp>
          <p:sp>
            <p:nvSpPr>
              <p:cNvPr id="53" name="Forme libre 7">
                <a:extLst>
                  <a:ext uri="{FF2B5EF4-FFF2-40B4-BE49-F238E27FC236}">
                    <a16:creationId xmlns:a16="http://schemas.microsoft.com/office/drawing/2014/main" id="{FE0B9A62-C865-C76A-780E-38C96C47A744}"/>
                  </a:ext>
                </a:extLst>
              </p:cNvPr>
              <p:cNvSpPr/>
              <p:nvPr/>
            </p:nvSpPr>
            <p:spPr>
              <a:xfrm>
                <a:off x="7275992" y="2209715"/>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ZoneTexte 21">
                <a:extLst>
                  <a:ext uri="{FF2B5EF4-FFF2-40B4-BE49-F238E27FC236}">
                    <a16:creationId xmlns:a16="http://schemas.microsoft.com/office/drawing/2014/main" id="{E3B9B78B-2337-8EAF-AE0D-96F5DA7A348F}"/>
                  </a:ext>
                </a:extLst>
              </p:cNvPr>
              <p:cNvSpPr txBox="1"/>
              <p:nvPr/>
            </p:nvSpPr>
            <p:spPr>
              <a:xfrm>
                <a:off x="7275992" y="2250810"/>
                <a:ext cx="386644"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02</a:t>
                </a:r>
              </a:p>
            </p:txBody>
          </p:sp>
          <p:sp>
            <p:nvSpPr>
              <p:cNvPr id="55" name="TextBox 36">
                <a:extLst>
                  <a:ext uri="{FF2B5EF4-FFF2-40B4-BE49-F238E27FC236}">
                    <a16:creationId xmlns:a16="http://schemas.microsoft.com/office/drawing/2014/main" id="{C4B5FC60-1D08-D95A-B911-FD184C603C6E}"/>
                  </a:ext>
                </a:extLst>
              </p:cNvPr>
              <p:cNvSpPr txBox="1"/>
              <p:nvPr/>
            </p:nvSpPr>
            <p:spPr>
              <a:xfrm>
                <a:off x="7924197" y="2100196"/>
                <a:ext cx="3568571" cy="67710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Improving planning and budgeting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Provide greater financial certainty to support budgeting and planning.</a:t>
                </a:r>
              </a:p>
            </p:txBody>
          </p:sp>
          <p:sp>
            <p:nvSpPr>
              <p:cNvPr id="56" name="Forme libre 7">
                <a:extLst>
                  <a:ext uri="{FF2B5EF4-FFF2-40B4-BE49-F238E27FC236}">
                    <a16:creationId xmlns:a16="http://schemas.microsoft.com/office/drawing/2014/main" id="{A87242EF-E9B2-CD30-C7AE-F33E4BA6AE4E}"/>
                  </a:ext>
                </a:extLst>
              </p:cNvPr>
              <p:cNvSpPr/>
              <p:nvPr/>
            </p:nvSpPr>
            <p:spPr>
              <a:xfrm>
                <a:off x="7291434" y="299864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03</a:t>
                </a:r>
              </a:p>
            </p:txBody>
          </p:sp>
          <p:sp>
            <p:nvSpPr>
              <p:cNvPr id="57" name="TextBox 36">
                <a:extLst>
                  <a:ext uri="{FF2B5EF4-FFF2-40B4-BE49-F238E27FC236}">
                    <a16:creationId xmlns:a16="http://schemas.microsoft.com/office/drawing/2014/main" id="{7A7BBD14-A34A-ED7F-CB72-863DE62EF36E}"/>
                  </a:ext>
                </a:extLst>
              </p:cNvPr>
              <p:cNvSpPr txBox="1"/>
              <p:nvPr/>
            </p:nvSpPr>
            <p:spPr>
              <a:xfrm>
                <a:off x="7924196" y="3014986"/>
                <a:ext cx="3568571" cy="49244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Proportionate outcomes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Ensuring scheme outcomes remain proportionate </a:t>
                </a:r>
              </a:p>
            </p:txBody>
          </p:sp>
        </p:grpSp>
        <p:sp>
          <p:nvSpPr>
            <p:cNvPr id="31" name="Forme libre 7">
              <a:extLst>
                <a:ext uri="{FF2B5EF4-FFF2-40B4-BE49-F238E27FC236}">
                  <a16:creationId xmlns:a16="http://schemas.microsoft.com/office/drawing/2014/main" id="{881C4F67-0F99-4E92-71BE-037641F0CC94}"/>
                </a:ext>
              </a:extLst>
            </p:cNvPr>
            <p:cNvSpPr/>
            <p:nvPr/>
          </p:nvSpPr>
          <p:spPr>
            <a:xfrm>
              <a:off x="7547922" y="431343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04</a:t>
              </a:r>
            </a:p>
          </p:txBody>
        </p:sp>
        <p:sp>
          <p:nvSpPr>
            <p:cNvPr id="39" name="Forme libre 7">
              <a:extLst>
                <a:ext uri="{FF2B5EF4-FFF2-40B4-BE49-F238E27FC236}">
                  <a16:creationId xmlns:a16="http://schemas.microsoft.com/office/drawing/2014/main" id="{81FD3796-05AA-B5F7-80D1-D6F88CFD2FEE}"/>
                </a:ext>
              </a:extLst>
            </p:cNvPr>
            <p:cNvSpPr/>
            <p:nvPr/>
          </p:nvSpPr>
          <p:spPr>
            <a:xfrm>
              <a:off x="7536021" y="507593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05</a:t>
              </a:r>
            </a:p>
          </p:txBody>
        </p:sp>
        <p:sp>
          <p:nvSpPr>
            <p:cNvPr id="40" name="TextBox 36">
              <a:extLst>
                <a:ext uri="{FF2B5EF4-FFF2-40B4-BE49-F238E27FC236}">
                  <a16:creationId xmlns:a16="http://schemas.microsoft.com/office/drawing/2014/main" id="{C615515F-CEEE-0D3B-7170-82D94DB2732E}"/>
                </a:ext>
              </a:extLst>
            </p:cNvPr>
            <p:cNvSpPr txBox="1"/>
            <p:nvPr/>
          </p:nvSpPr>
          <p:spPr>
            <a:xfrm>
              <a:off x="8168783" y="4292297"/>
              <a:ext cx="3568571" cy="49244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Protection against exceptional events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Limit the effect of severe incidents.</a:t>
              </a:r>
            </a:p>
          </p:txBody>
        </p:sp>
        <p:sp>
          <p:nvSpPr>
            <p:cNvPr id="41" name="TextBox 36">
              <a:extLst>
                <a:ext uri="{FF2B5EF4-FFF2-40B4-BE49-F238E27FC236}">
                  <a16:creationId xmlns:a16="http://schemas.microsoft.com/office/drawing/2014/main" id="{414E4454-46FC-8F2B-1F44-3487B49C84BC}"/>
                </a:ext>
              </a:extLst>
            </p:cNvPr>
            <p:cNvSpPr txBox="1"/>
            <p:nvPr/>
          </p:nvSpPr>
          <p:spPr>
            <a:xfrm>
              <a:off x="8168783" y="4940858"/>
              <a:ext cx="3568571" cy="67710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Supporting confidence in scheme outcomes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1">
                  <a:ln>
                    <a:noFill/>
                  </a:ln>
                  <a:solidFill>
                    <a:prstClr val="black"/>
                  </a:solidFill>
                  <a:effectLst/>
                  <a:uLnTx/>
                  <a:uFillTx/>
                  <a:latin typeface="Network Rail Sans" panose="02000000040000020004" pitchFamily="2" charset="0"/>
                  <a:ea typeface="+mn-ea"/>
                  <a:cs typeface="+mn-cs"/>
                </a:rPr>
                <a:t>Promote trust that outcomes of the scheme are fair and credible.</a:t>
              </a:r>
            </a:p>
          </p:txBody>
        </p:sp>
      </p:grpSp>
      <p:grpSp>
        <p:nvGrpSpPr>
          <p:cNvPr id="10" name="Group 9">
            <a:extLst>
              <a:ext uri="{FF2B5EF4-FFF2-40B4-BE49-F238E27FC236}">
                <a16:creationId xmlns:a16="http://schemas.microsoft.com/office/drawing/2014/main" id="{5ED07FC0-7F38-1779-5429-43605884F9D9}"/>
              </a:ext>
            </a:extLst>
          </p:cNvPr>
          <p:cNvGrpSpPr/>
          <p:nvPr/>
        </p:nvGrpSpPr>
        <p:grpSpPr>
          <a:xfrm>
            <a:off x="6096000" y="1881816"/>
            <a:ext cx="5404677" cy="3296981"/>
            <a:chOff x="559283" y="1371600"/>
            <a:chExt cx="5167603" cy="4522164"/>
          </a:xfrm>
        </p:grpSpPr>
        <p:sp>
          <p:nvSpPr>
            <p:cNvPr id="11" name="Shape 2">
              <a:extLst>
                <a:ext uri="{FF2B5EF4-FFF2-40B4-BE49-F238E27FC236}">
                  <a16:creationId xmlns:a16="http://schemas.microsoft.com/office/drawing/2014/main" id="{AB97822B-ED04-57F8-BC2B-716F7554C0E0}"/>
                </a:ext>
              </a:extLst>
            </p:cNvPr>
            <p:cNvSpPr/>
            <p:nvPr/>
          </p:nvSpPr>
          <p:spPr>
            <a:xfrm>
              <a:off x="559284" y="1371600"/>
              <a:ext cx="5167602" cy="4522164"/>
            </a:xfrm>
            <a:prstGeom prst="rect">
              <a:avLst/>
            </a:prstGeom>
            <a:solidFill>
              <a:srgbClr val="FFFFFF"/>
            </a:solidFill>
            <a:ln/>
            <a:effectLst>
              <a:outerShdw blurRad="101600" dist="38100" dir="81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Shape 3">
              <a:extLst>
                <a:ext uri="{FF2B5EF4-FFF2-40B4-BE49-F238E27FC236}">
                  <a16:creationId xmlns:a16="http://schemas.microsoft.com/office/drawing/2014/main" id="{FFAB6F19-8990-4ADE-2D71-920C77BB0DBE}"/>
                </a:ext>
              </a:extLst>
            </p:cNvPr>
            <p:cNvSpPr/>
            <p:nvPr/>
          </p:nvSpPr>
          <p:spPr>
            <a:xfrm>
              <a:off x="559283" y="1371600"/>
              <a:ext cx="137160" cy="4522164"/>
            </a:xfrm>
            <a:prstGeom prst="rect">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 name="Text 4">
              <a:extLst>
                <a:ext uri="{FF2B5EF4-FFF2-40B4-BE49-F238E27FC236}">
                  <a16:creationId xmlns:a16="http://schemas.microsoft.com/office/drawing/2014/main" id="{8B9E384D-6E41-C99C-72F5-E0246F7F7C92}"/>
                </a:ext>
              </a:extLst>
            </p:cNvPr>
            <p:cNvSpPr/>
            <p:nvPr/>
          </p:nvSpPr>
          <p:spPr>
            <a:xfrm>
              <a:off x="873940" y="1489494"/>
              <a:ext cx="4675449" cy="369332"/>
            </a:xfrm>
            <a:prstGeom prst="rect">
              <a:avLst/>
            </a:prstGeom>
            <a:no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F172A"/>
                  </a:solidFill>
                  <a:effectLst/>
                  <a:uLnTx/>
                  <a:uFillTx/>
                  <a:latin typeface="Network Rail Sans" panose="02000000040000020004" pitchFamily="2" charset="0"/>
                  <a:ea typeface="Calibri" pitchFamily="34" charset="-122"/>
                  <a:cs typeface="Calibri" pitchFamily="34" charset="-120"/>
                </a:rPr>
                <a:t>Discussion Prompts</a:t>
              </a:r>
              <a:endParaRPr kumimoji="0" lang="en-US" sz="18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p:txBody>
        </p:sp>
        <p:sp>
          <p:nvSpPr>
            <p:cNvPr id="14" name="Text 5">
              <a:extLst>
                <a:ext uri="{FF2B5EF4-FFF2-40B4-BE49-F238E27FC236}">
                  <a16:creationId xmlns:a16="http://schemas.microsoft.com/office/drawing/2014/main" id="{024B5B09-45FC-15DF-904C-8AF130AC5868}"/>
                </a:ext>
              </a:extLst>
            </p:cNvPr>
            <p:cNvSpPr/>
            <p:nvPr/>
          </p:nvSpPr>
          <p:spPr>
            <a:xfrm>
              <a:off x="873939" y="2421183"/>
              <a:ext cx="4675449" cy="3039470"/>
            </a:xfrm>
            <a:prstGeom prst="rect">
              <a:avLst/>
            </a:prstGeom>
            <a:noFill/>
            <a:ln/>
          </p:spPr>
          <p:txBody>
            <a:bodyPr wrap="square" rtlCol="0" anchor="ctr">
              <a:spAutoFit/>
            </a:bodyPr>
            <a:lstStyle/>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a:tabLst/>
                <a:defRPr/>
              </a:pPr>
              <a:r>
                <a:rPr kumimoji="0" lang="en-US" sz="1400" b="0" i="0" u="none" strike="noStrike" kern="1200" cap="none" spc="0" normalizeH="0" baseline="0" noProof="1">
                  <a:ln>
                    <a:noFill/>
                  </a:ln>
                  <a:solidFill>
                    <a:srgbClr val="475569"/>
                  </a:solidFill>
                  <a:effectLst/>
                  <a:uLnTx/>
                  <a:uFillTx/>
                  <a:latin typeface="Network Rail Sans" panose="02000000040000020004" pitchFamily="2" charset="0"/>
                  <a:ea typeface="Calibri" pitchFamily="34" charset="-122"/>
                  <a:cs typeface="Calibri" pitchFamily="34" charset="-120"/>
                </a:rPr>
                <a:t>Which of these areas are most important to passenger operators?</a:t>
              </a:r>
            </a:p>
            <a:p>
              <a:pPr marL="342900" marR="0" lvl="0" indent="-342900" algn="l" defTabSz="914400" rtl="0" eaLnBrk="1" fontAlgn="auto" latinLnBrk="0" hangingPunct="1">
                <a:lnSpc>
                  <a:spcPct val="100000"/>
                </a:lnSpc>
                <a:spcBef>
                  <a:spcPts val="1200"/>
                </a:spcBef>
                <a:spcAft>
                  <a:spcPts val="1200"/>
                </a:spcAft>
                <a:buClrTx/>
                <a:buSzTx/>
                <a:buFont typeface="+mj-lt"/>
                <a:buAutoNum type="arabicPeriod" startAt="2"/>
                <a:tabLst/>
                <a:defRPr/>
              </a:pPr>
              <a:r>
                <a:rPr kumimoji="0" lang="en-GB" sz="1400" b="0" i="0" u="none" strike="noStrike" kern="1200" cap="none" spc="0" normalizeH="0" baseline="0" noProof="1">
                  <a:ln>
                    <a:noFill/>
                  </a:ln>
                  <a:solidFill>
                    <a:srgbClr val="475569"/>
                  </a:solidFill>
                  <a:effectLst/>
                  <a:uLnTx/>
                  <a:uFillTx/>
                  <a:latin typeface="Network Rail Sans" panose="02000000040000020004" pitchFamily="2" charset="0"/>
                  <a:ea typeface="Calibri" pitchFamily="34" charset="-122"/>
                  <a:cs typeface="Calibri" pitchFamily="34" charset="-120"/>
                </a:rPr>
                <a:t>Do the current scheme features remain valuable, and how well do they work in practice?</a:t>
              </a:r>
            </a:p>
            <a:p>
              <a:pPr marL="342900" indent="-342900">
                <a:spcBef>
                  <a:spcPts val="1200"/>
                </a:spcBef>
                <a:spcAft>
                  <a:spcPts val="1200"/>
                </a:spcAft>
                <a:buFont typeface="+mj-lt"/>
                <a:buAutoNum type="arabicPeriod" startAt="2"/>
                <a:defRPr/>
              </a:pPr>
              <a:r>
                <a:rPr lang="en-GB" sz="1400">
                  <a:solidFill>
                    <a:srgbClr val="475569"/>
                  </a:solidFill>
                  <a:latin typeface="Network Rail Sans" panose="02000000040000020004" pitchFamily="2" charset="0"/>
                  <a:ea typeface="Calibri" pitchFamily="34" charset="-122"/>
                  <a:cs typeface="Calibri" pitchFamily="34" charset="-120"/>
                </a:rPr>
                <a:t>Is anything else that concerns you about the existing performance scheme that we could look to address with additional scheme features?</a:t>
              </a:r>
            </a:p>
          </p:txBody>
        </p:sp>
      </p:grpSp>
      <p:sp>
        <p:nvSpPr>
          <p:cNvPr id="16" name="Text Placeholder 5">
            <a:extLst>
              <a:ext uri="{FF2B5EF4-FFF2-40B4-BE49-F238E27FC236}">
                <a16:creationId xmlns:a16="http://schemas.microsoft.com/office/drawing/2014/main" id="{0C7793D0-1FD2-B4DC-C9C5-77A69B4B8A3F}"/>
              </a:ext>
            </a:extLst>
          </p:cNvPr>
          <p:cNvSpPr txBox="1">
            <a:spLocks/>
          </p:cNvSpPr>
          <p:nvPr/>
        </p:nvSpPr>
        <p:spPr>
          <a:xfrm>
            <a:off x="466451" y="888570"/>
            <a:ext cx="11431528" cy="61099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800"/>
              </a:spcAft>
              <a:buClrTx/>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Additional scheme features should be considered where they are able to address limitations in the core performance scheme or provide a clear and demonstrable benefit.</a:t>
            </a:r>
          </a:p>
        </p:txBody>
      </p:sp>
      <p:sp>
        <p:nvSpPr>
          <p:cNvPr id="18" name="Rectangle: Rounded Corners 17">
            <a:extLst>
              <a:ext uri="{FF2B5EF4-FFF2-40B4-BE49-F238E27FC236}">
                <a16:creationId xmlns:a16="http://schemas.microsoft.com/office/drawing/2014/main" id="{9C3E7C07-7339-A1D4-4675-898CC0A55A8A}"/>
              </a:ext>
            </a:extLst>
          </p:cNvPr>
          <p:cNvSpPr/>
          <p:nvPr/>
        </p:nvSpPr>
        <p:spPr>
          <a:xfrm>
            <a:off x="5996083" y="5512652"/>
            <a:ext cx="5504594" cy="1041111"/>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sng" strike="noStrike" kern="1200" cap="none" spc="0" normalizeH="0" baseline="0" noProof="0">
                <a:ln>
                  <a:noFill/>
                </a:ln>
                <a:solidFill>
                  <a:srgbClr val="FF0000"/>
                </a:solidFill>
                <a:effectLst/>
                <a:uLnTx/>
                <a:uFillTx/>
                <a:latin typeface="Network Rail Sans" panose="02000000040000020004" pitchFamily="2" charset="0"/>
                <a:ea typeface="+mn-ea"/>
                <a:cs typeface="+mn-cs"/>
              </a:rPr>
              <a:t>Key takeaway:</a:t>
            </a:r>
            <a:r>
              <a:rPr kumimoji="0" lang="en-GB" sz="1600" b="1" i="0" u="none" strike="noStrike" kern="1200" cap="none" spc="0" normalizeH="0" baseline="0" noProof="0">
                <a:ln>
                  <a:noFill/>
                </a:ln>
                <a:solidFill>
                  <a:srgbClr val="FF0000"/>
                </a:solidFill>
                <a:effectLst/>
                <a:uLnTx/>
                <a:uFillTx/>
                <a:latin typeface="Network Rail Sans" panose="02000000040000020004" pitchFamily="2" charset="0"/>
                <a:ea typeface="+mn-ea"/>
                <a:cs typeface="+mn-cs"/>
              </a:rPr>
              <a:t> </a:t>
            </a:r>
            <a:r>
              <a:rPr kumimoji="0" lang="en-GB" sz="1600" b="0" i="0" u="none" strike="noStrike" kern="1200" cap="none" spc="0" normalizeH="0" baseline="0" noProof="0">
                <a:ln>
                  <a:noFill/>
                </a:ln>
                <a:solidFill>
                  <a:srgbClr val="FF0000"/>
                </a:solidFill>
                <a:effectLst/>
                <a:uLnTx/>
                <a:uFillTx/>
                <a:latin typeface="Network Rail Sans" panose="02000000040000020004" pitchFamily="2" charset="0"/>
                <a:ea typeface="+mn-ea"/>
                <a:cs typeface="+mn-cs"/>
              </a:rPr>
              <a:t>Additional scheme features can address specific objectives but may also increase complexity and should be considered in the context of overall scheme design.</a:t>
            </a:r>
          </a:p>
        </p:txBody>
      </p:sp>
    </p:spTree>
    <p:extLst>
      <p:ext uri="{BB962C8B-B14F-4D97-AF65-F5344CB8AC3E}">
        <p14:creationId xmlns:p14="http://schemas.microsoft.com/office/powerpoint/2010/main" val="1739275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FDED8-114B-8BBA-2FC4-5CAC7105E6C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9E54EE3-0774-11AE-6FB3-66528D11220E}"/>
              </a:ext>
            </a:extLst>
          </p:cNvPr>
          <p:cNvSpPr>
            <a:spLocks noGrp="1"/>
          </p:cNvSpPr>
          <p:nvPr>
            <p:ph type="body" sz="quarter" idx="13"/>
          </p:nvPr>
        </p:nvSpPr>
        <p:spPr>
          <a:xfrm>
            <a:off x="0" y="2838464"/>
            <a:ext cx="6438502" cy="1333486"/>
          </a:xfrm>
        </p:spPr>
        <p:txBody>
          <a:bodyPr/>
          <a:lstStyle/>
          <a:p>
            <a:pPr algn="r"/>
            <a:r>
              <a:rPr lang="en-GB" sz="4400"/>
              <a:t>Additional scheme features for discussion</a:t>
            </a:r>
          </a:p>
        </p:txBody>
      </p:sp>
      <p:sp>
        <p:nvSpPr>
          <p:cNvPr id="8" name="Text Placeholder 1">
            <a:extLst>
              <a:ext uri="{FF2B5EF4-FFF2-40B4-BE49-F238E27FC236}">
                <a16:creationId xmlns:a16="http://schemas.microsoft.com/office/drawing/2014/main" id="{E02403E6-10CA-2BCD-4D31-3793A4D5D19E}"/>
              </a:ext>
            </a:extLst>
          </p:cNvPr>
          <p:cNvSpPr txBox="1">
            <a:spLocks/>
          </p:cNvSpPr>
          <p:nvPr/>
        </p:nvSpPr>
        <p:spPr>
          <a:xfrm>
            <a:off x="1253369" y="4653102"/>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George Willicombe</a:t>
            </a:r>
          </a:p>
        </p:txBody>
      </p:sp>
    </p:spTree>
    <p:extLst>
      <p:ext uri="{BB962C8B-B14F-4D97-AF65-F5344CB8AC3E}">
        <p14:creationId xmlns:p14="http://schemas.microsoft.com/office/powerpoint/2010/main" val="3883055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E8D7-ECC8-7F23-CC05-50B0CF6127FB}"/>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6A9283F8-4D18-5EE2-4DC3-AD9D6678108A}"/>
              </a:ext>
            </a:extLst>
          </p:cNvPr>
          <p:cNvSpPr txBox="1">
            <a:spLocks/>
          </p:cNvSpPr>
          <p:nvPr/>
        </p:nvSpPr>
        <p:spPr>
          <a:xfrm>
            <a:off x="446735" y="507745"/>
            <a:ext cx="11550459" cy="867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Scheme features we want to explore</a:t>
            </a:r>
          </a:p>
        </p:txBody>
      </p:sp>
      <p:sp>
        <p:nvSpPr>
          <p:cNvPr id="5" name="TextBox 4">
            <a:extLst>
              <a:ext uri="{FF2B5EF4-FFF2-40B4-BE49-F238E27FC236}">
                <a16:creationId xmlns:a16="http://schemas.microsoft.com/office/drawing/2014/main" id="{0753BCD1-F2B9-04E4-0DB9-3BFA735C9B2B}"/>
              </a:ext>
            </a:extLst>
          </p:cNvPr>
          <p:cNvSpPr txBox="1"/>
          <p:nvPr/>
        </p:nvSpPr>
        <p:spPr>
          <a:xfrm>
            <a:off x="446735" y="1118708"/>
            <a:ext cx="1129853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We want to explore with industry colleagues whether additional features could improve the passenger performance schemes.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We have considered four possible additional performance scheme features. Each feature could be iterated further or combined in some way to suit industry preferences.</a:t>
            </a:r>
          </a:p>
        </p:txBody>
      </p:sp>
      <p:sp>
        <p:nvSpPr>
          <p:cNvPr id="66" name="TextBox 65">
            <a:extLst>
              <a:ext uri="{FF2B5EF4-FFF2-40B4-BE49-F238E27FC236}">
                <a16:creationId xmlns:a16="http://schemas.microsoft.com/office/drawing/2014/main" id="{FE5ED2C9-0D30-3B35-5F52-944545D46D3E}"/>
              </a:ext>
            </a:extLst>
          </p:cNvPr>
          <p:cNvSpPr txBox="1"/>
          <p:nvPr/>
        </p:nvSpPr>
        <p:spPr>
          <a:xfrm>
            <a:off x="381679" y="4903998"/>
            <a:ext cx="1123434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For each scheme feature, we want to understand whether it could add value to the current scheme, how it could work in practice, and what risks or unintended consequences need to be considered.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p:txBody>
      </p:sp>
      <p:sp>
        <p:nvSpPr>
          <p:cNvPr id="67" name="Rectangle: Rounded Corners 66">
            <a:extLst>
              <a:ext uri="{FF2B5EF4-FFF2-40B4-BE49-F238E27FC236}">
                <a16:creationId xmlns:a16="http://schemas.microsoft.com/office/drawing/2014/main" id="{AD991621-7B39-E82D-31C6-358A67778DF8}"/>
              </a:ext>
            </a:extLst>
          </p:cNvPr>
          <p:cNvSpPr/>
          <p:nvPr/>
        </p:nvSpPr>
        <p:spPr>
          <a:xfrm>
            <a:off x="446735" y="5973541"/>
            <a:ext cx="11234342" cy="738664"/>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sng" strike="noStrike" kern="1200" cap="none" spc="0" normalizeH="0" baseline="0" noProof="0">
                <a:ln>
                  <a:noFill/>
                </a:ln>
                <a:solidFill>
                  <a:srgbClr val="FF0000"/>
                </a:solidFill>
                <a:effectLst/>
                <a:uLnTx/>
                <a:uFillTx/>
                <a:latin typeface="Network Rail Sans" panose="02000000040000020004" pitchFamily="2" charset="0"/>
                <a:ea typeface="+mn-ea"/>
                <a:cs typeface="+mn-cs"/>
              </a:rPr>
              <a:t>Important caveat:</a:t>
            </a:r>
            <a:r>
              <a:rPr kumimoji="0" lang="en-GB" sz="1600" b="0" i="0" u="none" strike="noStrike" kern="1200" cap="none" spc="0" normalizeH="0" baseline="0" noProof="0">
                <a:ln>
                  <a:noFill/>
                </a:ln>
                <a:solidFill>
                  <a:srgbClr val="FF0000"/>
                </a:solidFill>
                <a:effectLst/>
                <a:uLnTx/>
                <a:uFillTx/>
                <a:latin typeface="Network Rail Sans" panose="02000000040000020004" pitchFamily="2" charset="0"/>
                <a:ea typeface="+mn-ea"/>
                <a:cs typeface="+mn-cs"/>
              </a:rPr>
              <a:t> The values used in the examples are for illustrative purposes only to demonstrate how the performance feature could work.</a:t>
            </a:r>
          </a:p>
        </p:txBody>
      </p:sp>
      <p:grpSp>
        <p:nvGrpSpPr>
          <p:cNvPr id="32" name="Group 31">
            <a:extLst>
              <a:ext uri="{FF2B5EF4-FFF2-40B4-BE49-F238E27FC236}">
                <a16:creationId xmlns:a16="http://schemas.microsoft.com/office/drawing/2014/main" id="{9F6E1FF4-EAB7-BBE7-CC44-5831C6CB338A}"/>
              </a:ext>
            </a:extLst>
          </p:cNvPr>
          <p:cNvGrpSpPr/>
          <p:nvPr/>
        </p:nvGrpSpPr>
        <p:grpSpPr>
          <a:xfrm>
            <a:off x="512492" y="2501915"/>
            <a:ext cx="11103532" cy="2096104"/>
            <a:chOff x="467877" y="1692408"/>
            <a:chExt cx="11929363" cy="2172149"/>
          </a:xfrm>
        </p:grpSpPr>
        <p:pic>
          <p:nvPicPr>
            <p:cNvPr id="50" name="Graphique 33" descr="Close avec un remplissage uni">
              <a:extLst>
                <a:ext uri="{FF2B5EF4-FFF2-40B4-BE49-F238E27FC236}">
                  <a16:creationId xmlns:a16="http://schemas.microsoft.com/office/drawing/2014/main" id="{CCAD8760-A9ED-50B3-6204-B3FC77E473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2562" y="1744977"/>
              <a:ext cx="338887" cy="320403"/>
            </a:xfrm>
            <a:prstGeom prst="rect">
              <a:avLst/>
            </a:prstGeom>
          </p:spPr>
        </p:pic>
        <p:grpSp>
          <p:nvGrpSpPr>
            <p:cNvPr id="6" name="Group 5">
              <a:extLst>
                <a:ext uri="{FF2B5EF4-FFF2-40B4-BE49-F238E27FC236}">
                  <a16:creationId xmlns:a16="http://schemas.microsoft.com/office/drawing/2014/main" id="{9EBE94E5-D0BC-0756-8DF5-1A0217765006}"/>
                </a:ext>
              </a:extLst>
            </p:cNvPr>
            <p:cNvGrpSpPr/>
            <p:nvPr/>
          </p:nvGrpSpPr>
          <p:grpSpPr>
            <a:xfrm>
              <a:off x="467877" y="1692408"/>
              <a:ext cx="2810712" cy="2172146"/>
              <a:chOff x="4318057" y="2005731"/>
              <a:chExt cx="3063221" cy="3046427"/>
            </a:xfrm>
          </p:grpSpPr>
          <p:pic>
            <p:nvPicPr>
              <p:cNvPr id="7" name="Graphique 33" descr="Close avec un remplissage uni">
                <a:extLst>
                  <a:ext uri="{FF2B5EF4-FFF2-40B4-BE49-F238E27FC236}">
                    <a16:creationId xmlns:a16="http://schemas.microsoft.com/office/drawing/2014/main" id="{22504B91-C076-7B40-9C57-C8D0652E6D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7688" y="2547198"/>
                <a:ext cx="369332" cy="369332"/>
              </a:xfrm>
              <a:prstGeom prst="rect">
                <a:avLst/>
              </a:prstGeom>
            </p:spPr>
          </p:pic>
          <p:grpSp>
            <p:nvGrpSpPr>
              <p:cNvPr id="9" name="Group 8">
                <a:extLst>
                  <a:ext uri="{FF2B5EF4-FFF2-40B4-BE49-F238E27FC236}">
                    <a16:creationId xmlns:a16="http://schemas.microsoft.com/office/drawing/2014/main" id="{F6B45578-5E66-4E87-9BDA-CEFC150500DD}"/>
                  </a:ext>
                </a:extLst>
              </p:cNvPr>
              <p:cNvGrpSpPr/>
              <p:nvPr/>
            </p:nvGrpSpPr>
            <p:grpSpPr>
              <a:xfrm>
                <a:off x="4318057" y="2005731"/>
                <a:ext cx="3063221" cy="3046427"/>
                <a:chOff x="611300" y="1428638"/>
                <a:chExt cx="3101136" cy="2712220"/>
              </a:xfrm>
            </p:grpSpPr>
            <p:sp>
              <p:nvSpPr>
                <p:cNvPr id="18" name="Shape 2">
                  <a:extLst>
                    <a:ext uri="{FF2B5EF4-FFF2-40B4-BE49-F238E27FC236}">
                      <a16:creationId xmlns:a16="http://schemas.microsoft.com/office/drawing/2014/main" id="{402FA685-2C30-A999-104B-3D4476C3DBF4}"/>
                    </a:ext>
                  </a:extLst>
                </p:cNvPr>
                <p:cNvSpPr/>
                <p:nvPr/>
              </p:nvSpPr>
              <p:spPr>
                <a:xfrm>
                  <a:off x="611307" y="1439915"/>
                  <a:ext cx="3101129" cy="2700943"/>
                </a:xfrm>
                <a:prstGeom prst="rect">
                  <a:avLst/>
                </a:prstGeom>
                <a:solidFill>
                  <a:srgbClr val="FFFFFF"/>
                </a:solidFill>
                <a:ln/>
                <a:effectLst>
                  <a:outerShdw blurRad="101600" dist="38100" dir="8100000" algn="bl" rotWithShape="0">
                    <a:srgbClr val="000000">
                      <a:alpha val="1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 name="Shape 3">
                  <a:extLst>
                    <a:ext uri="{FF2B5EF4-FFF2-40B4-BE49-F238E27FC236}">
                      <a16:creationId xmlns:a16="http://schemas.microsoft.com/office/drawing/2014/main" id="{17451221-C4F4-C8F3-9568-6CB887A133C8}"/>
                    </a:ext>
                  </a:extLst>
                </p:cNvPr>
                <p:cNvSpPr/>
                <p:nvPr/>
              </p:nvSpPr>
              <p:spPr>
                <a:xfrm>
                  <a:off x="611300" y="1428638"/>
                  <a:ext cx="222108" cy="2712220"/>
                </a:xfrm>
                <a:prstGeom prst="rect">
                  <a:avLst/>
                </a:prstGeom>
                <a:solidFill>
                  <a:schemeClr val="accent3">
                    <a:lumMod val="50000"/>
                  </a:schemeClr>
                </a:solidFill>
                <a:ln>
                  <a:solidFill>
                    <a:schemeClr val="accent3">
                      <a:lumMod val="5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6" name="Text 8">
                <a:extLst>
                  <a:ext uri="{FF2B5EF4-FFF2-40B4-BE49-F238E27FC236}">
                    <a16:creationId xmlns:a16="http://schemas.microsoft.com/office/drawing/2014/main" id="{A9583C40-A742-EFCF-5BCD-80C04127E203}"/>
                  </a:ext>
                </a:extLst>
              </p:cNvPr>
              <p:cNvSpPr/>
              <p:nvPr/>
            </p:nvSpPr>
            <p:spPr>
              <a:xfrm>
                <a:off x="4582862" y="2119074"/>
                <a:ext cx="2739214" cy="431657"/>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Neutral zone</a:t>
                </a:r>
              </a:p>
            </p:txBody>
          </p:sp>
          <p:sp>
            <p:nvSpPr>
              <p:cNvPr id="17" name="Text 8">
                <a:extLst>
                  <a:ext uri="{FF2B5EF4-FFF2-40B4-BE49-F238E27FC236}">
                    <a16:creationId xmlns:a16="http://schemas.microsoft.com/office/drawing/2014/main" id="{F494F613-EBE8-69F3-3326-A7CC33125DF1}"/>
                  </a:ext>
                </a:extLst>
              </p:cNvPr>
              <p:cNvSpPr/>
              <p:nvPr/>
            </p:nvSpPr>
            <p:spPr>
              <a:xfrm>
                <a:off x="4570343" y="2758430"/>
                <a:ext cx="2739216" cy="1476145"/>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Compensation payments would not apply for performance that sits within a neutral zone, recognising that these fluctuations will not materially impact operators. </a:t>
                </a:r>
              </a:p>
            </p:txBody>
          </p:sp>
        </p:grpSp>
        <p:grpSp>
          <p:nvGrpSpPr>
            <p:cNvPr id="2" name="Group 1">
              <a:extLst>
                <a:ext uri="{FF2B5EF4-FFF2-40B4-BE49-F238E27FC236}">
                  <a16:creationId xmlns:a16="http://schemas.microsoft.com/office/drawing/2014/main" id="{3DB0DE73-F420-4B65-9E00-EC682623C8FC}"/>
                </a:ext>
              </a:extLst>
            </p:cNvPr>
            <p:cNvGrpSpPr/>
            <p:nvPr/>
          </p:nvGrpSpPr>
          <p:grpSpPr>
            <a:xfrm>
              <a:off x="3524698" y="1692410"/>
              <a:ext cx="2810711" cy="2172147"/>
              <a:chOff x="4318058" y="2066800"/>
              <a:chExt cx="3063220" cy="3046427"/>
            </a:xfrm>
          </p:grpSpPr>
          <p:pic>
            <p:nvPicPr>
              <p:cNvPr id="4" name="Graphique 33" descr="Close avec un remplissage uni">
                <a:extLst>
                  <a:ext uri="{FF2B5EF4-FFF2-40B4-BE49-F238E27FC236}">
                    <a16:creationId xmlns:a16="http://schemas.microsoft.com/office/drawing/2014/main" id="{143E6E54-D28E-E99B-C311-43D615D5D8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7688" y="2547198"/>
                <a:ext cx="369332" cy="369332"/>
              </a:xfrm>
              <a:prstGeom prst="rect">
                <a:avLst/>
              </a:prstGeom>
            </p:spPr>
          </p:pic>
          <p:grpSp>
            <p:nvGrpSpPr>
              <p:cNvPr id="8" name="Group 7">
                <a:extLst>
                  <a:ext uri="{FF2B5EF4-FFF2-40B4-BE49-F238E27FC236}">
                    <a16:creationId xmlns:a16="http://schemas.microsoft.com/office/drawing/2014/main" id="{14FA1568-0BEF-0700-498C-E1BF1B9156B1}"/>
                  </a:ext>
                </a:extLst>
              </p:cNvPr>
              <p:cNvGrpSpPr/>
              <p:nvPr/>
            </p:nvGrpSpPr>
            <p:grpSpPr>
              <a:xfrm>
                <a:off x="4318058" y="2080095"/>
                <a:ext cx="3063220" cy="3033132"/>
                <a:chOff x="611301" y="1494845"/>
                <a:chExt cx="3101135" cy="2700385"/>
              </a:xfrm>
            </p:grpSpPr>
            <p:sp>
              <p:nvSpPr>
                <p:cNvPr id="12" name="Shape 2">
                  <a:extLst>
                    <a:ext uri="{FF2B5EF4-FFF2-40B4-BE49-F238E27FC236}">
                      <a16:creationId xmlns:a16="http://schemas.microsoft.com/office/drawing/2014/main" id="{6084EA90-E67A-65C9-8AC8-CC61E82F032A}"/>
                    </a:ext>
                  </a:extLst>
                </p:cNvPr>
                <p:cNvSpPr/>
                <p:nvPr/>
              </p:nvSpPr>
              <p:spPr>
                <a:xfrm>
                  <a:off x="611307" y="1494845"/>
                  <a:ext cx="3101129" cy="2700383"/>
                </a:xfrm>
                <a:prstGeom prst="rect">
                  <a:avLst/>
                </a:prstGeom>
                <a:solidFill>
                  <a:srgbClr val="FFFFFF"/>
                </a:solidFill>
                <a:ln/>
                <a:effectLst>
                  <a:outerShdw blurRad="101600" dist="38100" dir="8100000" algn="bl" rotWithShape="0">
                    <a:srgbClr val="000000">
                      <a:alpha val="1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 name="Shape 3">
                  <a:extLst>
                    <a:ext uri="{FF2B5EF4-FFF2-40B4-BE49-F238E27FC236}">
                      <a16:creationId xmlns:a16="http://schemas.microsoft.com/office/drawing/2014/main" id="{4C8E805E-04F7-ABBE-D6AA-84E83A2D20C5}"/>
                    </a:ext>
                  </a:extLst>
                </p:cNvPr>
                <p:cNvSpPr/>
                <p:nvPr/>
              </p:nvSpPr>
              <p:spPr>
                <a:xfrm>
                  <a:off x="611301" y="1494848"/>
                  <a:ext cx="228094" cy="2700382"/>
                </a:xfrm>
                <a:prstGeom prst="rect">
                  <a:avLst/>
                </a:prstGeom>
                <a:solidFill>
                  <a:schemeClr val="accent3">
                    <a:lumMod val="50000"/>
                  </a:schemeClr>
                </a:solidFill>
                <a:ln>
                  <a:solidFill>
                    <a:schemeClr val="accent3">
                      <a:lumMod val="5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0" name="Text 8">
                <a:extLst>
                  <a:ext uri="{FF2B5EF4-FFF2-40B4-BE49-F238E27FC236}">
                    <a16:creationId xmlns:a16="http://schemas.microsoft.com/office/drawing/2014/main" id="{7C4EDCD8-D4C9-BC05-98AA-1F9A8B8178F1}"/>
                  </a:ext>
                </a:extLst>
              </p:cNvPr>
              <p:cNvSpPr/>
              <p:nvPr/>
            </p:nvSpPr>
            <p:spPr>
              <a:xfrm>
                <a:off x="4576257" y="2066800"/>
                <a:ext cx="2790248" cy="760438"/>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Performance zones and scaled payments</a:t>
                </a:r>
              </a:p>
            </p:txBody>
          </p:sp>
          <p:sp>
            <p:nvSpPr>
              <p:cNvPr id="11" name="Text 8">
                <a:extLst>
                  <a:ext uri="{FF2B5EF4-FFF2-40B4-BE49-F238E27FC236}">
                    <a16:creationId xmlns:a16="http://schemas.microsoft.com/office/drawing/2014/main" id="{D00612DD-3772-1D52-CAAE-E5036F097667}"/>
                  </a:ext>
                </a:extLst>
              </p:cNvPr>
              <p:cNvSpPr/>
              <p:nvPr/>
            </p:nvSpPr>
            <p:spPr>
              <a:xfrm>
                <a:off x="4621671" y="2791300"/>
                <a:ext cx="2739216" cy="1942453"/>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sz="1200">
                    <a:solidFill>
                      <a:prstClr val="black"/>
                    </a:solidFill>
                    <a:latin typeface="Network Rail Sans" panose="02000000040000020004" pitchFamily="2" charset="0"/>
                  </a:rPr>
                  <a:t>Payment rates could be varied depending on the scale or severity of performance related incidents. </a:t>
                </a:r>
              </a:p>
              <a:p>
                <a:pPr lvl="0">
                  <a:defRPr/>
                </a:pPr>
                <a:endParaRPr lang="en-US" sz="1200">
                  <a:solidFill>
                    <a:prstClr val="black"/>
                  </a:solidFill>
                  <a:latin typeface="Network Rail Sans" panose="02000000040000020004" pitchFamily="2" charset="0"/>
                </a:endParaRPr>
              </a:p>
              <a:p>
                <a:pPr lvl="0">
                  <a:defRPr/>
                </a:pPr>
                <a:r>
                  <a:rPr lang="en-US" sz="1200">
                    <a:solidFill>
                      <a:prstClr val="black"/>
                    </a:solidFill>
                    <a:latin typeface="Network Rail Sans" panose="02000000040000020004" pitchFamily="2" charset="0"/>
                  </a:rPr>
                  <a:t>Different payments could apply once defined thresholds have been reached or exceeded.</a:t>
                </a:r>
              </a:p>
            </p:txBody>
          </p:sp>
        </p:grpSp>
        <p:grpSp>
          <p:nvGrpSpPr>
            <p:cNvPr id="14" name="Group 13">
              <a:extLst>
                <a:ext uri="{FF2B5EF4-FFF2-40B4-BE49-F238E27FC236}">
                  <a16:creationId xmlns:a16="http://schemas.microsoft.com/office/drawing/2014/main" id="{857FCAA4-37F6-6508-D7E6-3FDC29C7C624}"/>
                </a:ext>
              </a:extLst>
            </p:cNvPr>
            <p:cNvGrpSpPr/>
            <p:nvPr/>
          </p:nvGrpSpPr>
          <p:grpSpPr>
            <a:xfrm>
              <a:off x="6581518" y="1701440"/>
              <a:ext cx="2810711" cy="2163112"/>
              <a:chOff x="4318058" y="2079466"/>
              <a:chExt cx="3063220" cy="3033758"/>
            </a:xfrm>
          </p:grpSpPr>
          <p:pic>
            <p:nvPicPr>
              <p:cNvPr id="15" name="Graphique 33" descr="Close avec un remplissage uni">
                <a:extLst>
                  <a:ext uri="{FF2B5EF4-FFF2-40B4-BE49-F238E27FC236}">
                    <a16:creationId xmlns:a16="http://schemas.microsoft.com/office/drawing/2014/main" id="{07561B1D-A360-5381-4EA8-6B145D6251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7688" y="2547198"/>
                <a:ext cx="369332" cy="369332"/>
              </a:xfrm>
              <a:prstGeom prst="rect">
                <a:avLst/>
              </a:prstGeom>
            </p:spPr>
          </p:pic>
          <p:grpSp>
            <p:nvGrpSpPr>
              <p:cNvPr id="20" name="Group 19">
                <a:extLst>
                  <a:ext uri="{FF2B5EF4-FFF2-40B4-BE49-F238E27FC236}">
                    <a16:creationId xmlns:a16="http://schemas.microsoft.com/office/drawing/2014/main" id="{E5AF059E-2B91-D188-6593-3A8437B87B5D}"/>
                  </a:ext>
                </a:extLst>
              </p:cNvPr>
              <p:cNvGrpSpPr/>
              <p:nvPr/>
            </p:nvGrpSpPr>
            <p:grpSpPr>
              <a:xfrm>
                <a:off x="4318058" y="2080095"/>
                <a:ext cx="3063220" cy="3033129"/>
                <a:chOff x="611301" y="1494845"/>
                <a:chExt cx="3101135" cy="2700382"/>
              </a:xfrm>
            </p:grpSpPr>
            <p:sp>
              <p:nvSpPr>
                <p:cNvPr id="23" name="Shape 2">
                  <a:extLst>
                    <a:ext uri="{FF2B5EF4-FFF2-40B4-BE49-F238E27FC236}">
                      <a16:creationId xmlns:a16="http://schemas.microsoft.com/office/drawing/2014/main" id="{DBB29656-E8F2-F51A-8379-3E8F0F5CD49F}"/>
                    </a:ext>
                  </a:extLst>
                </p:cNvPr>
                <p:cNvSpPr/>
                <p:nvPr/>
              </p:nvSpPr>
              <p:spPr>
                <a:xfrm>
                  <a:off x="611307" y="1494845"/>
                  <a:ext cx="3101129" cy="2700382"/>
                </a:xfrm>
                <a:prstGeom prst="rect">
                  <a:avLst/>
                </a:prstGeom>
                <a:solidFill>
                  <a:srgbClr val="FFFFFF"/>
                </a:solidFill>
                <a:ln/>
                <a:effectLst>
                  <a:outerShdw blurRad="101600" dist="38100" dir="8100000" algn="bl" rotWithShape="0">
                    <a:srgbClr val="000000">
                      <a:alpha val="1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 name="Shape 3">
                  <a:extLst>
                    <a:ext uri="{FF2B5EF4-FFF2-40B4-BE49-F238E27FC236}">
                      <a16:creationId xmlns:a16="http://schemas.microsoft.com/office/drawing/2014/main" id="{7E1AE145-37CD-52D9-F429-11F7BF50397E}"/>
                    </a:ext>
                  </a:extLst>
                </p:cNvPr>
                <p:cNvSpPr/>
                <p:nvPr/>
              </p:nvSpPr>
              <p:spPr>
                <a:xfrm>
                  <a:off x="611301" y="1494846"/>
                  <a:ext cx="250210" cy="2700381"/>
                </a:xfrm>
                <a:prstGeom prst="rect">
                  <a:avLst/>
                </a:prstGeom>
                <a:solidFill>
                  <a:schemeClr val="accent3">
                    <a:lumMod val="50000"/>
                  </a:schemeClr>
                </a:solidFill>
                <a:ln>
                  <a:solidFill>
                    <a:schemeClr val="accent3">
                      <a:lumMod val="5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21" name="Text 8">
                <a:extLst>
                  <a:ext uri="{FF2B5EF4-FFF2-40B4-BE49-F238E27FC236}">
                    <a16:creationId xmlns:a16="http://schemas.microsoft.com/office/drawing/2014/main" id="{C163E2AD-AF05-7C62-6680-1E7A35F270A1}"/>
                  </a:ext>
                </a:extLst>
              </p:cNvPr>
              <p:cNvSpPr/>
              <p:nvPr/>
            </p:nvSpPr>
            <p:spPr>
              <a:xfrm>
                <a:off x="4604240" y="2079466"/>
                <a:ext cx="2739214" cy="431657"/>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buFont typeface="+mj-lt"/>
                  <a:buAutoNum type="arabicPeriod" startAt="3"/>
                  <a:defRPr/>
                </a:pPr>
                <a:r>
                  <a:rPr lang="en-US" sz="1400" b="1">
                    <a:solidFill>
                      <a:prstClr val="black"/>
                    </a:solidFill>
                    <a:latin typeface="Network Rail Sans" panose="02000000040000020004" pitchFamily="2" charset="0"/>
                  </a:rPr>
                  <a:t>Incident and annual caps</a:t>
                </a:r>
              </a:p>
            </p:txBody>
          </p:sp>
          <p:sp>
            <p:nvSpPr>
              <p:cNvPr id="22" name="Text 8">
                <a:extLst>
                  <a:ext uri="{FF2B5EF4-FFF2-40B4-BE49-F238E27FC236}">
                    <a16:creationId xmlns:a16="http://schemas.microsoft.com/office/drawing/2014/main" id="{7E7FAD02-02B1-8D06-A8CA-2FA1547D5608}"/>
                  </a:ext>
                </a:extLst>
              </p:cNvPr>
              <p:cNvSpPr/>
              <p:nvPr/>
            </p:nvSpPr>
            <p:spPr>
              <a:xfrm>
                <a:off x="4576257" y="2777758"/>
                <a:ext cx="2739215" cy="1424466"/>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GB" sz="1200">
                    <a:solidFill>
                      <a:prstClr val="black"/>
                    </a:solidFill>
                    <a:latin typeface="Network Rail Sans" panose="02000000040000020004" pitchFamily="2" charset="0"/>
                  </a:rPr>
                  <a:t>Caps can be used to place limits on the financial liabilities that may apply through the performance scheme by stopping payments once a cap has been reached.</a:t>
                </a:r>
              </a:p>
            </p:txBody>
          </p:sp>
        </p:grpSp>
        <p:grpSp>
          <p:nvGrpSpPr>
            <p:cNvPr id="25" name="Group 24">
              <a:extLst>
                <a:ext uri="{FF2B5EF4-FFF2-40B4-BE49-F238E27FC236}">
                  <a16:creationId xmlns:a16="http://schemas.microsoft.com/office/drawing/2014/main" id="{A1075F02-2484-1F09-A5F7-101DFDDD73F7}"/>
                </a:ext>
              </a:extLst>
            </p:cNvPr>
            <p:cNvGrpSpPr/>
            <p:nvPr/>
          </p:nvGrpSpPr>
          <p:grpSpPr>
            <a:xfrm>
              <a:off x="9586529" y="1694809"/>
              <a:ext cx="2810711" cy="2169743"/>
              <a:chOff x="4318058" y="2070167"/>
              <a:chExt cx="3063220" cy="3043057"/>
            </a:xfrm>
          </p:grpSpPr>
          <p:pic>
            <p:nvPicPr>
              <p:cNvPr id="26" name="Graphique 33" descr="Close avec un remplissage uni">
                <a:extLst>
                  <a:ext uri="{FF2B5EF4-FFF2-40B4-BE49-F238E27FC236}">
                    <a16:creationId xmlns:a16="http://schemas.microsoft.com/office/drawing/2014/main" id="{C42F41C3-7136-036A-FDAC-952E1B7A1F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7688" y="2547198"/>
                <a:ext cx="369332" cy="369332"/>
              </a:xfrm>
              <a:prstGeom prst="rect">
                <a:avLst/>
              </a:prstGeom>
            </p:spPr>
          </p:pic>
          <p:grpSp>
            <p:nvGrpSpPr>
              <p:cNvPr id="27" name="Group 26">
                <a:extLst>
                  <a:ext uri="{FF2B5EF4-FFF2-40B4-BE49-F238E27FC236}">
                    <a16:creationId xmlns:a16="http://schemas.microsoft.com/office/drawing/2014/main" id="{7B14A65F-6315-C355-E400-FA95BFD7F12D}"/>
                  </a:ext>
                </a:extLst>
              </p:cNvPr>
              <p:cNvGrpSpPr/>
              <p:nvPr/>
            </p:nvGrpSpPr>
            <p:grpSpPr>
              <a:xfrm>
                <a:off x="4318058" y="2080095"/>
                <a:ext cx="3063220" cy="3033129"/>
                <a:chOff x="611301" y="1494845"/>
                <a:chExt cx="3101135" cy="2700382"/>
              </a:xfrm>
            </p:grpSpPr>
            <p:sp>
              <p:nvSpPr>
                <p:cNvPr id="30" name="Shape 2">
                  <a:extLst>
                    <a:ext uri="{FF2B5EF4-FFF2-40B4-BE49-F238E27FC236}">
                      <a16:creationId xmlns:a16="http://schemas.microsoft.com/office/drawing/2014/main" id="{E5D57BE8-D4DD-11BC-569F-44097A3394A6}"/>
                    </a:ext>
                  </a:extLst>
                </p:cNvPr>
                <p:cNvSpPr/>
                <p:nvPr/>
              </p:nvSpPr>
              <p:spPr>
                <a:xfrm>
                  <a:off x="611307" y="1494845"/>
                  <a:ext cx="3101129" cy="2700382"/>
                </a:xfrm>
                <a:prstGeom prst="rect">
                  <a:avLst/>
                </a:prstGeom>
                <a:solidFill>
                  <a:srgbClr val="FFFFFF"/>
                </a:solidFill>
                <a:ln/>
                <a:effectLst>
                  <a:outerShdw blurRad="101600" dist="38100" dir="8100000" algn="bl" rotWithShape="0">
                    <a:srgbClr val="000000">
                      <a:alpha val="1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 name="Shape 3">
                  <a:extLst>
                    <a:ext uri="{FF2B5EF4-FFF2-40B4-BE49-F238E27FC236}">
                      <a16:creationId xmlns:a16="http://schemas.microsoft.com/office/drawing/2014/main" id="{3EDA6D3F-23C2-5114-F9D7-247BFACE468E}"/>
                    </a:ext>
                  </a:extLst>
                </p:cNvPr>
                <p:cNvSpPr/>
                <p:nvPr/>
              </p:nvSpPr>
              <p:spPr>
                <a:xfrm>
                  <a:off x="611301" y="1494846"/>
                  <a:ext cx="205455" cy="2700381"/>
                </a:xfrm>
                <a:prstGeom prst="rect">
                  <a:avLst/>
                </a:prstGeom>
                <a:solidFill>
                  <a:schemeClr val="accent3">
                    <a:lumMod val="50000"/>
                  </a:schemeClr>
                </a:solidFill>
                <a:ln>
                  <a:solidFill>
                    <a:schemeClr val="accent3">
                      <a:lumMod val="5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28" name="Text 8">
                <a:extLst>
                  <a:ext uri="{FF2B5EF4-FFF2-40B4-BE49-F238E27FC236}">
                    <a16:creationId xmlns:a16="http://schemas.microsoft.com/office/drawing/2014/main" id="{1C1EA6CC-4870-B930-B0DE-BF5CCE1C68B7}"/>
                  </a:ext>
                </a:extLst>
              </p:cNvPr>
              <p:cNvSpPr/>
              <p:nvPr/>
            </p:nvSpPr>
            <p:spPr>
              <a:xfrm>
                <a:off x="4599281" y="2070167"/>
                <a:ext cx="2739214" cy="431657"/>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buFont typeface="+mj-lt"/>
                  <a:buAutoNum type="arabicPeriod" startAt="4"/>
                  <a:defRPr/>
                </a:pPr>
                <a:r>
                  <a:rPr lang="en-US" sz="1400" b="1">
                    <a:solidFill>
                      <a:prstClr val="black"/>
                    </a:solidFill>
                    <a:latin typeface="Network Rail Sans" panose="02000000040000020004" pitchFamily="2" charset="0"/>
                  </a:rPr>
                  <a:t>Exposure incident caps</a:t>
                </a:r>
              </a:p>
            </p:txBody>
          </p:sp>
          <p:sp>
            <p:nvSpPr>
              <p:cNvPr id="29" name="Text 8">
                <a:extLst>
                  <a:ext uri="{FF2B5EF4-FFF2-40B4-BE49-F238E27FC236}">
                    <a16:creationId xmlns:a16="http://schemas.microsoft.com/office/drawing/2014/main" id="{A6F1703B-A7EA-0AA7-9BE5-B0F488B8FF43}"/>
                  </a:ext>
                </a:extLst>
              </p:cNvPr>
              <p:cNvSpPr/>
              <p:nvPr/>
            </p:nvSpPr>
            <p:spPr>
              <a:xfrm>
                <a:off x="4581532" y="2819500"/>
                <a:ext cx="2739215" cy="1683459"/>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sz="1200">
                    <a:solidFill>
                      <a:prstClr val="black"/>
                    </a:solidFill>
                    <a:latin typeface="Network Rail Sans" panose="02000000040000020004" pitchFamily="2" charset="0"/>
                  </a:rPr>
                  <a:t>Retains a level of exposure; above a defined cap (see option 3) ensuring industry incentives are aligned to mitigate disruption, whilst also providing a sufficient level of protection to GBR and operators.</a:t>
                </a:r>
              </a:p>
            </p:txBody>
          </p:sp>
        </p:grpSp>
      </p:grpSp>
    </p:spTree>
    <p:extLst>
      <p:ext uri="{BB962C8B-B14F-4D97-AF65-F5344CB8AC3E}">
        <p14:creationId xmlns:p14="http://schemas.microsoft.com/office/powerpoint/2010/main" val="1344331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7E4BD-BCE5-FC8E-A848-94FC46AE877B}"/>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39022A5-F0A4-4912-9D39-082A6B10AF4D}"/>
              </a:ext>
            </a:extLst>
          </p:cNvPr>
          <p:cNvPicPr>
            <a:picLocks noChangeAspect="1"/>
          </p:cNvPicPr>
          <p:nvPr/>
        </p:nvPicPr>
        <p:blipFill>
          <a:blip r:embed="rId3"/>
          <a:srcRect l="2578" t="13221" r="2523" b="13221"/>
          <a:stretch>
            <a:fillRect/>
          </a:stretch>
        </p:blipFill>
        <p:spPr>
          <a:xfrm>
            <a:off x="6557238" y="1277399"/>
            <a:ext cx="5048662" cy="2219501"/>
          </a:xfrm>
          <a:prstGeom prst="rect">
            <a:avLst/>
          </a:prstGeom>
          <a:ln>
            <a:noFill/>
          </a:ln>
        </p:spPr>
      </p:pic>
      <p:sp>
        <p:nvSpPr>
          <p:cNvPr id="3" name="Text Placeholder 1">
            <a:extLst>
              <a:ext uri="{FF2B5EF4-FFF2-40B4-BE49-F238E27FC236}">
                <a16:creationId xmlns:a16="http://schemas.microsoft.com/office/drawing/2014/main" id="{C403E524-6033-8088-BF23-3A4EEC58156E}"/>
              </a:ext>
            </a:extLst>
          </p:cNvPr>
          <p:cNvSpPr txBox="1">
            <a:spLocks/>
          </p:cNvSpPr>
          <p:nvPr/>
        </p:nvSpPr>
        <p:spPr>
          <a:xfrm>
            <a:off x="446734" y="341980"/>
            <a:ext cx="11550459" cy="867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Neutral zones</a:t>
            </a:r>
          </a:p>
        </p:txBody>
      </p:sp>
      <p:sp>
        <p:nvSpPr>
          <p:cNvPr id="2" name="TextBox 1">
            <a:extLst>
              <a:ext uri="{FF2B5EF4-FFF2-40B4-BE49-F238E27FC236}">
                <a16:creationId xmlns:a16="http://schemas.microsoft.com/office/drawing/2014/main" id="{AC10D21C-EC1F-F0F8-CB08-72FDD72B638A}"/>
              </a:ext>
            </a:extLst>
          </p:cNvPr>
          <p:cNvSpPr txBox="1"/>
          <p:nvPr/>
        </p:nvSpPr>
        <p:spPr>
          <a:xfrm>
            <a:off x="446734" y="1209499"/>
            <a:ext cx="5719211"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How could this work in practice?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 neutral zone could be used where actual performance sits within an agreed range (around a target / benchmark) that reflect fluctuations in performance that do not materially impact operator costs or revenues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Why might passenger operators want this option?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Recognises that performance forecasting and benchmarking isn’t perfectly accurate.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Avoids payments being triggered by small movements around the benchmark where the impacts on operator costs, revenues, and services </a:t>
            </a:r>
            <a:r>
              <a:rPr lang="en-GB" sz="1400">
                <a:solidFill>
                  <a:prstClr val="black"/>
                </a:solidFill>
                <a:latin typeface="Network Rail Sans" panose="02000000040000020004" pitchFamily="2" charset="0"/>
              </a:rPr>
              <a:t>may be</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 limited.</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Supports more proportionate outcomes, by focussing compensation on material differences in performance.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Provides greater flexibility </a:t>
            </a:r>
            <a:r>
              <a:rPr lang="en-GB" sz="1400">
                <a:solidFill>
                  <a:prstClr val="black"/>
                </a:solidFill>
                <a:latin typeface="Network Rail Sans" panose="02000000040000020004" pitchFamily="2" charset="0"/>
              </a:rPr>
              <a:t>in</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 how performance outcomes are treated.</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Provides greater predictability for operators by making clear when performance changes are significant enough to affect payment outcomes.</a:t>
            </a:r>
          </a:p>
        </p:txBody>
      </p:sp>
      <p:sp>
        <p:nvSpPr>
          <p:cNvPr id="18" name="TextBox 17">
            <a:extLst>
              <a:ext uri="{FF2B5EF4-FFF2-40B4-BE49-F238E27FC236}">
                <a16:creationId xmlns:a16="http://schemas.microsoft.com/office/drawing/2014/main" id="{5EE02967-584D-1DD7-7731-5EBCC61B8355}"/>
              </a:ext>
            </a:extLst>
          </p:cNvPr>
          <p:cNvSpPr txBox="1"/>
          <p:nvPr/>
        </p:nvSpPr>
        <p:spPr>
          <a:xfrm>
            <a:off x="6559427" y="3645861"/>
            <a:ext cx="5378918" cy="22775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What also needs to be considered?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Performance outcomes can be influenced by where neutral zone boundaries are set and therefore would require careful calibration.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Performance that remains consistently just below benchmark may have a cumulative financial impact that goes unrecognised due to the neutral zone.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 neutral zone may weaken incentives for parties to improve performance within certain ranges.</a:t>
            </a:r>
          </a:p>
        </p:txBody>
      </p:sp>
    </p:spTree>
    <p:extLst>
      <p:ext uri="{BB962C8B-B14F-4D97-AF65-F5344CB8AC3E}">
        <p14:creationId xmlns:p14="http://schemas.microsoft.com/office/powerpoint/2010/main" val="4069442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A23BD-01FA-2507-4204-202D94629235}"/>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59CD3EC9-2B07-736D-0571-662DE017193C}"/>
              </a:ext>
            </a:extLst>
          </p:cNvPr>
          <p:cNvSpPr txBox="1">
            <a:spLocks/>
          </p:cNvSpPr>
          <p:nvPr/>
        </p:nvSpPr>
        <p:spPr>
          <a:xfrm>
            <a:off x="446735" y="494307"/>
            <a:ext cx="11550459" cy="867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Performance zones and scaled payments</a:t>
            </a:r>
            <a:endParaRPr kumimoji="0" lang="en-GB" sz="3200" b="1" i="0" u="none" strike="sng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endParaRPr>
          </a:p>
        </p:txBody>
      </p:sp>
      <p:pic>
        <p:nvPicPr>
          <p:cNvPr id="50" name="Graphique 33" descr="Close avec un remplissage uni">
            <a:extLst>
              <a:ext uri="{FF2B5EF4-FFF2-40B4-BE49-F238E27FC236}">
                <a16:creationId xmlns:a16="http://schemas.microsoft.com/office/drawing/2014/main" id="{27B7939D-26C4-EAE3-EBAC-CBE88F34CE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21053" y="1612607"/>
            <a:ext cx="369332" cy="369332"/>
          </a:xfrm>
          <a:prstGeom prst="rect">
            <a:avLst/>
          </a:prstGeom>
        </p:spPr>
      </p:pic>
      <p:sp>
        <p:nvSpPr>
          <p:cNvPr id="2" name="TextBox 1">
            <a:extLst>
              <a:ext uri="{FF2B5EF4-FFF2-40B4-BE49-F238E27FC236}">
                <a16:creationId xmlns:a16="http://schemas.microsoft.com/office/drawing/2014/main" id="{7376A1B3-678F-2428-EEAB-44FFCFB7B1AC}"/>
              </a:ext>
            </a:extLst>
          </p:cNvPr>
          <p:cNvSpPr txBox="1"/>
          <p:nvPr/>
        </p:nvSpPr>
        <p:spPr>
          <a:xfrm>
            <a:off x="446735" y="1311835"/>
            <a:ext cx="5668277" cy="44627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How could this work?</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Where performance is better or worse than the calibrated benchmark, payments would be made. The rate of compensation could vary according to the severity of disruption</a:t>
            </a:r>
            <a:r>
              <a:rPr lang="en-GB" sz="1400">
                <a:solidFill>
                  <a:prstClr val="black"/>
                </a:solidFill>
                <a:latin typeface="Network Rail Sans" panose="02000000040000020004" pitchFamily="2" charset="0"/>
              </a:rPr>
              <a:t>, and according to evidence on the financial impacts.</a:t>
            </a:r>
            <a:endPar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Where multiple tiers are used, payment rates could be applied on a ratcheted basis, with the higher rate only being applied to the proportion of performance that falls within the specific tier. </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Why might passenger operators want this option?</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Strengthens incentive for all parties to minimise severe or prolonged disruption, supporting a reduced impact to passenger operators.</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Differentiates between minor performance issues and more severe disruption that can have significant operational and commercial consequences to passenger operators.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Can also be combined with neutral zones (see previous slide) to emphasise the incentive on larger deviations in performance.</a:t>
            </a:r>
          </a:p>
        </p:txBody>
      </p:sp>
      <p:sp>
        <p:nvSpPr>
          <p:cNvPr id="15" name="TextBox 14">
            <a:extLst>
              <a:ext uri="{FF2B5EF4-FFF2-40B4-BE49-F238E27FC236}">
                <a16:creationId xmlns:a16="http://schemas.microsoft.com/office/drawing/2014/main" id="{21F6E0C0-F87F-CDAD-EAB2-D5E7D2A24626}"/>
              </a:ext>
            </a:extLst>
          </p:cNvPr>
          <p:cNvSpPr txBox="1"/>
          <p:nvPr/>
        </p:nvSpPr>
        <p:spPr>
          <a:xfrm>
            <a:off x="6366347" y="4273483"/>
            <a:ext cx="5378918"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What also needs to be considered?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It would increase the level of complexity and administrative burden in the scheme; requiring careful design and recalibration.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Additional evidence may be required to investigate the extent to which more severe disruption leads to greater losses.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The approach could increase the level of financial volatility by placing more emphasis on worse performance outcomes.</a:t>
            </a:r>
          </a:p>
        </p:txBody>
      </p:sp>
      <p:pic>
        <p:nvPicPr>
          <p:cNvPr id="17" name="Picture 16">
            <a:extLst>
              <a:ext uri="{FF2B5EF4-FFF2-40B4-BE49-F238E27FC236}">
                <a16:creationId xmlns:a16="http://schemas.microsoft.com/office/drawing/2014/main" id="{BDED26EF-0862-D53B-C9E7-D0B46D9893B7}"/>
              </a:ext>
            </a:extLst>
          </p:cNvPr>
          <p:cNvPicPr>
            <a:picLocks noChangeAspect="1"/>
          </p:cNvPicPr>
          <p:nvPr/>
        </p:nvPicPr>
        <p:blipFill>
          <a:blip r:embed="rId4"/>
          <a:srcRect l="2101" t="12999" r="1375" b="990"/>
          <a:stretch>
            <a:fillRect/>
          </a:stretch>
        </p:blipFill>
        <p:spPr>
          <a:xfrm>
            <a:off x="6583679" y="1254729"/>
            <a:ext cx="4745255" cy="2151484"/>
          </a:xfrm>
          <a:prstGeom prst="rect">
            <a:avLst/>
          </a:prstGeom>
        </p:spPr>
      </p:pic>
      <p:sp>
        <p:nvSpPr>
          <p:cNvPr id="19" name="TextBox 18">
            <a:extLst>
              <a:ext uri="{FF2B5EF4-FFF2-40B4-BE49-F238E27FC236}">
                <a16:creationId xmlns:a16="http://schemas.microsoft.com/office/drawing/2014/main" id="{572764D8-A015-0413-C0F6-5134E180A73C}"/>
              </a:ext>
            </a:extLst>
          </p:cNvPr>
          <p:cNvSpPr txBox="1"/>
          <p:nvPr/>
        </p:nvSpPr>
        <p:spPr>
          <a:xfrm>
            <a:off x="6721053" y="3518257"/>
            <a:ext cx="4916138" cy="55399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Performance between 5.5 and 5.8 would attract payments at the standard rate, while performance above 5.8 could attract payments at a higher rate. Outperformance bonuses could be paid at a standard, higher or lower rate, depending on the policy choice.</a:t>
            </a:r>
            <a:endParaRPr kumimoji="0" lang="en-GB" sz="105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p:txBody>
      </p:sp>
    </p:spTree>
    <p:extLst>
      <p:ext uri="{BB962C8B-B14F-4D97-AF65-F5344CB8AC3E}">
        <p14:creationId xmlns:p14="http://schemas.microsoft.com/office/powerpoint/2010/main" val="1808296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0F1EE-D7F6-6E07-735C-4029B5FD87F4}"/>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42260233-6791-A4C5-CFA4-E34E543FBD3A}"/>
              </a:ext>
            </a:extLst>
          </p:cNvPr>
          <p:cNvSpPr txBox="1">
            <a:spLocks/>
          </p:cNvSpPr>
          <p:nvPr/>
        </p:nvSpPr>
        <p:spPr>
          <a:xfrm>
            <a:off x="200406" y="410170"/>
            <a:ext cx="11550459" cy="867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a:solidFill>
                  <a:srgbClr val="005172"/>
                </a:solidFill>
                <a:latin typeface="Network Rail Sans" panose="02000000040000020004" pitchFamily="50" charset="0"/>
                <a:cs typeface="Arial" panose="020B0604020202020204" pitchFamily="34" charset="0"/>
              </a:rPr>
              <a:t>Incident and annual caps</a:t>
            </a:r>
          </a:p>
        </p:txBody>
      </p:sp>
      <p:pic>
        <p:nvPicPr>
          <p:cNvPr id="50" name="Graphique 33" descr="Close avec un remplissage uni">
            <a:extLst>
              <a:ext uri="{FF2B5EF4-FFF2-40B4-BE49-F238E27FC236}">
                <a16:creationId xmlns:a16="http://schemas.microsoft.com/office/drawing/2014/main" id="{9E178405-E991-DD44-014C-39113A52F3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6604" y="1413150"/>
            <a:ext cx="369332" cy="369332"/>
          </a:xfrm>
          <a:prstGeom prst="rect">
            <a:avLst/>
          </a:prstGeom>
        </p:spPr>
      </p:pic>
      <p:sp>
        <p:nvSpPr>
          <p:cNvPr id="2" name="TextBox 1">
            <a:extLst>
              <a:ext uri="{FF2B5EF4-FFF2-40B4-BE49-F238E27FC236}">
                <a16:creationId xmlns:a16="http://schemas.microsoft.com/office/drawing/2014/main" id="{02E7145E-2EB4-25A5-6BD9-4D0DB1011A3D}"/>
              </a:ext>
            </a:extLst>
          </p:cNvPr>
          <p:cNvSpPr txBox="1"/>
          <p:nvPr/>
        </p:nvSpPr>
        <p:spPr>
          <a:xfrm>
            <a:off x="283345" y="1073587"/>
            <a:ext cx="6559611" cy="5663089"/>
          </a:xfrm>
          <a:prstGeom prst="rect">
            <a:avLst/>
          </a:prstGeom>
          <a:noFill/>
        </p:spPr>
        <p:txBody>
          <a:bodyPr wrap="square" rtlCol="0">
            <a:spAutoFit/>
          </a:bodyPr>
          <a:lstStyle/>
          <a:p>
            <a:pPr>
              <a:spcBef>
                <a:spcPts val="600"/>
              </a:spcBef>
              <a:spcAft>
                <a:spcPts val="600"/>
              </a:spcAft>
            </a:pPr>
            <a:r>
              <a:rPr lang="en-GB" sz="1400" b="1">
                <a:latin typeface="Network Rail Sans" panose="02000000040000020004" pitchFamily="2" charset="0"/>
              </a:rPr>
              <a:t>How could this work?</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Reciprocal annual or periodic liability caps could limit the total net performance scheme payments.</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Incident liability caps could limit liability from a single disruptive event. These caps could be reciprocal, or operators could pay an Incident Cap Access Charge Supplement (ICACS) in return for the protection of an incident cap.</a:t>
            </a:r>
          </a:p>
          <a:p>
            <a:pPr>
              <a:spcBef>
                <a:spcPts val="600"/>
              </a:spcBef>
              <a:spcAft>
                <a:spcPts val="600"/>
              </a:spcAft>
            </a:pPr>
            <a:r>
              <a:rPr lang="en-GB" sz="1400" b="1">
                <a:latin typeface="Network Rail Sans" panose="02000000040000020004" pitchFamily="2" charset="0"/>
              </a:rPr>
              <a:t>Why might passenger operators want this option?</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Provides certainty over the financial exposure operators / GBR would be subject to.</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Protects parties from exceptional or extreme disruption events.</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Supports budgeting and financial risk management. </a:t>
            </a:r>
          </a:p>
          <a:p>
            <a:pPr>
              <a:spcBef>
                <a:spcPts val="600"/>
              </a:spcBef>
              <a:spcAft>
                <a:spcPts val="600"/>
              </a:spcAft>
            </a:pPr>
            <a:r>
              <a:rPr lang="en-GB" sz="1400" b="1">
                <a:latin typeface="Network Rail Sans" panose="02000000040000020004" pitchFamily="2" charset="0"/>
              </a:rPr>
              <a:t>What also needs to be considered?</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Incorporating caps into the performance scheme may increase its complexity.</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Setting caps and any associated ACS would require careful calibration.</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Caps may weaken the incentive placed on parties once liability limits are reached.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GBR and operators face real financial risks beyond the caps e.g. since GBR is still liable to other TOCs for TOC-on-TOC delay beyond the cap, and since TOCs will still experience actual loss for disruption caused to them beyond the capped level.</a:t>
            </a:r>
          </a:p>
        </p:txBody>
      </p:sp>
      <p:grpSp>
        <p:nvGrpSpPr>
          <p:cNvPr id="5" name="Group 4">
            <a:extLst>
              <a:ext uri="{FF2B5EF4-FFF2-40B4-BE49-F238E27FC236}">
                <a16:creationId xmlns:a16="http://schemas.microsoft.com/office/drawing/2014/main" id="{60338969-A0B3-65B2-88F0-5ABD382B5F83}"/>
              </a:ext>
            </a:extLst>
          </p:cNvPr>
          <p:cNvGrpSpPr/>
          <p:nvPr/>
        </p:nvGrpSpPr>
        <p:grpSpPr>
          <a:xfrm>
            <a:off x="6842956" y="1159965"/>
            <a:ext cx="5192245" cy="2521324"/>
            <a:chOff x="0" y="0"/>
            <a:chExt cx="5192245" cy="2521324"/>
          </a:xfrm>
        </p:grpSpPr>
        <p:graphicFrame>
          <p:nvGraphicFramePr>
            <p:cNvPr id="6" name="Chart 5">
              <a:extLst>
                <a:ext uri="{FF2B5EF4-FFF2-40B4-BE49-F238E27FC236}">
                  <a16:creationId xmlns:a16="http://schemas.microsoft.com/office/drawing/2014/main" id="{7E1CAA9D-B8DA-CAED-186B-7ABB1C7C291A}"/>
                </a:ext>
              </a:extLst>
            </p:cNvPr>
            <p:cNvGraphicFramePr/>
            <p:nvPr/>
          </p:nvGraphicFramePr>
          <p:xfrm>
            <a:off x="0" y="0"/>
            <a:ext cx="5056468" cy="2521324"/>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AFC3D08F-6BE2-C9B8-C054-EF3ABA7EB3B3}"/>
                </a:ext>
              </a:extLst>
            </p:cNvPr>
            <p:cNvSpPr/>
            <p:nvPr/>
          </p:nvSpPr>
          <p:spPr>
            <a:xfrm>
              <a:off x="3996829" y="498287"/>
              <a:ext cx="439766" cy="685800"/>
            </a:xfrm>
            <a:prstGeom prst="rect">
              <a:avLst/>
            </a:prstGeom>
            <a:solidFill>
              <a:srgbClr val="E8E8E8"/>
            </a:solidFill>
            <a:ln w="19050" cap="flat" cmpd="sng" algn="ctr">
              <a:solidFill>
                <a:srgbClr val="E8E8E8"/>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sysClr val="window" lastClr="FFFFFF"/>
                </a:solidFill>
                <a:effectLst/>
                <a:uLnTx/>
                <a:uFillTx/>
                <a:latin typeface="Aptos Narrow" panose="02110004020202020204"/>
                <a:ea typeface="+mn-ea"/>
                <a:cs typeface="+mn-cs"/>
              </a:endParaRPr>
            </a:p>
          </p:txBody>
        </p:sp>
        <p:sp>
          <p:nvSpPr>
            <p:cNvPr id="13" name="TextBox 3">
              <a:extLst>
                <a:ext uri="{FF2B5EF4-FFF2-40B4-BE49-F238E27FC236}">
                  <a16:creationId xmlns:a16="http://schemas.microsoft.com/office/drawing/2014/main" id="{B2A1A27B-4135-C6C1-E391-517525AB659D}"/>
                </a:ext>
              </a:extLst>
            </p:cNvPr>
            <p:cNvSpPr txBox="1"/>
            <p:nvPr/>
          </p:nvSpPr>
          <p:spPr>
            <a:xfrm>
              <a:off x="4309595" y="657037"/>
              <a:ext cx="882650" cy="438150"/>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ptos Narrow" panose="02110004020202020204"/>
                </a:rPr>
                <a:t>£800,000 disregarded</a:t>
              </a:r>
            </a:p>
          </p:txBody>
        </p:sp>
        <p:sp>
          <p:nvSpPr>
            <p:cNvPr id="16" name="TextBox 5">
              <a:extLst>
                <a:ext uri="{FF2B5EF4-FFF2-40B4-BE49-F238E27FC236}">
                  <a16:creationId xmlns:a16="http://schemas.microsoft.com/office/drawing/2014/main" id="{5A03D956-7913-4660-A9B9-235C867C98A5}"/>
                </a:ext>
              </a:extLst>
            </p:cNvPr>
            <p:cNvSpPr txBox="1"/>
            <p:nvPr/>
          </p:nvSpPr>
          <p:spPr>
            <a:xfrm>
              <a:off x="4379445" y="1406337"/>
              <a:ext cx="730250" cy="635000"/>
            </a:xfrm>
            <a:prstGeom prst="rect">
              <a:avLst/>
            </a:prstGeom>
            <a:noFill/>
            <a:ln w="9525" cmpd="sng">
              <a:noFill/>
            </a:ln>
            <a:effectLst/>
          </p:spPr>
          <p:txBody>
            <a:bodyPr wrap="square"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sysClr val="windowText" lastClr="000000"/>
                  </a:solidFill>
                  <a:effectLst/>
                  <a:uLnTx/>
                  <a:uFillTx/>
                  <a:latin typeface="Aptos Narrow" panose="02110004020202020204"/>
                  <a:ea typeface="+mn-ea"/>
                  <a:cs typeface="+mn-cs"/>
                </a:rPr>
                <a:t>Payment of £1,000,000 up to cap limit</a:t>
              </a:r>
            </a:p>
          </p:txBody>
        </p:sp>
      </p:grpSp>
      <p:grpSp>
        <p:nvGrpSpPr>
          <p:cNvPr id="17" name="Group 16">
            <a:extLst>
              <a:ext uri="{FF2B5EF4-FFF2-40B4-BE49-F238E27FC236}">
                <a16:creationId xmlns:a16="http://schemas.microsoft.com/office/drawing/2014/main" id="{456A631E-C958-4E54-AABB-604977FC8DA1}"/>
              </a:ext>
            </a:extLst>
          </p:cNvPr>
          <p:cNvGrpSpPr/>
          <p:nvPr/>
        </p:nvGrpSpPr>
        <p:grpSpPr>
          <a:xfrm>
            <a:off x="6843479" y="3840386"/>
            <a:ext cx="5191200" cy="2520000"/>
            <a:chOff x="0" y="0"/>
            <a:chExt cx="5054974" cy="2530195"/>
          </a:xfrm>
        </p:grpSpPr>
        <p:graphicFrame>
          <p:nvGraphicFramePr>
            <p:cNvPr id="18" name="Chart 17">
              <a:extLst>
                <a:ext uri="{FF2B5EF4-FFF2-40B4-BE49-F238E27FC236}">
                  <a16:creationId xmlns:a16="http://schemas.microsoft.com/office/drawing/2014/main" id="{7FBCB593-7FB7-8047-4742-0A99336D21FA}"/>
                </a:ext>
              </a:extLst>
            </p:cNvPr>
            <p:cNvGraphicFramePr/>
            <p:nvPr/>
          </p:nvGraphicFramePr>
          <p:xfrm>
            <a:off x="0" y="0"/>
            <a:ext cx="5054974" cy="2530195"/>
          </p:xfrm>
          <a:graphic>
            <a:graphicData uri="http://schemas.openxmlformats.org/drawingml/2006/chart">
              <c:chart xmlns:c="http://schemas.openxmlformats.org/drawingml/2006/chart" xmlns:r="http://schemas.openxmlformats.org/officeDocument/2006/relationships" r:id="rId5"/>
            </a:graphicData>
          </a:graphic>
        </p:graphicFrame>
        <p:sp>
          <p:nvSpPr>
            <p:cNvPr id="19" name="Rectangle 18">
              <a:extLst>
                <a:ext uri="{FF2B5EF4-FFF2-40B4-BE49-F238E27FC236}">
                  <a16:creationId xmlns:a16="http://schemas.microsoft.com/office/drawing/2014/main" id="{9971CD0A-BCF8-A246-3389-4EC7DD400E91}"/>
                </a:ext>
              </a:extLst>
            </p:cNvPr>
            <p:cNvSpPr/>
            <p:nvPr/>
          </p:nvSpPr>
          <p:spPr>
            <a:xfrm>
              <a:off x="3502365" y="531628"/>
              <a:ext cx="670399" cy="489451"/>
            </a:xfrm>
            <a:prstGeom prst="rect">
              <a:avLst/>
            </a:prstGeom>
            <a:solidFill>
              <a:srgbClr val="E8E8E8"/>
            </a:solidFill>
            <a:ln w="19050" cap="flat" cmpd="sng" algn="ctr">
              <a:solidFill>
                <a:srgbClr val="E8E8E8"/>
              </a:solidFill>
              <a:prstDash val="solid"/>
              <a:miter lim="800000"/>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sysClr val="windowText" lastClr="000000">
                      <a:lumMod val="95000"/>
                      <a:lumOff val="5000"/>
                    </a:sysClr>
                  </a:solidFill>
                  <a:effectLst/>
                  <a:uLnTx/>
                  <a:uFillTx/>
                  <a:latin typeface="Aptos Narrow" panose="02110004020202020204"/>
                  <a:ea typeface="+mn-ea"/>
                  <a:cs typeface="+mn-cs"/>
                </a:rPr>
                <a:t>£50,000 Excluded</a:t>
              </a:r>
            </a:p>
          </p:txBody>
        </p:sp>
      </p:grpSp>
    </p:spTree>
    <p:extLst>
      <p:ext uri="{BB962C8B-B14F-4D97-AF65-F5344CB8AC3E}">
        <p14:creationId xmlns:p14="http://schemas.microsoft.com/office/powerpoint/2010/main" val="479705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63DB0-81F3-31B2-54E9-DC680C8352CF}"/>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FA7441E7-4AC6-55F6-0B3C-AF527D58F832}"/>
              </a:ext>
            </a:extLst>
          </p:cNvPr>
          <p:cNvSpPr txBox="1">
            <a:spLocks/>
          </p:cNvSpPr>
          <p:nvPr/>
        </p:nvSpPr>
        <p:spPr>
          <a:xfrm>
            <a:off x="251470" y="527614"/>
            <a:ext cx="11550459" cy="5124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Exposure incident caps</a:t>
            </a:r>
            <a:endParaRPr kumimoji="0" lang="en-GB" sz="3200" b="1" i="0" u="none" strike="sng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endParaRPr>
          </a:p>
        </p:txBody>
      </p:sp>
      <p:pic>
        <p:nvPicPr>
          <p:cNvPr id="50" name="Graphique 33" descr="Close avec un remplissage uni">
            <a:extLst>
              <a:ext uri="{FF2B5EF4-FFF2-40B4-BE49-F238E27FC236}">
                <a16:creationId xmlns:a16="http://schemas.microsoft.com/office/drawing/2014/main" id="{29CE8BD8-8ED2-536B-EF5E-BB544B5E90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5714" y="1842818"/>
            <a:ext cx="369332" cy="369332"/>
          </a:xfrm>
          <a:prstGeom prst="rect">
            <a:avLst/>
          </a:prstGeom>
        </p:spPr>
      </p:pic>
      <p:sp>
        <p:nvSpPr>
          <p:cNvPr id="2" name="TextBox 1">
            <a:extLst>
              <a:ext uri="{FF2B5EF4-FFF2-40B4-BE49-F238E27FC236}">
                <a16:creationId xmlns:a16="http://schemas.microsoft.com/office/drawing/2014/main" id="{601FD49A-40C7-6D5F-F1F0-EE619E361A26}"/>
              </a:ext>
            </a:extLst>
          </p:cNvPr>
          <p:cNvSpPr txBox="1"/>
          <p:nvPr/>
        </p:nvSpPr>
        <p:spPr>
          <a:xfrm>
            <a:off x="320518" y="1423798"/>
            <a:ext cx="5467067"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How could this work?</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0000"/>
                </a:solidFill>
                <a:effectLst/>
                <a:uLnTx/>
                <a:uFillTx/>
                <a:latin typeface="Network Rail Sans" panose="02000000040000020004" pitchFamily="2" charset="0"/>
                <a:ea typeface="+mn-ea"/>
                <a:cs typeface="+mn-cs"/>
              </a:rPr>
              <a:t>Note: this would only be relevant in a performance scheme which measures TOC-on-TOC performance (unlike the TOC-on-Self regime today).</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Operator liability could be calculated in stages, based on the minutes delay (or lateness) caused by a single incident.</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Operators would remain fully exposed up until a specific threshold.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Above that threshold, a proportion of minutes delay would be payable, with an option to reduce exposure to delay costs as severity increases.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An access charge supplement could be calibrated to reflect the level of protection provided.</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Why might passenger operators want this option?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Continues to provide protection against severe disruption whilst avoiding unlimited financial exposure.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Balances financial protection with incentives to manage disruption.</a:t>
            </a:r>
          </a:p>
        </p:txBody>
      </p:sp>
      <p:graphicFrame>
        <p:nvGraphicFramePr>
          <p:cNvPr id="7" name="Table 6">
            <a:extLst>
              <a:ext uri="{FF2B5EF4-FFF2-40B4-BE49-F238E27FC236}">
                <a16:creationId xmlns:a16="http://schemas.microsoft.com/office/drawing/2014/main" id="{EFB72DA5-9BD1-EEFF-3B8B-B1DBA1BB89E5}"/>
              </a:ext>
            </a:extLst>
          </p:cNvPr>
          <p:cNvGraphicFramePr>
            <a:graphicFrameLocks noGrp="1"/>
          </p:cNvGraphicFramePr>
          <p:nvPr>
            <p:extLst>
              <p:ext uri="{D42A27DB-BD31-4B8C-83A1-F6EECF244321}">
                <p14:modId xmlns:p14="http://schemas.microsoft.com/office/powerpoint/2010/main" val="2143981586"/>
              </p:ext>
            </p:extLst>
          </p:nvPr>
        </p:nvGraphicFramePr>
        <p:xfrm>
          <a:off x="6404417" y="1693439"/>
          <a:ext cx="5059272" cy="1612534"/>
        </p:xfrm>
        <a:graphic>
          <a:graphicData uri="http://schemas.openxmlformats.org/drawingml/2006/table">
            <a:tbl>
              <a:tblPr firstRow="1" bandRow="1">
                <a:tableStyleId>{93296810-A885-4BE3-A3E7-6D5BEEA58F35}</a:tableStyleId>
              </a:tblPr>
              <a:tblGrid>
                <a:gridCol w="1686424">
                  <a:extLst>
                    <a:ext uri="{9D8B030D-6E8A-4147-A177-3AD203B41FA5}">
                      <a16:colId xmlns:a16="http://schemas.microsoft.com/office/drawing/2014/main" val="2617544238"/>
                    </a:ext>
                  </a:extLst>
                </a:gridCol>
                <a:gridCol w="1686424">
                  <a:extLst>
                    <a:ext uri="{9D8B030D-6E8A-4147-A177-3AD203B41FA5}">
                      <a16:colId xmlns:a16="http://schemas.microsoft.com/office/drawing/2014/main" val="4043223151"/>
                    </a:ext>
                  </a:extLst>
                </a:gridCol>
                <a:gridCol w="1686424">
                  <a:extLst>
                    <a:ext uri="{9D8B030D-6E8A-4147-A177-3AD203B41FA5}">
                      <a16:colId xmlns:a16="http://schemas.microsoft.com/office/drawing/2014/main" val="1352071458"/>
                    </a:ext>
                  </a:extLst>
                </a:gridCol>
              </a:tblGrid>
              <a:tr h="393334">
                <a:tc>
                  <a:txBody>
                    <a:bodyPr/>
                    <a:lstStyle/>
                    <a:p>
                      <a:pPr algn="ctr"/>
                      <a:r>
                        <a:rPr lang="en-GB" sz="1400">
                          <a:latin typeface="Network Rail Sans" panose="02000000040000020004" pitchFamily="2" charset="0"/>
                        </a:rPr>
                        <a:t>Minutes Delay</a:t>
                      </a:r>
                    </a:p>
                  </a:txBody>
                  <a:tcPr anchor="ctr"/>
                </a:tc>
                <a:tc>
                  <a:txBody>
                    <a:bodyPr/>
                    <a:lstStyle/>
                    <a:p>
                      <a:pPr algn="ctr"/>
                      <a:r>
                        <a:rPr lang="en-GB" sz="1400">
                          <a:latin typeface="Network Rail Sans" panose="02000000040000020004" pitchFamily="2" charset="0"/>
                        </a:rPr>
                        <a:t>Scaled exposure</a:t>
                      </a:r>
                    </a:p>
                  </a:txBody>
                  <a:tcPr anchor="ctr"/>
                </a:tc>
                <a:tc>
                  <a:txBody>
                    <a:bodyPr/>
                    <a:lstStyle/>
                    <a:p>
                      <a:pPr algn="ctr"/>
                      <a:r>
                        <a:rPr lang="en-GB" sz="1400">
                          <a:latin typeface="Network Rail Sans" panose="02000000040000020004" pitchFamily="2" charset="0"/>
                        </a:rPr>
                        <a:t>Fixed exposure</a:t>
                      </a:r>
                    </a:p>
                  </a:txBody>
                  <a:tcPr anchor="ctr"/>
                </a:tc>
                <a:extLst>
                  <a:ext uri="{0D108BD9-81ED-4DB2-BD59-A6C34878D82A}">
                    <a16:rowId xmlns:a16="http://schemas.microsoft.com/office/drawing/2014/main" val="1247266143"/>
                  </a:ext>
                </a:extLst>
              </a:tr>
              <a:tr h="129540">
                <a:tc>
                  <a:txBody>
                    <a:bodyPr/>
                    <a:lstStyle/>
                    <a:p>
                      <a:r>
                        <a:rPr lang="en-GB" sz="1400">
                          <a:latin typeface="Network Rail Sans" panose="02000000040000020004" pitchFamily="2" charset="0"/>
                        </a:rPr>
                        <a:t>0-1,000</a:t>
                      </a:r>
                    </a:p>
                  </a:txBody>
                  <a:tcPr/>
                </a:tc>
                <a:tc>
                  <a:txBody>
                    <a:bodyPr/>
                    <a:lstStyle/>
                    <a:p>
                      <a:r>
                        <a:rPr lang="en-GB" sz="1400">
                          <a:latin typeface="Network Rail Sans" panose="02000000040000020004" pitchFamily="2" charset="0"/>
                        </a:rPr>
                        <a:t>100%</a:t>
                      </a:r>
                    </a:p>
                  </a:txBody>
                  <a:tcPr/>
                </a:tc>
                <a:tc>
                  <a:txBody>
                    <a:bodyPr/>
                    <a:lstStyle/>
                    <a:p>
                      <a:r>
                        <a:rPr lang="en-GB" sz="1400">
                          <a:latin typeface="Network Rail Sans" panose="02000000040000020004" pitchFamily="2" charset="0"/>
                        </a:rPr>
                        <a:t>100%</a:t>
                      </a:r>
                    </a:p>
                  </a:txBody>
                  <a:tcPr/>
                </a:tc>
                <a:extLst>
                  <a:ext uri="{0D108BD9-81ED-4DB2-BD59-A6C34878D82A}">
                    <a16:rowId xmlns:a16="http://schemas.microsoft.com/office/drawing/2014/main" val="1069041117"/>
                  </a:ext>
                </a:extLst>
              </a:tr>
              <a:tr h="0">
                <a:tc>
                  <a:txBody>
                    <a:bodyPr/>
                    <a:lstStyle/>
                    <a:p>
                      <a:r>
                        <a:rPr lang="en-GB" sz="1400">
                          <a:latin typeface="Network Rail Sans" panose="02000000040000020004" pitchFamily="2" charset="0"/>
                        </a:rPr>
                        <a:t>1,001 – 3,000</a:t>
                      </a:r>
                    </a:p>
                  </a:txBody>
                  <a:tcPr/>
                </a:tc>
                <a:tc>
                  <a:txBody>
                    <a:bodyPr/>
                    <a:lstStyle/>
                    <a:p>
                      <a:r>
                        <a:rPr lang="en-GB" sz="1400">
                          <a:latin typeface="Network Rail Sans" panose="02000000040000020004" pitchFamily="2" charset="0"/>
                        </a:rPr>
                        <a:t>30%</a:t>
                      </a:r>
                    </a:p>
                  </a:txBody>
                  <a:tcPr/>
                </a:tc>
                <a:tc rowSpan="3">
                  <a:txBody>
                    <a:bodyPr/>
                    <a:lstStyle/>
                    <a:p>
                      <a:r>
                        <a:rPr lang="en-GB" sz="1400">
                          <a:latin typeface="Network Rail Sans" panose="02000000040000020004" pitchFamily="2" charset="0"/>
                        </a:rPr>
                        <a:t>15%</a:t>
                      </a:r>
                    </a:p>
                  </a:txBody>
                  <a:tcPr anchor="ctr"/>
                </a:tc>
                <a:extLst>
                  <a:ext uri="{0D108BD9-81ED-4DB2-BD59-A6C34878D82A}">
                    <a16:rowId xmlns:a16="http://schemas.microsoft.com/office/drawing/2014/main" val="2216639927"/>
                  </a:ext>
                </a:extLst>
              </a:tr>
              <a:tr h="0">
                <a:tc>
                  <a:txBody>
                    <a:bodyPr/>
                    <a:lstStyle/>
                    <a:p>
                      <a:r>
                        <a:rPr lang="en-GB" sz="1400">
                          <a:latin typeface="Network Rail Sans" panose="02000000040000020004" pitchFamily="2" charset="0"/>
                        </a:rPr>
                        <a:t>3,001 – 5,000</a:t>
                      </a:r>
                    </a:p>
                  </a:txBody>
                  <a:tcPr/>
                </a:tc>
                <a:tc>
                  <a:txBody>
                    <a:bodyPr/>
                    <a:lstStyle/>
                    <a:p>
                      <a:r>
                        <a:rPr lang="en-GB" sz="1400">
                          <a:latin typeface="Network Rail Sans" panose="02000000040000020004" pitchFamily="2" charset="0"/>
                        </a:rPr>
                        <a:t>15%</a:t>
                      </a:r>
                    </a:p>
                  </a:txBody>
                  <a:tcPr/>
                </a:tc>
                <a:tc vMerge="1">
                  <a:txBody>
                    <a:bodyPr/>
                    <a:lstStyle/>
                    <a:p>
                      <a:endParaRPr/>
                    </a:p>
                  </a:txBody>
                  <a:tcPr/>
                </a:tc>
                <a:extLst>
                  <a:ext uri="{0D108BD9-81ED-4DB2-BD59-A6C34878D82A}">
                    <a16:rowId xmlns:a16="http://schemas.microsoft.com/office/drawing/2014/main" val="854631215"/>
                  </a:ext>
                </a:extLst>
              </a:tr>
              <a:tr h="0">
                <a:tc>
                  <a:txBody>
                    <a:bodyPr/>
                    <a:lstStyle/>
                    <a:p>
                      <a:r>
                        <a:rPr lang="en-GB" sz="1400">
                          <a:latin typeface="Network Rail Sans" panose="02000000040000020004" pitchFamily="2" charset="0"/>
                        </a:rPr>
                        <a:t>&gt; 5,000</a:t>
                      </a:r>
                    </a:p>
                  </a:txBody>
                  <a:tcPr/>
                </a:tc>
                <a:tc>
                  <a:txBody>
                    <a:bodyPr/>
                    <a:lstStyle/>
                    <a:p>
                      <a:r>
                        <a:rPr lang="en-GB" sz="1400">
                          <a:latin typeface="Network Rail Sans" panose="02000000040000020004" pitchFamily="2" charset="0"/>
                        </a:rPr>
                        <a:t>5%</a:t>
                      </a:r>
                    </a:p>
                  </a:txBody>
                  <a:tcPr/>
                </a:tc>
                <a:tc vMerge="1">
                  <a:txBody>
                    <a:bodyPr/>
                    <a:lstStyle/>
                    <a:p>
                      <a:endParaRPr/>
                    </a:p>
                  </a:txBody>
                  <a:tcPr/>
                </a:tc>
                <a:extLst>
                  <a:ext uri="{0D108BD9-81ED-4DB2-BD59-A6C34878D82A}">
                    <a16:rowId xmlns:a16="http://schemas.microsoft.com/office/drawing/2014/main" val="564285557"/>
                  </a:ext>
                </a:extLst>
              </a:tr>
            </a:tbl>
          </a:graphicData>
        </a:graphic>
      </p:graphicFrame>
      <p:sp>
        <p:nvSpPr>
          <p:cNvPr id="12" name="TextBox 11">
            <a:extLst>
              <a:ext uri="{FF2B5EF4-FFF2-40B4-BE49-F238E27FC236}">
                <a16:creationId xmlns:a16="http://schemas.microsoft.com/office/drawing/2014/main" id="{B37ED316-3096-7077-2337-17DF6198D4E6}"/>
              </a:ext>
            </a:extLst>
          </p:cNvPr>
          <p:cNvSpPr txBox="1"/>
          <p:nvPr/>
        </p:nvSpPr>
        <p:spPr>
          <a:xfrm>
            <a:off x="6217920" y="3809066"/>
            <a:ext cx="5653562" cy="21138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What also needs to be considered?</a:t>
            </a:r>
          </a:p>
          <a:p>
            <a:pPr marL="285750" indent="-285750">
              <a:lnSpc>
                <a:spcPct val="108000"/>
              </a:lnSpc>
              <a:spcBef>
                <a:spcPts val="600"/>
              </a:spcBef>
              <a:spcAft>
                <a:spcPts val="600"/>
              </a:spcAft>
              <a:buFont typeface="Arial" panose="020B0604020202020204" pitchFamily="34" charset="0"/>
              <a:buChar char="•"/>
            </a:pPr>
            <a:r>
              <a:rPr lang="en-GB" sz="1400">
                <a:solidFill>
                  <a:srgbClr val="222A2E"/>
                </a:solidFill>
                <a:latin typeface="Network Rail Sans"/>
              </a:rPr>
              <a:t>The option increases the level of complexity in the performance scheme; requiring additional recalibration activity and administrative burden.</a:t>
            </a:r>
            <a:endPar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The balance between operator exposure and providing financial protection would require careful consideration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Outcomes may be less predictable than </a:t>
            </a:r>
            <a:r>
              <a:rPr lang="en-GB" sz="1400">
                <a:solidFill>
                  <a:prstClr val="black"/>
                </a:solidFill>
                <a:latin typeface="Network Rail Sans" panose="02000000040000020004" pitchFamily="2" charset="0"/>
              </a:rPr>
              <a:t>with</a:t>
            </a:r>
            <a:r>
              <a:rPr kumimoji="0" lang="en-GB" sz="1400" b="0"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 traditional incident caps.</a:t>
            </a:r>
          </a:p>
        </p:txBody>
      </p:sp>
    </p:spTree>
    <p:extLst>
      <p:ext uri="{BB962C8B-B14F-4D97-AF65-F5344CB8AC3E}">
        <p14:creationId xmlns:p14="http://schemas.microsoft.com/office/powerpoint/2010/main" val="2895657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D8A906B1-75A1-3666-5907-FD043C3442E1}"/>
              </a:ext>
            </a:extLst>
          </p:cNvPr>
          <p:cNvSpPr txBox="1">
            <a:spLocks/>
          </p:cNvSpPr>
          <p:nvPr/>
        </p:nvSpPr>
        <p:spPr>
          <a:xfrm>
            <a:off x="320770" y="575887"/>
            <a:ext cx="11550459" cy="5124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Workshop summary and final thoughts</a:t>
            </a:r>
          </a:p>
        </p:txBody>
      </p:sp>
      <p:grpSp>
        <p:nvGrpSpPr>
          <p:cNvPr id="78" name="Group 77">
            <a:extLst>
              <a:ext uri="{FF2B5EF4-FFF2-40B4-BE49-F238E27FC236}">
                <a16:creationId xmlns:a16="http://schemas.microsoft.com/office/drawing/2014/main" id="{1B0FD188-8ABE-40F4-35F1-7771D7C7DB81}"/>
              </a:ext>
            </a:extLst>
          </p:cNvPr>
          <p:cNvGrpSpPr/>
          <p:nvPr/>
        </p:nvGrpSpPr>
        <p:grpSpPr>
          <a:xfrm>
            <a:off x="1005977" y="3051454"/>
            <a:ext cx="9883078" cy="2783885"/>
            <a:chOff x="751317" y="1817336"/>
            <a:chExt cx="9883078" cy="2783885"/>
          </a:xfrm>
        </p:grpSpPr>
        <p:grpSp>
          <p:nvGrpSpPr>
            <p:cNvPr id="2" name="Group 1">
              <a:extLst>
                <a:ext uri="{FF2B5EF4-FFF2-40B4-BE49-F238E27FC236}">
                  <a16:creationId xmlns:a16="http://schemas.microsoft.com/office/drawing/2014/main" id="{D5CE3A2C-942F-04B2-0BBD-1B10ED502A67}"/>
                </a:ext>
              </a:extLst>
            </p:cNvPr>
            <p:cNvGrpSpPr/>
            <p:nvPr/>
          </p:nvGrpSpPr>
          <p:grpSpPr>
            <a:xfrm>
              <a:off x="751317" y="1817336"/>
              <a:ext cx="1770010" cy="2783885"/>
              <a:chOff x="838200" y="1673815"/>
              <a:chExt cx="2360013" cy="3711846"/>
            </a:xfrm>
          </p:grpSpPr>
          <p:sp>
            <p:nvSpPr>
              <p:cNvPr id="4" name="Rectangle: Rounded Corners 3">
                <a:extLst>
                  <a:ext uri="{FF2B5EF4-FFF2-40B4-BE49-F238E27FC236}">
                    <a16:creationId xmlns:a16="http://schemas.microsoft.com/office/drawing/2014/main" id="{94FD70D0-9469-160F-0F33-4B42BCB25DBE}"/>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4E6F381E-1CD2-7CBF-27B5-D631DFCF875A}"/>
                  </a:ext>
                </a:extLst>
              </p:cNvPr>
              <p:cNvSpPr/>
              <p:nvPr/>
            </p:nvSpPr>
            <p:spPr>
              <a:xfrm>
                <a:off x="838200" y="1673815"/>
                <a:ext cx="2360013" cy="988105"/>
              </a:xfrm>
              <a:prstGeom prst="roundRect">
                <a:avLst>
                  <a:gd name="adj" fmla="val 2492"/>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58D5D519-2695-8A7B-8BFE-D58F44D9B92A}"/>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8E1CBA5A-2605-5B32-52C0-9A62295C7C00}"/>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ea typeface="+mn-ea"/>
                    <a:cs typeface="+mn-cs"/>
                  </a:rPr>
                  <a:t>01</a:t>
                </a:r>
              </a:p>
            </p:txBody>
          </p:sp>
          <p:sp>
            <p:nvSpPr>
              <p:cNvPr id="15" name="TextBox 14">
                <a:extLst>
                  <a:ext uri="{FF2B5EF4-FFF2-40B4-BE49-F238E27FC236}">
                    <a16:creationId xmlns:a16="http://schemas.microsoft.com/office/drawing/2014/main" id="{3CEE6EDB-3CC9-3A93-5A7F-3F3F2D241A8D}"/>
                  </a:ext>
                </a:extLst>
              </p:cNvPr>
              <p:cNvSpPr txBox="1"/>
              <p:nvPr/>
            </p:nvSpPr>
            <p:spPr>
              <a:xfrm>
                <a:off x="1241341" y="2608019"/>
                <a:ext cx="1512545" cy="2154436"/>
              </a:xfrm>
              <a:prstGeom prst="rect">
                <a:avLst/>
              </a:prstGeom>
              <a:noFill/>
            </p:spPr>
            <p:txBody>
              <a:bodyPr wrap="square" lIns="0" r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1">
                    <a:ln>
                      <a:noFill/>
                    </a:ln>
                    <a:solidFill>
                      <a:srgbClr val="000000">
                        <a:lumMod val="65000"/>
                        <a:lumOff val="35000"/>
                      </a:srgbClr>
                    </a:solidFill>
                    <a:effectLst/>
                    <a:uLnTx/>
                    <a:uFillTx/>
                    <a:latin typeface="Network Rail Sans" panose="02000000040000020004" pitchFamily="2" charset="0"/>
                    <a:ea typeface="+mn-ea"/>
                    <a:cs typeface="+mn-cs"/>
                  </a:rPr>
                  <a:t>Are there any alternative scheme features, not mentioned here or already covered in the current performance scheme, that could be considered? </a:t>
                </a:r>
              </a:p>
            </p:txBody>
          </p:sp>
          <p:cxnSp>
            <p:nvCxnSpPr>
              <p:cNvPr id="16" name="Straight Connector 15">
                <a:extLst>
                  <a:ext uri="{FF2B5EF4-FFF2-40B4-BE49-F238E27FC236}">
                    <a16:creationId xmlns:a16="http://schemas.microsoft.com/office/drawing/2014/main" id="{FF21D2F0-9692-5F07-6A52-3BC869194A66}"/>
                  </a:ext>
                </a:extLst>
              </p:cNvPr>
              <p:cNvCxnSpPr/>
              <p:nvPr/>
            </p:nvCxnSpPr>
            <p:spPr>
              <a:xfrm>
                <a:off x="1253843" y="2626997"/>
                <a:ext cx="1500044" cy="0"/>
              </a:xfrm>
              <a:prstGeom prst="line">
                <a:avLst/>
              </a:prstGeom>
              <a:noFill/>
              <a:ln w="6350" cap="flat" cmpd="sng" algn="ctr">
                <a:solidFill>
                  <a:schemeClr val="tx2">
                    <a:lumMod val="50000"/>
                  </a:schemeClr>
                </a:solidFill>
                <a:prstDash val="solid"/>
                <a:miter lim="800000"/>
              </a:ln>
              <a:effectLst/>
            </p:spPr>
          </p:cxnSp>
        </p:grpSp>
        <p:grpSp>
          <p:nvGrpSpPr>
            <p:cNvPr id="50" name="Group 49">
              <a:extLst>
                <a:ext uri="{FF2B5EF4-FFF2-40B4-BE49-F238E27FC236}">
                  <a16:creationId xmlns:a16="http://schemas.microsoft.com/office/drawing/2014/main" id="{CA58479E-2531-7979-EB62-D27A6155791C}"/>
                </a:ext>
              </a:extLst>
            </p:cNvPr>
            <p:cNvGrpSpPr/>
            <p:nvPr/>
          </p:nvGrpSpPr>
          <p:grpSpPr>
            <a:xfrm>
              <a:off x="3455673" y="1817336"/>
              <a:ext cx="1770010" cy="2783885"/>
              <a:chOff x="838200" y="1673815"/>
              <a:chExt cx="2360013" cy="3711846"/>
            </a:xfrm>
          </p:grpSpPr>
          <p:sp>
            <p:nvSpPr>
              <p:cNvPr id="51" name="Rectangle: Rounded Corners 50">
                <a:extLst>
                  <a:ext uri="{FF2B5EF4-FFF2-40B4-BE49-F238E27FC236}">
                    <a16:creationId xmlns:a16="http://schemas.microsoft.com/office/drawing/2014/main" id="{A55FC8FB-9065-AB4E-11BE-D4749800C8B8}"/>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2" name="Rectangle: Rounded Corners 51">
                <a:extLst>
                  <a:ext uri="{FF2B5EF4-FFF2-40B4-BE49-F238E27FC236}">
                    <a16:creationId xmlns:a16="http://schemas.microsoft.com/office/drawing/2014/main" id="{A04223A2-A62D-6821-3332-6431916E18E1}"/>
                  </a:ext>
                </a:extLst>
              </p:cNvPr>
              <p:cNvSpPr/>
              <p:nvPr/>
            </p:nvSpPr>
            <p:spPr>
              <a:xfrm>
                <a:off x="838200" y="1673815"/>
                <a:ext cx="2360013" cy="988105"/>
              </a:xfrm>
              <a:prstGeom prst="roundRect">
                <a:avLst>
                  <a:gd name="adj" fmla="val 2492"/>
                </a:avLst>
              </a:prstGeom>
              <a:solidFill>
                <a:schemeClr val="tx2">
                  <a:lumMod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3" name="Rectangle: Rounded Corners 52">
                <a:extLst>
                  <a:ext uri="{FF2B5EF4-FFF2-40B4-BE49-F238E27FC236}">
                    <a16:creationId xmlns:a16="http://schemas.microsoft.com/office/drawing/2014/main" id="{4247A187-D795-99C9-4EC6-AD371675F8DD}"/>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4" name="TextBox 53">
                <a:extLst>
                  <a:ext uri="{FF2B5EF4-FFF2-40B4-BE49-F238E27FC236}">
                    <a16:creationId xmlns:a16="http://schemas.microsoft.com/office/drawing/2014/main" id="{13C54C1F-A76B-1DAD-230D-3413500366A4}"/>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ea typeface="+mn-ea"/>
                    <a:cs typeface="+mn-cs"/>
                  </a:rPr>
                  <a:t>02</a:t>
                </a:r>
              </a:p>
            </p:txBody>
          </p:sp>
          <p:sp>
            <p:nvSpPr>
              <p:cNvPr id="55" name="TextBox 54">
                <a:extLst>
                  <a:ext uri="{FF2B5EF4-FFF2-40B4-BE49-F238E27FC236}">
                    <a16:creationId xmlns:a16="http://schemas.microsoft.com/office/drawing/2014/main" id="{9881B349-FCD3-8035-DC0D-E6384F27D16D}"/>
                  </a:ext>
                </a:extLst>
              </p:cNvPr>
              <p:cNvSpPr txBox="1"/>
              <p:nvPr/>
            </p:nvSpPr>
            <p:spPr>
              <a:xfrm>
                <a:off x="1268183" y="2661920"/>
                <a:ext cx="1500044" cy="1928733"/>
              </a:xfrm>
              <a:prstGeom prst="rect">
                <a:avLst/>
              </a:prstGeom>
              <a:noFill/>
            </p:spPr>
            <p:txBody>
              <a:bodyPr wrap="square" lIns="0" r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1">
                    <a:ln>
                      <a:noFill/>
                    </a:ln>
                    <a:solidFill>
                      <a:srgbClr val="000000">
                        <a:lumMod val="65000"/>
                        <a:lumOff val="35000"/>
                      </a:srgbClr>
                    </a:solidFill>
                    <a:effectLst/>
                    <a:uLnTx/>
                    <a:uFillTx/>
                    <a:latin typeface="Calibri" panose="020F0502020204030204"/>
                    <a:ea typeface="+mn-ea"/>
                    <a:cs typeface="+mn-cs"/>
                  </a:rPr>
                  <a:t>Is there a mechanism we haven’t considered that could promote better collaboration between GBR and operators?</a:t>
                </a:r>
              </a:p>
            </p:txBody>
          </p:sp>
          <p:cxnSp>
            <p:nvCxnSpPr>
              <p:cNvPr id="56" name="Straight Connector 55">
                <a:extLst>
                  <a:ext uri="{FF2B5EF4-FFF2-40B4-BE49-F238E27FC236}">
                    <a16:creationId xmlns:a16="http://schemas.microsoft.com/office/drawing/2014/main" id="{EDB65A01-27A0-0630-1FEC-0A7CC7AE6EEF}"/>
                  </a:ext>
                </a:extLst>
              </p:cNvPr>
              <p:cNvCxnSpPr/>
              <p:nvPr/>
            </p:nvCxnSpPr>
            <p:spPr>
              <a:xfrm>
                <a:off x="1253843" y="2626997"/>
                <a:ext cx="1500044" cy="0"/>
              </a:xfrm>
              <a:prstGeom prst="line">
                <a:avLst/>
              </a:prstGeom>
              <a:noFill/>
              <a:ln w="6350" cap="flat" cmpd="sng" algn="ctr">
                <a:solidFill>
                  <a:schemeClr val="tx2">
                    <a:lumMod val="75000"/>
                  </a:schemeClr>
                </a:solidFill>
                <a:prstDash val="solid"/>
                <a:miter lim="800000"/>
              </a:ln>
              <a:effectLst/>
            </p:spPr>
          </p:cxnSp>
        </p:grpSp>
        <p:grpSp>
          <p:nvGrpSpPr>
            <p:cNvPr id="57" name="Group 56">
              <a:extLst>
                <a:ext uri="{FF2B5EF4-FFF2-40B4-BE49-F238E27FC236}">
                  <a16:creationId xmlns:a16="http://schemas.microsoft.com/office/drawing/2014/main" id="{71AB2F1F-D4B1-FE4E-BA10-7B5405E35EE0}"/>
                </a:ext>
              </a:extLst>
            </p:cNvPr>
            <p:cNvGrpSpPr/>
            <p:nvPr/>
          </p:nvGrpSpPr>
          <p:grpSpPr>
            <a:xfrm>
              <a:off x="6160029" y="1817336"/>
              <a:ext cx="1770010" cy="2783885"/>
              <a:chOff x="838200" y="1673815"/>
              <a:chExt cx="2360013" cy="3711846"/>
            </a:xfrm>
          </p:grpSpPr>
          <p:sp>
            <p:nvSpPr>
              <p:cNvPr id="58" name="Rectangle: Rounded Corners 57">
                <a:extLst>
                  <a:ext uri="{FF2B5EF4-FFF2-40B4-BE49-F238E27FC236}">
                    <a16:creationId xmlns:a16="http://schemas.microsoft.com/office/drawing/2014/main" id="{BC3E480E-2226-19F3-7989-4D230D6A4220}"/>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9" name="Rectangle: Rounded Corners 58">
                <a:extLst>
                  <a:ext uri="{FF2B5EF4-FFF2-40B4-BE49-F238E27FC236}">
                    <a16:creationId xmlns:a16="http://schemas.microsoft.com/office/drawing/2014/main" id="{E5F6326C-BFC3-E705-04AB-DC98B7A4D13A}"/>
                  </a:ext>
                </a:extLst>
              </p:cNvPr>
              <p:cNvSpPr/>
              <p:nvPr/>
            </p:nvSpPr>
            <p:spPr>
              <a:xfrm>
                <a:off x="838200" y="1673815"/>
                <a:ext cx="2360013" cy="988105"/>
              </a:xfrm>
              <a:prstGeom prst="roundRect">
                <a:avLst>
                  <a:gd name="adj" fmla="val 2492"/>
                </a:avLst>
              </a:prstGeom>
              <a:solidFill>
                <a:schemeClr val="tx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0" name="Rectangle: Rounded Corners 59">
                <a:extLst>
                  <a:ext uri="{FF2B5EF4-FFF2-40B4-BE49-F238E27FC236}">
                    <a16:creationId xmlns:a16="http://schemas.microsoft.com/office/drawing/2014/main" id="{B3A220F4-02EE-6A72-ED71-097E55D8C813}"/>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39DFB97B-8859-C784-0243-C7B7AA9B71FF}"/>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ea typeface="+mn-ea"/>
                    <a:cs typeface="+mn-cs"/>
                  </a:rPr>
                  <a:t>03</a:t>
                </a:r>
              </a:p>
            </p:txBody>
          </p:sp>
          <p:sp>
            <p:nvSpPr>
              <p:cNvPr id="62" name="TextBox 61">
                <a:extLst>
                  <a:ext uri="{FF2B5EF4-FFF2-40B4-BE49-F238E27FC236}">
                    <a16:creationId xmlns:a16="http://schemas.microsoft.com/office/drawing/2014/main" id="{15A0B5F9-E3CD-2D39-05C9-883AA3D7108E}"/>
                  </a:ext>
                </a:extLst>
              </p:cNvPr>
              <p:cNvSpPr txBox="1"/>
              <p:nvPr/>
            </p:nvSpPr>
            <p:spPr>
              <a:xfrm>
                <a:off x="1268183" y="2657195"/>
                <a:ext cx="1500044" cy="1477328"/>
              </a:xfrm>
              <a:prstGeom prst="rect">
                <a:avLst/>
              </a:prstGeom>
              <a:noFill/>
            </p:spPr>
            <p:txBody>
              <a:bodyPr wrap="square" lIns="0" r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1">
                    <a:ln>
                      <a:noFill/>
                    </a:ln>
                    <a:solidFill>
                      <a:srgbClr val="000000">
                        <a:lumMod val="65000"/>
                        <a:lumOff val="35000"/>
                      </a:srgbClr>
                    </a:solidFill>
                    <a:effectLst/>
                    <a:uLnTx/>
                    <a:uFillTx/>
                    <a:latin typeface="Network Rail Sans" panose="02000000040000020004" pitchFamily="2" charset="0"/>
                    <a:ea typeface="+mn-ea"/>
                    <a:cs typeface="+mn-cs"/>
                  </a:rPr>
                  <a:t>Which features should be prioritised for further development or testing?</a:t>
                </a:r>
              </a:p>
            </p:txBody>
          </p:sp>
          <p:cxnSp>
            <p:nvCxnSpPr>
              <p:cNvPr id="63" name="Straight Connector 62">
                <a:extLst>
                  <a:ext uri="{FF2B5EF4-FFF2-40B4-BE49-F238E27FC236}">
                    <a16:creationId xmlns:a16="http://schemas.microsoft.com/office/drawing/2014/main" id="{6BD12FD9-2473-CA4E-458E-C57644FBD2CC}"/>
                  </a:ext>
                </a:extLst>
              </p:cNvPr>
              <p:cNvCxnSpPr/>
              <p:nvPr/>
            </p:nvCxnSpPr>
            <p:spPr>
              <a:xfrm>
                <a:off x="1253843" y="2626997"/>
                <a:ext cx="1500044" cy="0"/>
              </a:xfrm>
              <a:prstGeom prst="line">
                <a:avLst/>
              </a:prstGeom>
              <a:noFill/>
              <a:ln w="6350" cap="flat" cmpd="sng" algn="ctr">
                <a:solidFill>
                  <a:schemeClr val="tx2"/>
                </a:solidFill>
                <a:prstDash val="solid"/>
                <a:miter lim="800000"/>
              </a:ln>
              <a:effectLst/>
            </p:spPr>
          </p:cxnSp>
        </p:grpSp>
        <p:grpSp>
          <p:nvGrpSpPr>
            <p:cNvPr id="64" name="Group 63">
              <a:extLst>
                <a:ext uri="{FF2B5EF4-FFF2-40B4-BE49-F238E27FC236}">
                  <a16:creationId xmlns:a16="http://schemas.microsoft.com/office/drawing/2014/main" id="{1FE723E2-1B9A-3121-8C26-3F7A7E755A70}"/>
                </a:ext>
              </a:extLst>
            </p:cNvPr>
            <p:cNvGrpSpPr/>
            <p:nvPr/>
          </p:nvGrpSpPr>
          <p:grpSpPr>
            <a:xfrm>
              <a:off x="8864385" y="1817336"/>
              <a:ext cx="1770010" cy="2783885"/>
              <a:chOff x="838200" y="1673815"/>
              <a:chExt cx="2360013" cy="3711846"/>
            </a:xfrm>
          </p:grpSpPr>
          <p:sp>
            <p:nvSpPr>
              <p:cNvPr id="65" name="Rectangle: Rounded Corners 64">
                <a:extLst>
                  <a:ext uri="{FF2B5EF4-FFF2-40B4-BE49-F238E27FC236}">
                    <a16:creationId xmlns:a16="http://schemas.microsoft.com/office/drawing/2014/main" id="{1146CD3C-3DB6-44FD-5EE4-D175D4BF0C21}"/>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6" name="Rectangle: Rounded Corners 65">
                <a:extLst>
                  <a:ext uri="{FF2B5EF4-FFF2-40B4-BE49-F238E27FC236}">
                    <a16:creationId xmlns:a16="http://schemas.microsoft.com/office/drawing/2014/main" id="{965AF921-BDC2-CFCA-5CB3-4129E3C736B4}"/>
                  </a:ext>
                </a:extLst>
              </p:cNvPr>
              <p:cNvSpPr/>
              <p:nvPr/>
            </p:nvSpPr>
            <p:spPr>
              <a:xfrm>
                <a:off x="838200" y="1673815"/>
                <a:ext cx="2360013" cy="988105"/>
              </a:xfrm>
              <a:prstGeom prst="roundRect">
                <a:avLst>
                  <a:gd name="adj" fmla="val 2492"/>
                </a:avLst>
              </a:prstGeom>
              <a:solidFill>
                <a:schemeClr val="tx2">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7" name="Rectangle: Rounded Corners 66">
                <a:extLst>
                  <a:ext uri="{FF2B5EF4-FFF2-40B4-BE49-F238E27FC236}">
                    <a16:creationId xmlns:a16="http://schemas.microsoft.com/office/drawing/2014/main" id="{AF5E63BC-DF6F-9093-E72B-FF589A4619F8}"/>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8" name="TextBox 67">
                <a:extLst>
                  <a:ext uri="{FF2B5EF4-FFF2-40B4-BE49-F238E27FC236}">
                    <a16:creationId xmlns:a16="http://schemas.microsoft.com/office/drawing/2014/main" id="{CF26681F-B8DD-53C3-14A1-E4EBE8BDF8FF}"/>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ea typeface="+mn-ea"/>
                    <a:cs typeface="+mn-cs"/>
                  </a:rPr>
                  <a:t>04</a:t>
                </a:r>
              </a:p>
            </p:txBody>
          </p:sp>
          <p:sp>
            <p:nvSpPr>
              <p:cNvPr id="69" name="TextBox 68">
                <a:extLst>
                  <a:ext uri="{FF2B5EF4-FFF2-40B4-BE49-F238E27FC236}">
                    <a16:creationId xmlns:a16="http://schemas.microsoft.com/office/drawing/2014/main" id="{4672B60B-B802-FA90-7CC2-A71F359BB3D1}"/>
                  </a:ext>
                </a:extLst>
              </p:cNvPr>
              <p:cNvSpPr txBox="1"/>
              <p:nvPr/>
            </p:nvSpPr>
            <p:spPr>
              <a:xfrm>
                <a:off x="1268183" y="2667385"/>
                <a:ext cx="1500044" cy="1477328"/>
              </a:xfrm>
              <a:prstGeom prst="rect">
                <a:avLst/>
              </a:prstGeom>
              <a:noFill/>
            </p:spPr>
            <p:txBody>
              <a:bodyPr wrap="square" lIns="0" r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1">
                    <a:ln>
                      <a:noFill/>
                    </a:ln>
                    <a:solidFill>
                      <a:srgbClr val="000000">
                        <a:lumMod val="65000"/>
                        <a:lumOff val="35000"/>
                      </a:srgbClr>
                    </a:solidFill>
                    <a:effectLst/>
                    <a:uLnTx/>
                    <a:uFillTx/>
                    <a:latin typeface="Network Rail Sans" panose="02000000040000020004" pitchFamily="2" charset="0"/>
                    <a:ea typeface="+mn-ea"/>
                    <a:cs typeface="+mn-cs"/>
                  </a:rPr>
                  <a:t>Are there any proposals that you wouldn’t want to feature as part of the performance scheme?</a:t>
                </a:r>
              </a:p>
            </p:txBody>
          </p:sp>
          <p:cxnSp>
            <p:nvCxnSpPr>
              <p:cNvPr id="70" name="Straight Connector 69">
                <a:extLst>
                  <a:ext uri="{FF2B5EF4-FFF2-40B4-BE49-F238E27FC236}">
                    <a16:creationId xmlns:a16="http://schemas.microsoft.com/office/drawing/2014/main" id="{067E730C-1789-C586-7E50-1AA61254F5EB}"/>
                  </a:ext>
                </a:extLst>
              </p:cNvPr>
              <p:cNvCxnSpPr/>
              <p:nvPr/>
            </p:nvCxnSpPr>
            <p:spPr>
              <a:xfrm>
                <a:off x="1253843" y="2626997"/>
                <a:ext cx="1500044" cy="0"/>
              </a:xfrm>
              <a:prstGeom prst="line">
                <a:avLst/>
              </a:prstGeom>
              <a:noFill/>
              <a:ln w="6350" cap="flat" cmpd="sng" algn="ctr">
                <a:solidFill>
                  <a:schemeClr val="tx2">
                    <a:lumMod val="40000"/>
                    <a:lumOff val="60000"/>
                  </a:schemeClr>
                </a:solidFill>
                <a:prstDash val="solid"/>
                <a:miter lim="800000"/>
              </a:ln>
              <a:effectLst/>
            </p:spPr>
          </p:cxnSp>
        </p:grpSp>
      </p:grpSp>
      <p:sp>
        <p:nvSpPr>
          <p:cNvPr id="81" name="TextBox 80">
            <a:extLst>
              <a:ext uri="{FF2B5EF4-FFF2-40B4-BE49-F238E27FC236}">
                <a16:creationId xmlns:a16="http://schemas.microsoft.com/office/drawing/2014/main" id="{EBC1AE49-0258-96C8-58ED-F3E17D4B18E0}"/>
              </a:ext>
            </a:extLst>
          </p:cNvPr>
          <p:cNvSpPr txBox="1"/>
          <p:nvPr/>
        </p:nvSpPr>
        <p:spPr>
          <a:xfrm>
            <a:off x="405902" y="1337386"/>
            <a:ext cx="999539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Network Rail Sans" panose="02000000040000020004" pitchFamily="2" charset="0"/>
                <a:ea typeface="+mn-ea"/>
                <a:cs typeface="+mn-cs"/>
              </a:rPr>
              <a:t>The features discussed today are intended to help inform the future development of GBR's performance schemes. We will consider the feedback received on the relative merits of each option, whether any features warrant further development, and are open to exploring alternative options that would provide clear benefits to the performance scheme.</a:t>
            </a:r>
          </a:p>
        </p:txBody>
      </p:sp>
    </p:spTree>
    <p:extLst>
      <p:ext uri="{BB962C8B-B14F-4D97-AF65-F5344CB8AC3E}">
        <p14:creationId xmlns:p14="http://schemas.microsoft.com/office/powerpoint/2010/main" val="3269812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2D513-1CD5-E57D-50E5-2C4F059EBB0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B9549E0-0EDC-9048-8209-88C89BD92F09}"/>
              </a:ext>
            </a:extLst>
          </p:cNvPr>
          <p:cNvSpPr>
            <a:spLocks noGrp="1"/>
          </p:cNvSpPr>
          <p:nvPr>
            <p:ph type="body" sz="quarter" idx="13"/>
          </p:nvPr>
        </p:nvSpPr>
        <p:spPr/>
        <p:txBody>
          <a:bodyPr/>
          <a:lstStyle/>
          <a:p>
            <a:pPr algn="r"/>
            <a:r>
              <a:rPr lang="en-GB" sz="4400"/>
              <a:t>Next steps</a:t>
            </a:r>
          </a:p>
        </p:txBody>
      </p:sp>
      <p:sp>
        <p:nvSpPr>
          <p:cNvPr id="7" name="Text Placeholder 1">
            <a:extLst>
              <a:ext uri="{FF2B5EF4-FFF2-40B4-BE49-F238E27FC236}">
                <a16:creationId xmlns:a16="http://schemas.microsoft.com/office/drawing/2014/main" id="{E349E0A2-4907-8E7B-821B-314576561C1E}"/>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828763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9DDBF8-7151-4641-048D-2B9042F310DD}"/>
              </a:ext>
            </a:extLst>
          </p:cNvPr>
          <p:cNvSpPr>
            <a:spLocks noGrp="1"/>
          </p:cNvSpPr>
          <p:nvPr>
            <p:ph type="body" sz="quarter" idx="14"/>
          </p:nvPr>
        </p:nvSpPr>
        <p:spPr>
          <a:xfrm>
            <a:off x="831185" y="1344957"/>
            <a:ext cx="5644736" cy="4444307"/>
          </a:xfrm>
        </p:spPr>
        <p:txBody>
          <a:bodyPr/>
          <a:lstStyle/>
          <a:p>
            <a:pPr marL="285750" indent="-285750">
              <a:spcBef>
                <a:spcPts val="600"/>
              </a:spcBef>
              <a:spcAft>
                <a:spcPts val="600"/>
              </a:spcAft>
              <a:buFont typeface="Courier New" panose="02070309020205020404" pitchFamily="49" charset="0"/>
              <a:buChar char="o"/>
            </a:pPr>
            <a:r>
              <a:rPr lang="en-GB" sz="1800"/>
              <a:t>We are in the early stages of developing the additional performance scheme features that could be included in the future performance schemes.</a:t>
            </a:r>
          </a:p>
          <a:p>
            <a:pPr marL="285750" indent="-285750">
              <a:spcBef>
                <a:spcPts val="600"/>
              </a:spcBef>
              <a:spcAft>
                <a:spcPts val="600"/>
              </a:spcAft>
              <a:buFont typeface="Courier New" panose="02070309020205020404" pitchFamily="49" charset="0"/>
              <a:buChar char="o"/>
            </a:pPr>
            <a:r>
              <a:rPr lang="en-GB" sz="1800"/>
              <a:t>Today’s session has been focussed on gathering industry feedback on the scheme features proposed, their structure, and how they could be used in practice. Similarly, we sought views on whether industry had any alternative features they thought should be considered. </a:t>
            </a:r>
          </a:p>
          <a:p>
            <a:pPr marL="285750" indent="-285750">
              <a:spcBef>
                <a:spcPts val="600"/>
              </a:spcBef>
              <a:spcAft>
                <a:spcPts val="600"/>
              </a:spcAft>
              <a:buFont typeface="Courier New" panose="02070309020205020404" pitchFamily="49" charset="0"/>
              <a:buChar char="o"/>
            </a:pPr>
            <a:r>
              <a:rPr lang="en-GB" sz="1800"/>
              <a:t>We will reflect on the feedback and discussions in this workshop when considering the additional features that could be used in a future performance scheme; developing initial policy proposals ahead of the formal consultation in April 2027. </a:t>
            </a:r>
          </a:p>
        </p:txBody>
      </p:sp>
      <p:sp>
        <p:nvSpPr>
          <p:cNvPr id="3" name="Slide Number Placeholder 2">
            <a:extLst>
              <a:ext uri="{FF2B5EF4-FFF2-40B4-BE49-F238E27FC236}">
                <a16:creationId xmlns:a16="http://schemas.microsoft.com/office/drawing/2014/main" id="{1C7BFA49-5B97-7179-FC9B-3EC83A536EA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76503D64-15F8-4C35-8D15-A27DE0C4DCFF}"/>
              </a:ext>
            </a:extLst>
          </p:cNvPr>
          <p:cNvGraphicFramePr>
            <a:graphicFrameLocks noGrp="1"/>
          </p:cNvGraphicFramePr>
          <p:nvPr>
            <p:extLst>
              <p:ext uri="{D42A27DB-BD31-4B8C-83A1-F6EECF244321}">
                <p14:modId xmlns:p14="http://schemas.microsoft.com/office/powerpoint/2010/main" val="3723430174"/>
              </p:ext>
            </p:extLst>
          </p:nvPr>
        </p:nvGraphicFramePr>
        <p:xfrm>
          <a:off x="6961953" y="767259"/>
          <a:ext cx="4796714" cy="2834640"/>
        </p:xfrm>
        <a:graphic>
          <a:graphicData uri="http://schemas.openxmlformats.org/drawingml/2006/table">
            <a:tbl>
              <a:tblPr firstRow="1" bandRow="1">
                <a:tableStyleId>{5C22544A-7EE6-4342-B048-85BDC9FD1C3A}</a:tableStyleId>
              </a:tblPr>
              <a:tblGrid>
                <a:gridCol w="4796714">
                  <a:extLst>
                    <a:ext uri="{9D8B030D-6E8A-4147-A177-3AD203B41FA5}">
                      <a16:colId xmlns:a16="http://schemas.microsoft.com/office/drawing/2014/main" val="3408449150"/>
                    </a:ext>
                  </a:extLst>
                </a:gridCol>
              </a:tblGrid>
              <a:tr h="437427">
                <a:tc>
                  <a:txBody>
                    <a:bodyPr/>
                    <a:lstStyle/>
                    <a:p>
                      <a:r>
                        <a:rPr lang="en-GB" sz="1400">
                          <a:latin typeface="Network Rail Sans" panose="02000000040000020004" pitchFamily="2" charset="0"/>
                        </a:rPr>
                        <a:t>Key dates / Look ahead – upcoming performance workshops </a:t>
                      </a:r>
                    </a:p>
                  </a:txBody>
                  <a:tcPr/>
                </a:tc>
                <a:extLst>
                  <a:ext uri="{0D108BD9-81ED-4DB2-BD59-A6C34878D82A}">
                    <a16:rowId xmlns:a16="http://schemas.microsoft.com/office/drawing/2014/main" val="3337840236"/>
                  </a:ext>
                </a:extLst>
              </a:tr>
              <a:tr h="860185">
                <a:tc>
                  <a:txBody>
                    <a:bodyPr/>
                    <a:lstStyle/>
                    <a:p>
                      <a:r>
                        <a:rPr lang="en-GB" sz="1400" b="1">
                          <a:latin typeface="Network Rail Sans" panose="02000000040000020004" pitchFamily="2" charset="0"/>
                        </a:rPr>
                        <a:t>Outcomes from technical workshops &amp; scheme design proposals in January 2027</a:t>
                      </a:r>
                      <a:r>
                        <a:rPr lang="en-GB" sz="1400" b="0">
                          <a:latin typeface="Network Rail Sans" panose="02000000040000020004" pitchFamily="2" charset="0"/>
                        </a:rPr>
                        <a:t> – We will present our emerging scheme proposals, as informed by the feedback provided in the series of technical workshops.</a:t>
                      </a:r>
                      <a:endParaRPr lang="en-GB" sz="1400" b="1">
                        <a:latin typeface="Network Rail Sans" panose="02000000040000020004" pitchFamily="2" charset="0"/>
                      </a:endParaRPr>
                    </a:p>
                  </a:txBody>
                  <a:tcPr/>
                </a:tc>
                <a:extLst>
                  <a:ext uri="{0D108BD9-81ED-4DB2-BD59-A6C34878D82A}">
                    <a16:rowId xmlns:a16="http://schemas.microsoft.com/office/drawing/2014/main" val="188333954"/>
                  </a:ext>
                </a:extLst>
              </a:tr>
              <a:tr h="545942">
                <a:tc>
                  <a:txBody>
                    <a:bodyPr/>
                    <a:lstStyle/>
                    <a:p>
                      <a:r>
                        <a:rPr lang="en-GB" sz="1400" b="1">
                          <a:latin typeface="Network Rail Sans" panose="02000000040000020004" pitchFamily="2" charset="0"/>
                        </a:rPr>
                        <a:t>Transitionary adjustments to GBR (if needed) in February 2027</a:t>
                      </a:r>
                      <a:r>
                        <a:rPr lang="en-GB" sz="1400">
                          <a:latin typeface="Network Rail Sans" panose="02000000040000020004" pitchFamily="2" charset="0"/>
                        </a:rPr>
                        <a:t> –  We will discuss a range of potential transitionary arrangements that could support the introduction of future performance schemes. We will seek industry views on their suitability, appropriateness, and how they could be implemented.</a:t>
                      </a:r>
                    </a:p>
                  </a:txBody>
                  <a:tcPr/>
                </a:tc>
                <a:extLst>
                  <a:ext uri="{0D108BD9-81ED-4DB2-BD59-A6C34878D82A}">
                    <a16:rowId xmlns:a16="http://schemas.microsoft.com/office/drawing/2014/main" val="1890758752"/>
                  </a:ext>
                </a:extLst>
              </a:tr>
            </a:tbl>
          </a:graphicData>
        </a:graphic>
      </p:graphicFrame>
      <p:sp>
        <p:nvSpPr>
          <p:cNvPr id="12" name="Text Placeholder 3">
            <a:extLst>
              <a:ext uri="{FF2B5EF4-FFF2-40B4-BE49-F238E27FC236}">
                <a16:creationId xmlns:a16="http://schemas.microsoft.com/office/drawing/2014/main" id="{83C10200-AA86-DCE7-EA5D-47A1A7EEA2A9}"/>
              </a:ext>
            </a:extLst>
          </p:cNvPr>
          <p:cNvSpPr txBox="1">
            <a:spLocks/>
          </p:cNvSpPr>
          <p:nvPr/>
        </p:nvSpPr>
        <p:spPr>
          <a:xfrm>
            <a:off x="626733" y="598359"/>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Summary and next steps</a:t>
            </a:r>
          </a:p>
        </p:txBody>
      </p:sp>
      <p:sp>
        <p:nvSpPr>
          <p:cNvPr id="13" name="Text Placeholder 2">
            <a:extLst>
              <a:ext uri="{FF2B5EF4-FFF2-40B4-BE49-F238E27FC236}">
                <a16:creationId xmlns:a16="http://schemas.microsoft.com/office/drawing/2014/main" id="{EC363CDF-42C2-A29A-8C9A-5C68A768F7B5}"/>
              </a:ext>
            </a:extLst>
          </p:cNvPr>
          <p:cNvSpPr txBox="1">
            <a:spLocks/>
          </p:cNvSpPr>
          <p:nvPr/>
        </p:nvSpPr>
        <p:spPr>
          <a:xfrm>
            <a:off x="6961953" y="4638220"/>
            <a:ext cx="4796714" cy="949650"/>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charges and performance workshops,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GBR's Charges and Performance Schemes</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Tree>
    <p:extLst>
      <p:ext uri="{BB962C8B-B14F-4D97-AF65-F5344CB8AC3E}">
        <p14:creationId xmlns:p14="http://schemas.microsoft.com/office/powerpoint/2010/main" val="2235957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6BB6E9-FF68-DE02-3891-1FF70575FCF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sp>
        <p:nvSpPr>
          <p:cNvPr id="8" name="Text Placeholder 3">
            <a:extLst>
              <a:ext uri="{FF2B5EF4-FFF2-40B4-BE49-F238E27FC236}">
                <a16:creationId xmlns:a16="http://schemas.microsoft.com/office/drawing/2014/main" id="{4E7575D1-85B8-20B3-8E63-BF5FD5C716BF}"/>
              </a:ext>
            </a:extLst>
          </p:cNvPr>
          <p:cNvSpPr txBox="1">
            <a:spLocks/>
          </p:cNvSpPr>
          <p:nvPr/>
        </p:nvSpPr>
        <p:spPr>
          <a:xfrm>
            <a:off x="574474" y="606078"/>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How you can help shape GBR’s Charges Scheme and Performance Scheme Statements for FP1</a:t>
            </a:r>
          </a:p>
        </p:txBody>
      </p:sp>
      <p:sp>
        <p:nvSpPr>
          <p:cNvPr id="4" name="Text Placeholder 2">
            <a:extLst>
              <a:ext uri="{FF2B5EF4-FFF2-40B4-BE49-F238E27FC236}">
                <a16:creationId xmlns:a16="http://schemas.microsoft.com/office/drawing/2014/main" id="{FC54878A-EBBF-ED4D-ACE6-9B1BE02C47FC}"/>
              </a:ext>
            </a:extLst>
          </p:cNvPr>
          <p:cNvSpPr txBox="1">
            <a:spLocks/>
          </p:cNvSpPr>
          <p:nvPr/>
        </p:nvSpPr>
        <p:spPr>
          <a:xfrm>
            <a:off x="745882" y="5179410"/>
            <a:ext cx="11117288" cy="447892"/>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emerging proposals for charges and performance ,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https://www.networkrail.co.uk/industry-and-commercial/developing-gbrs-charges-and-performance-schemes/</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rPr>
              <a:t>If you have any questions or would like to discuss this further, you can contact the team via our dedicated inbox: </a:t>
            </a: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hlinkClick r:id="rId3"/>
              </a:rPr>
              <a:t>chargesandperformanceschemes@networkrail.co.uk</a:t>
            </a: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1D52E286-1F5B-7F7B-4B0C-6F6075E83B65}"/>
              </a:ext>
            </a:extLst>
          </p:cNvPr>
          <p:cNvSpPr>
            <a:spLocks noGrp="1"/>
          </p:cNvSpPr>
          <p:nvPr>
            <p:ph type="body" sz="quarter" idx="14"/>
          </p:nvPr>
        </p:nvSpPr>
        <p:spPr>
          <a:xfrm>
            <a:off x="745882" y="1804744"/>
            <a:ext cx="10788458" cy="1737053"/>
          </a:xfrm>
        </p:spPr>
        <p:txBody>
          <a:bodyPr/>
          <a:lstStyle/>
          <a:p>
            <a:r>
              <a:rPr lang="en-GB" sz="1800" b="1"/>
              <a:t>Ways to get involved:</a:t>
            </a:r>
          </a:p>
          <a:p>
            <a:endParaRPr lang="en-GB" sz="1800" b="1"/>
          </a:p>
          <a:p>
            <a:pPr marL="285750" indent="-285750">
              <a:spcAft>
                <a:spcPts val="800"/>
              </a:spcAft>
              <a:buFont typeface="Arial" panose="020B0604020202020204" pitchFamily="34" charset="0"/>
              <a:buChar char="•"/>
            </a:pPr>
            <a:r>
              <a:rPr lang="en-GB" sz="1800"/>
              <a:t>Technical workshops on important charges and performance scheme topics.</a:t>
            </a:r>
          </a:p>
          <a:p>
            <a:pPr marL="285750" indent="-285750">
              <a:spcAft>
                <a:spcPts val="800"/>
              </a:spcAft>
              <a:buFont typeface="Arial" panose="020B0604020202020204" pitchFamily="34" charset="0"/>
              <a:buChar char="•"/>
            </a:pPr>
            <a:r>
              <a:rPr lang="en-GB" sz="1800"/>
              <a:t>Targeted engagement with freight, devolved bodies, open access, other infrastructure managers, and funders. </a:t>
            </a:r>
          </a:p>
          <a:p>
            <a:r>
              <a:rPr lang="en-GB" sz="1800" b="1"/>
              <a:t>We are committed to:</a:t>
            </a:r>
          </a:p>
          <a:p>
            <a:endParaRPr lang="en-GB" sz="1800"/>
          </a:p>
        </p:txBody>
      </p:sp>
      <p:graphicFrame>
        <p:nvGraphicFramePr>
          <p:cNvPr id="7" name="Diagram 6">
            <a:extLst>
              <a:ext uri="{FF2B5EF4-FFF2-40B4-BE49-F238E27FC236}">
                <a16:creationId xmlns:a16="http://schemas.microsoft.com/office/drawing/2014/main" id="{836CEFEF-35AC-3C76-D762-517FA16FD600}"/>
              </a:ext>
            </a:extLst>
          </p:cNvPr>
          <p:cNvGraphicFramePr/>
          <p:nvPr/>
        </p:nvGraphicFramePr>
        <p:xfrm>
          <a:off x="745882" y="3397552"/>
          <a:ext cx="10788458" cy="2054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93393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Network Rail">
      <a:dk1>
        <a:sysClr val="windowText" lastClr="000000"/>
      </a:dk1>
      <a:lt1>
        <a:sysClr val="window" lastClr="FFFFFF"/>
      </a:lt1>
      <a:dk2>
        <a:srgbClr val="005172"/>
      </a:dk2>
      <a:lt2>
        <a:srgbClr val="E7E6E6"/>
      </a:lt2>
      <a:accent1>
        <a:srgbClr val="005172"/>
      </a:accent1>
      <a:accent2>
        <a:srgbClr val="F07E23"/>
      </a:accent2>
      <a:accent3>
        <a:srgbClr val="C3D3E1"/>
      </a:accent3>
      <a:accent4>
        <a:srgbClr val="003C55"/>
      </a:accent4>
      <a:accent5>
        <a:srgbClr val="11BAFF"/>
      </a:accent5>
      <a:accent6>
        <a:srgbClr val="456B8C"/>
      </a:accent6>
      <a:hlink>
        <a:srgbClr val="F07E23"/>
      </a:hlink>
      <a:folHlink>
        <a:srgbClr val="00283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spPr>
      <a:bodyPr rtlCol="0" anchor="ctr"/>
      <a:lstStyle>
        <a:defPPr marL="285750" indent="-285750" algn="l">
          <a:buFont typeface="Arial" panose="020B0604020202020204" pitchFamily="34" charset="0"/>
          <a:buChar char="•"/>
          <a:defRPr sz="1400">
            <a:solidFill>
              <a:schemeClr val="tx1"/>
            </a:solidFill>
            <a:latin typeface="Network Rail Sans" panose="02000000040000020004" pitchFamily="2" charset="0"/>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4_Office Theme">
  <a:themeElements>
    <a:clrScheme name="Network Rail">
      <a:dk1>
        <a:sysClr val="windowText" lastClr="000000"/>
      </a:dk1>
      <a:lt1>
        <a:sysClr val="window" lastClr="FFFFFF"/>
      </a:lt1>
      <a:dk2>
        <a:srgbClr val="005172"/>
      </a:dk2>
      <a:lt2>
        <a:srgbClr val="E7E6E6"/>
      </a:lt2>
      <a:accent1>
        <a:srgbClr val="005172"/>
      </a:accent1>
      <a:accent2>
        <a:srgbClr val="F07E23"/>
      </a:accent2>
      <a:accent3>
        <a:srgbClr val="C3D3E1"/>
      </a:accent3>
      <a:accent4>
        <a:srgbClr val="003C55"/>
      </a:accent4>
      <a:accent5>
        <a:srgbClr val="11BAFF"/>
      </a:accent5>
      <a:accent6>
        <a:srgbClr val="456B8C"/>
      </a:accent6>
      <a:hlink>
        <a:srgbClr val="F07E23"/>
      </a:hlink>
      <a:folHlink>
        <a:srgbClr val="00283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5C5D0A67F34B498837BA2288A8E3E8" ma:contentTypeVersion="20" ma:contentTypeDescription="Create a new document." ma:contentTypeScope="" ma:versionID="bda7204226f74fd9e8fbc00c1b394b48">
  <xsd:schema xmlns:xsd="http://www.w3.org/2001/XMLSchema" xmlns:xs="http://www.w3.org/2001/XMLSchema" xmlns:p="http://schemas.microsoft.com/office/2006/metadata/properties" xmlns:ns2="741a431f-f11e-430b-8db8-9ff92049146f" xmlns:ns3="9ed464a4-0754-4a56-be90-7b5b5dd951f0" xmlns:ns4="af32717b-85d4-46b0-82d8-410bc3119485" targetNamespace="http://schemas.microsoft.com/office/2006/metadata/properties" ma:root="true" ma:fieldsID="d1bc75236d0556e3edaae12a61ee09a9" ns2:_="" ns3:_="" ns4:_="">
    <xsd:import namespace="741a431f-f11e-430b-8db8-9ff92049146f"/>
    <xsd:import namespace="9ed464a4-0754-4a56-be90-7b5b5dd951f0"/>
    <xsd:import namespace="af32717b-85d4-46b0-82d8-410bc31194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Topic" minOccurs="0"/>
                <xsd:element ref="ns2:lcf76f155ced4ddcb4097134ff3c332f" minOccurs="0"/>
                <xsd:element ref="ns4:TaxCatchAll" minOccurs="0"/>
                <xsd:element ref="ns2:MediaLengthInSeconds" minOccurs="0"/>
                <xsd:element ref="ns2:MediaServiceObjectDetectorVersions" minOccurs="0"/>
                <xsd:element ref="ns2:MarkedasFINA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1a431f-f11e-430b-8db8-9ff920491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Topic" ma:index="20" nillable="true" ma:displayName="Topic" ma:description="e.g. recalibration, briefing note, consultation..." ma:format="Dropdown" ma:internalName="Topic">
      <xsd:simpleType>
        <xsd:restriction base="dms:Text">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89bcca-d77b-429e-a31c-3f7c234e7016"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arkedasFINAL" ma:index="26" nillable="true" ma:displayName="Marked as FINAL" ma:default="0" ma:description="If yes, do not edit." ma:format="Dropdown" ma:internalName="MarkedasFINAL">
      <xsd:simpleType>
        <xsd:restriction base="dms:Boolean"/>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d464a4-0754-4a56-be90-7b5b5dd951f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f32717b-85d4-46b0-82d8-410bc3119485"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d7e2bf4-9443-440c-b8f7-768d39cd5f5e}" ma:internalName="TaxCatchAll" ma:showField="CatchAllData" ma:web="9ed464a4-0754-4a56-be90-7b5b5dd951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arkedasFINAL xmlns="741a431f-f11e-430b-8db8-9ff92049146f">false</MarkedasFINAL>
    <TaxCatchAll xmlns="af32717b-85d4-46b0-82d8-410bc3119485" xsi:nil="true"/>
    <Topic xmlns="741a431f-f11e-430b-8db8-9ff92049146f" xsi:nil="true"/>
    <lcf76f155ced4ddcb4097134ff3c332f xmlns="741a431f-f11e-430b-8db8-9ff92049146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64FE24-6798-4918-A8BA-225F7ACE5137}">
  <ds:schemaRefs>
    <ds:schemaRef ds:uri="741a431f-f11e-430b-8db8-9ff92049146f"/>
    <ds:schemaRef ds:uri="9ed464a4-0754-4a56-be90-7b5b5dd951f0"/>
    <ds:schemaRef ds:uri="af32717b-85d4-46b0-82d8-410bc31194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830142C-C423-4B30-8867-30BF10AF86AA}">
  <ds:schemaRefs>
    <ds:schemaRef ds:uri="741a431f-f11e-430b-8db8-9ff92049146f"/>
    <ds:schemaRef ds:uri="9ed464a4-0754-4a56-be90-7b5b5dd951f0"/>
    <ds:schemaRef ds:uri="af32717b-85d4-46b0-82d8-410bc31194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390DF54-B6EA-4A2B-9EF0-D87ADFA446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19</Slides>
  <Notes>10</Notes>
  <HiddenSlides>0</HiddenSlides>
  <ScaleCrop>false</ScaleCrop>
  <HeadingPairs>
    <vt:vector size="4" baseType="variant">
      <vt:variant>
        <vt:lpstr>Theme</vt:lpstr>
      </vt:variant>
      <vt:variant>
        <vt:i4>5</vt:i4>
      </vt:variant>
      <vt:variant>
        <vt:lpstr>Slide Titles</vt:lpstr>
      </vt:variant>
      <vt:variant>
        <vt:i4>19</vt:i4>
      </vt:variant>
    </vt:vector>
  </HeadingPairs>
  <TitlesOfParts>
    <vt:vector size="24" baseType="lpstr">
      <vt:lpstr>office theme</vt:lpstr>
      <vt:lpstr>1_Office Theme</vt:lpstr>
      <vt:lpstr>2_Office Theme</vt:lpstr>
      <vt:lpstr>4_Office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2026-03-16T12:54:37Z</dcterms:created>
  <dcterms:modified xsi:type="dcterms:W3CDTF">2026-09-15T08:51:06Z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0x0101001C5C5D0A67F34B498837BA2288A8E3E8</vt:lpwstr>
  </property>
  <property fmtid="{D5CDD505-2E9C-101B-9397-08002B2CF9AE}" pid="3" name="MSIP_Label_8577031b-11bc-4db9-b655-7d79027ad570_Enabled">
    <vt:lpwstr>true</vt:lpwstr>
  </property>
  <property fmtid="{D5CDD505-2E9C-101B-9397-08002B2CF9AE}" pid="4" name="MSIP_Label_8577031b-11bc-4db9-b655-7d79027ad570_SetDate">
    <vt:lpwstr>2026-03-16T13:24:28Z</vt:lpwstr>
  </property>
  <property fmtid="{D5CDD505-2E9C-101B-9397-08002B2CF9AE}" pid="5" name="MSIP_Label_8577031b-11bc-4db9-b655-7d79027ad570_Method">
    <vt:lpwstr>Standard</vt:lpwstr>
  </property>
  <property fmtid="{D5CDD505-2E9C-101B-9397-08002B2CF9AE}" pid="6" name="MSIP_Label_8577031b-11bc-4db9-b655-7d79027ad570_Name">
    <vt:lpwstr>8577031b-11bc-4db9-b655-7d79027ad570</vt:lpwstr>
  </property>
  <property fmtid="{D5CDD505-2E9C-101B-9397-08002B2CF9AE}" pid="7" name="MSIP_Label_8577031b-11bc-4db9-b655-7d79027ad570_SiteId">
    <vt:lpwstr>c22cc3e1-5d7f-4f4d-be03-d5a158cc9409</vt:lpwstr>
  </property>
  <property fmtid="{D5CDD505-2E9C-101B-9397-08002B2CF9AE}" pid="8" name="MSIP_Label_8577031b-11bc-4db9-b655-7d79027ad570_ActionId">
    <vt:lpwstr>6f9177aa-9c3c-425d-a802-a119a49d0e97</vt:lpwstr>
  </property>
  <property fmtid="{D5CDD505-2E9C-101B-9397-08002B2CF9AE}" pid="9" name="MSIP_Label_8577031b-11bc-4db9-b655-7d79027ad570_ContentBits">
    <vt:lpwstr>1</vt:lpwstr>
  </property>
  <property fmtid="{D5CDD505-2E9C-101B-9397-08002B2CF9AE}" pid="10" name="MSIP_Label_8577031b-11bc-4db9-b655-7d79027ad570_Tag">
    <vt:lpwstr>10, 3, 0, 1</vt:lpwstr>
  </property>
  <property fmtid="{D5CDD505-2E9C-101B-9397-08002B2CF9AE}" pid="11" name="ClassificationContentMarkingHeaderLocations">
    <vt:lpwstr>office theme:8</vt:lpwstr>
  </property>
  <property fmtid="{D5CDD505-2E9C-101B-9397-08002B2CF9AE}" pid="12" name="ClassificationContentMarkingHeaderText">
    <vt:lpwstr>OFFICIAL</vt:lpwstr>
  </property>
  <property fmtid="{D5CDD505-2E9C-101B-9397-08002B2CF9AE}" pid="13" name="MediaServiceImageTags">
    <vt:lpwstr/>
  </property>
</Properties>
</file>