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 id="2147483678" r:id="rId6"/>
  </p:sldMasterIdLst>
  <p:notesMasterIdLst>
    <p:notesMasterId r:id="rId31"/>
  </p:notesMasterIdLst>
  <p:sldIdLst>
    <p:sldId id="295" r:id="rId7"/>
    <p:sldId id="294" r:id="rId8"/>
    <p:sldId id="420" r:id="rId9"/>
    <p:sldId id="387" r:id="rId10"/>
    <p:sldId id="426" r:id="rId11"/>
    <p:sldId id="427" r:id="rId12"/>
    <p:sldId id="428" r:id="rId13"/>
    <p:sldId id="403" r:id="rId14"/>
    <p:sldId id="432" r:id="rId15"/>
    <p:sldId id="448" r:id="rId16"/>
    <p:sldId id="418" r:id="rId17"/>
    <p:sldId id="447" r:id="rId18"/>
    <p:sldId id="449" r:id="rId19"/>
    <p:sldId id="414" r:id="rId20"/>
    <p:sldId id="442" r:id="rId21"/>
    <p:sldId id="450" r:id="rId22"/>
    <p:sldId id="425" r:id="rId23"/>
    <p:sldId id="446" r:id="rId24"/>
    <p:sldId id="437" r:id="rId25"/>
    <p:sldId id="431" r:id="rId26"/>
    <p:sldId id="439" r:id="rId27"/>
    <p:sldId id="373" r:id="rId28"/>
    <p:sldId id="422" r:id="rId29"/>
    <p:sldId id="30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D75D0F-B397-637A-0BFB-2DCBDCEE11FD}" name="Rachel Grashion" initials="RG" userId="S::rgrashio@networkrail.co.uk::b5eb446e-2934-41e4-895f-ba1fce65d8b1" providerId="AD"/>
  <p188:author id="{4C0BE314-9EC8-67A4-E414-8FC244B22CE8}" name="Gareth Russell" initials="GR" userId="S::GRussel2@networkrail.co.uk::06e8a21c-5b3b-4cc9-870e-09374422845a" providerId="AD"/>
  <p188:author id="{F1EF4547-5DBD-35D3-6D6F-AA93AB30DBE0}" name="Gareth Russell" initials="GR" userId="S::grussel2@networkrail.co.uk::06e8a21c-5b3b-4cc9-870e-09374422845a" providerId="AD"/>
  <p188:author id="{F2519E71-90F8-6897-1676-9A2528A4ADE9}" name="Caitlin Scarlett" initials="CS" userId="S::CScarle1@networkrail.co.uk::eced7f36-a3cb-4967-bc8e-3b96053e33cb" providerId="AD"/>
  <p188:author id="{B1D3F490-F746-CC08-FECF-25D6FE2AC7A1}" name="Rachel Grashion" initials="RG" userId="S::RGrashio@networkrail.co.uk::b5eb446e-2934-41e4-895f-ba1fce65d8b1" providerId="AD"/>
  <p188:author id="{1C9266E3-9F37-5ACA-8AA6-744FFD753260}" name="George Willicombe" initials="GW" userId="S::GWillico@networkrail.co.uk::4947754b-3353-4380-9f3c-a15b179a173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2B2"/>
    <a:srgbClr val="FFC5C5"/>
    <a:srgbClr val="156082"/>
    <a:srgbClr val="78206E"/>
    <a:srgbClr val="CC3300"/>
    <a:srgbClr val="FFF4D4"/>
    <a:srgbClr val="A6CAEC"/>
    <a:srgbClr val="A6A6A6"/>
    <a:srgbClr val="83CBEB"/>
    <a:srgbClr val="FE09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288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itlin Scarlett" userId="eced7f36-a3cb-4967-bc8e-3b96053e33cb" providerId="ADAL" clId="{C446E3C1-8D0C-4D1C-9809-322A07500AAE}"/>
    <pc:docChg chg="undo redo custSel addSld delSld modSld sldOrd modMainMaster">
      <pc:chgData name="Caitlin Scarlett" userId="eced7f36-a3cb-4967-bc8e-3b96053e33cb" providerId="ADAL" clId="{C446E3C1-8D0C-4D1C-9809-322A07500AAE}" dt="2026-09-02T15:42:57.971" v="11829" actId="47"/>
      <pc:docMkLst>
        <pc:docMk/>
      </pc:docMkLst>
      <pc:sldChg chg="delSp modSp mod modCm">
        <pc:chgData name="Caitlin Scarlett" userId="eced7f36-a3cb-4967-bc8e-3b96053e33cb" providerId="ADAL" clId="{C446E3C1-8D0C-4D1C-9809-322A07500AAE}" dt="2026-09-02T15:20:06.857" v="11280" actId="1076"/>
        <pc:sldMkLst>
          <pc:docMk/>
          <pc:sldMk cId="1111971337" sldId="414"/>
        </pc:sldMkLst>
        <pc:spChg chg="mod">
          <ac:chgData name="Caitlin Scarlett" userId="eced7f36-a3cb-4967-bc8e-3b96053e33cb" providerId="ADAL" clId="{C446E3C1-8D0C-4D1C-9809-322A07500AAE}" dt="2026-09-02T15:20:06.857" v="11280" actId="1076"/>
          <ac:spMkLst>
            <pc:docMk/>
            <pc:sldMk cId="1111971337" sldId="414"/>
            <ac:spMk id="3" creationId="{29A606C3-31D2-14DA-1934-FBA27BD47E09}"/>
          </ac:spMkLst>
        </pc:spChg>
        <pc:spChg chg="mod topLvl">
          <ac:chgData name="Caitlin Scarlett" userId="eced7f36-a3cb-4967-bc8e-3b96053e33cb" providerId="ADAL" clId="{C446E3C1-8D0C-4D1C-9809-322A07500AAE}" dt="2026-09-02T10:23:40.653" v="10506" actId="165"/>
          <ac:spMkLst>
            <pc:docMk/>
            <pc:sldMk cId="1111971337" sldId="414"/>
            <ac:spMk id="4" creationId="{673DE2A2-DEEA-D2C5-DE68-DAFDEEDBE8FC}"/>
          </ac:spMkLst>
        </pc:spChg>
        <pc:spChg chg="mod topLvl">
          <ac:chgData name="Caitlin Scarlett" userId="eced7f36-a3cb-4967-bc8e-3b96053e33cb" providerId="ADAL" clId="{C446E3C1-8D0C-4D1C-9809-322A07500AAE}" dt="2026-09-02T10:23:40.653" v="10506" actId="165"/>
          <ac:spMkLst>
            <pc:docMk/>
            <pc:sldMk cId="1111971337" sldId="414"/>
            <ac:spMk id="5" creationId="{72DFFB8F-6A35-FBC1-3BC5-E9A04523EB1F}"/>
          </ac:spMkLst>
        </pc:spChg>
        <pc:spChg chg="mod topLvl">
          <ac:chgData name="Caitlin Scarlett" userId="eced7f36-a3cb-4967-bc8e-3b96053e33cb" providerId="ADAL" clId="{C446E3C1-8D0C-4D1C-9809-322A07500AAE}" dt="2026-09-02T15:17:04.546" v="11049" actId="208"/>
          <ac:spMkLst>
            <pc:docMk/>
            <pc:sldMk cId="1111971337" sldId="414"/>
            <ac:spMk id="6" creationId="{56E745BE-30E1-0BCB-E62F-26D8D91834E9}"/>
          </ac:spMkLst>
        </pc:spChg>
        <pc:spChg chg="mod topLvl">
          <ac:chgData name="Caitlin Scarlett" userId="eced7f36-a3cb-4967-bc8e-3b96053e33cb" providerId="ADAL" clId="{C446E3C1-8D0C-4D1C-9809-322A07500AAE}" dt="2026-09-02T10:23:42.940" v="10507" actId="14100"/>
          <ac:spMkLst>
            <pc:docMk/>
            <pc:sldMk cId="1111971337" sldId="414"/>
            <ac:spMk id="7" creationId="{D5DFB921-8DE1-C9E9-49C9-11E4761A7284}"/>
          </ac:spMkLst>
        </pc:spChg>
        <pc:spChg chg="mod topLvl">
          <ac:chgData name="Caitlin Scarlett" userId="eced7f36-a3cb-4967-bc8e-3b96053e33cb" providerId="ADAL" clId="{C446E3C1-8D0C-4D1C-9809-322A07500AAE}" dt="2026-09-02T10:24:00.667" v="10511" actId="1076"/>
          <ac:spMkLst>
            <pc:docMk/>
            <pc:sldMk cId="1111971337" sldId="414"/>
            <ac:spMk id="13" creationId="{8F49DCDE-8446-FEAA-9AC5-7F2E3F4D1A02}"/>
          </ac:spMkLst>
        </pc:spChg>
        <pc:spChg chg="mod topLvl">
          <ac:chgData name="Caitlin Scarlett" userId="eced7f36-a3cb-4967-bc8e-3b96053e33cb" providerId="ADAL" clId="{C446E3C1-8D0C-4D1C-9809-322A07500AAE}" dt="2026-09-02T10:24:00.667" v="10511" actId="1076"/>
          <ac:spMkLst>
            <pc:docMk/>
            <pc:sldMk cId="1111971337" sldId="414"/>
            <ac:spMk id="14" creationId="{11FBD29A-F1F3-1531-429B-E5D2CE91F050}"/>
          </ac:spMkLst>
        </pc:spChg>
        <pc:spChg chg="mod topLvl">
          <ac:chgData name="Caitlin Scarlett" userId="eced7f36-a3cb-4967-bc8e-3b96053e33cb" providerId="ADAL" clId="{C446E3C1-8D0C-4D1C-9809-322A07500AAE}" dt="2026-09-02T10:24:00.667" v="10511" actId="1076"/>
          <ac:spMkLst>
            <pc:docMk/>
            <pc:sldMk cId="1111971337" sldId="414"/>
            <ac:spMk id="15" creationId="{9117B57A-5462-9B54-653C-CFB33F630E59}"/>
          </ac:spMkLst>
        </pc:spChg>
        <pc:spChg chg="mod topLvl">
          <ac:chgData name="Caitlin Scarlett" userId="eced7f36-a3cb-4967-bc8e-3b96053e33cb" providerId="ADAL" clId="{C446E3C1-8D0C-4D1C-9809-322A07500AAE}" dt="2026-09-02T12:54:23.576" v="10812" actId="1036"/>
          <ac:spMkLst>
            <pc:docMk/>
            <pc:sldMk cId="1111971337" sldId="414"/>
            <ac:spMk id="27" creationId="{E306114F-1E18-18C1-8406-CDF033C09A41}"/>
          </ac:spMkLst>
        </pc:spChg>
        <pc:spChg chg="mod topLvl">
          <ac:chgData name="Caitlin Scarlett" userId="eced7f36-a3cb-4967-bc8e-3b96053e33cb" providerId="ADAL" clId="{C446E3C1-8D0C-4D1C-9809-322A07500AAE}" dt="2026-09-02T15:17:14.895" v="11054" actId="208"/>
          <ac:spMkLst>
            <pc:docMk/>
            <pc:sldMk cId="1111971337" sldId="414"/>
            <ac:spMk id="37" creationId="{B82C2EFD-A043-003B-3CCF-AB5A8C6BEC10}"/>
          </ac:spMkLst>
        </pc:spChg>
        <pc:spChg chg="mod topLvl">
          <ac:chgData name="Caitlin Scarlett" userId="eced7f36-a3cb-4967-bc8e-3b96053e33cb" providerId="ADAL" clId="{C446E3C1-8D0C-4D1C-9809-322A07500AAE}" dt="2026-09-02T12:54:23.576" v="10812" actId="1036"/>
          <ac:spMkLst>
            <pc:docMk/>
            <pc:sldMk cId="1111971337" sldId="414"/>
            <ac:spMk id="43" creationId="{24754569-3D91-16DC-2037-1C4C7DCB5935}"/>
          </ac:spMkLst>
        </pc:spChg>
        <pc:spChg chg="mod topLvl">
          <ac:chgData name="Caitlin Scarlett" userId="eced7f36-a3cb-4967-bc8e-3b96053e33cb" providerId="ADAL" clId="{C446E3C1-8D0C-4D1C-9809-322A07500AAE}" dt="2026-09-02T12:54:18.096" v="10799" actId="1036"/>
          <ac:spMkLst>
            <pc:docMk/>
            <pc:sldMk cId="1111971337" sldId="414"/>
            <ac:spMk id="44" creationId="{0AA2C0AF-6E44-B2E9-5948-75BDA7C90E8D}"/>
          </ac:spMkLst>
        </pc:spChg>
        <pc:spChg chg="mod">
          <ac:chgData name="Caitlin Scarlett" userId="eced7f36-a3cb-4967-bc8e-3b96053e33cb" providerId="ADAL" clId="{C446E3C1-8D0C-4D1C-9809-322A07500AAE}" dt="2026-09-02T10:23:09.212" v="10498" actId="1076"/>
          <ac:spMkLst>
            <pc:docMk/>
            <pc:sldMk cId="1111971337" sldId="414"/>
            <ac:spMk id="53" creationId="{9320E547-7726-3A63-1F9F-9C03F42A6208}"/>
          </ac:spMkLst>
        </pc:spChg>
        <pc:spChg chg="mod">
          <ac:chgData name="Caitlin Scarlett" userId="eced7f36-a3cb-4967-bc8e-3b96053e33cb" providerId="ADAL" clId="{C446E3C1-8D0C-4D1C-9809-322A07500AAE}" dt="2026-09-02T10:22:28.188" v="10475" actId="1035"/>
          <ac:spMkLst>
            <pc:docMk/>
            <pc:sldMk cId="1111971337" sldId="414"/>
            <ac:spMk id="55" creationId="{45F5B91C-BE84-2D33-00A0-404D14CDE6C0}"/>
          </ac:spMkLst>
        </pc:spChg>
        <pc:spChg chg="mod topLvl">
          <ac:chgData name="Caitlin Scarlett" userId="eced7f36-a3cb-4967-bc8e-3b96053e33cb" providerId="ADAL" clId="{C446E3C1-8D0C-4D1C-9809-322A07500AAE}" dt="2026-09-02T12:54:23.576" v="10812" actId="1036"/>
          <ac:spMkLst>
            <pc:docMk/>
            <pc:sldMk cId="1111971337" sldId="414"/>
            <ac:spMk id="57" creationId="{8CC20DA7-9738-1E40-42C6-ED8BBC973E69}"/>
          </ac:spMkLst>
        </pc:spChg>
        <pc:spChg chg="mod">
          <ac:chgData name="Caitlin Scarlett" userId="eced7f36-a3cb-4967-bc8e-3b96053e33cb" providerId="ADAL" clId="{C446E3C1-8D0C-4D1C-9809-322A07500AAE}" dt="2026-09-02T10:22:28.188" v="10475" actId="1035"/>
          <ac:spMkLst>
            <pc:docMk/>
            <pc:sldMk cId="1111971337" sldId="414"/>
            <ac:spMk id="59" creationId="{F1907DB9-A8E1-46D0-F2B9-03A24C601089}"/>
          </ac:spMkLst>
        </pc:spChg>
        <pc:spChg chg="mod">
          <ac:chgData name="Caitlin Scarlett" userId="eced7f36-a3cb-4967-bc8e-3b96053e33cb" providerId="ADAL" clId="{C446E3C1-8D0C-4D1C-9809-322A07500AAE}" dt="2026-09-02T10:22:28.188" v="10475" actId="1035"/>
          <ac:spMkLst>
            <pc:docMk/>
            <pc:sldMk cId="1111971337" sldId="414"/>
            <ac:spMk id="61" creationId="{6F1E73D8-7FE9-243C-EB7E-35DA048C2306}"/>
          </ac:spMkLst>
        </pc:spChg>
        <pc:spChg chg="mod topLvl">
          <ac:chgData name="Caitlin Scarlett" userId="eced7f36-a3cb-4967-bc8e-3b96053e33cb" providerId="ADAL" clId="{C446E3C1-8D0C-4D1C-9809-322A07500AAE}" dt="2026-09-02T12:54:23.576" v="10812" actId="1036"/>
          <ac:spMkLst>
            <pc:docMk/>
            <pc:sldMk cId="1111971337" sldId="414"/>
            <ac:spMk id="63" creationId="{3787C493-2E41-878B-0780-DC3DD7F7E262}"/>
          </ac:spMkLst>
        </pc:spChg>
        <pc:spChg chg="mod topLvl">
          <ac:chgData name="Caitlin Scarlett" userId="eced7f36-a3cb-4967-bc8e-3b96053e33cb" providerId="ADAL" clId="{C446E3C1-8D0C-4D1C-9809-322A07500AAE}" dt="2026-09-02T12:54:23.576" v="10812" actId="1036"/>
          <ac:spMkLst>
            <pc:docMk/>
            <pc:sldMk cId="1111971337" sldId="414"/>
            <ac:spMk id="65" creationId="{159ED2BD-5D00-740B-07DC-00A58813FC3F}"/>
          </ac:spMkLst>
        </pc:spChg>
        <pc:spChg chg="mod topLvl">
          <ac:chgData name="Caitlin Scarlett" userId="eced7f36-a3cb-4967-bc8e-3b96053e33cb" providerId="ADAL" clId="{C446E3C1-8D0C-4D1C-9809-322A07500AAE}" dt="2026-09-02T12:54:23.576" v="10812" actId="1036"/>
          <ac:spMkLst>
            <pc:docMk/>
            <pc:sldMk cId="1111971337" sldId="414"/>
            <ac:spMk id="67" creationId="{C07A7703-7A5B-57FD-ED2B-5A1AF262F42F}"/>
          </ac:spMkLst>
        </pc:spChg>
        <pc:spChg chg="mod topLvl">
          <ac:chgData name="Caitlin Scarlett" userId="eced7f36-a3cb-4967-bc8e-3b96053e33cb" providerId="ADAL" clId="{C446E3C1-8D0C-4D1C-9809-322A07500AAE}" dt="2026-09-02T12:54:23.576" v="10812" actId="1036"/>
          <ac:spMkLst>
            <pc:docMk/>
            <pc:sldMk cId="1111971337" sldId="414"/>
            <ac:spMk id="69" creationId="{B848F88B-91D3-9A5A-5BEA-DFB7623471CF}"/>
          </ac:spMkLst>
        </pc:spChg>
        <pc:spChg chg="mod topLvl">
          <ac:chgData name="Caitlin Scarlett" userId="eced7f36-a3cb-4967-bc8e-3b96053e33cb" providerId="ADAL" clId="{C446E3C1-8D0C-4D1C-9809-322A07500AAE}" dt="2026-09-02T12:54:23.576" v="10812" actId="1036"/>
          <ac:spMkLst>
            <pc:docMk/>
            <pc:sldMk cId="1111971337" sldId="414"/>
            <ac:spMk id="78" creationId="{B2F5F8E8-52E3-0935-DB5B-4F1DD43732F5}"/>
          </ac:spMkLst>
        </pc:spChg>
        <pc:spChg chg="mod topLvl">
          <ac:chgData name="Caitlin Scarlett" userId="eced7f36-a3cb-4967-bc8e-3b96053e33cb" providerId="ADAL" clId="{C446E3C1-8D0C-4D1C-9809-322A07500AAE}" dt="2026-09-02T12:54:23.576" v="10812" actId="1036"/>
          <ac:spMkLst>
            <pc:docMk/>
            <pc:sldMk cId="1111971337" sldId="414"/>
            <ac:spMk id="80" creationId="{DB429951-8436-FBEB-EF47-B5A4C96E49BF}"/>
          </ac:spMkLst>
        </pc:spChg>
        <pc:spChg chg="mod topLvl">
          <ac:chgData name="Caitlin Scarlett" userId="eced7f36-a3cb-4967-bc8e-3b96053e33cb" providerId="ADAL" clId="{C446E3C1-8D0C-4D1C-9809-322A07500AAE}" dt="2026-09-02T12:54:23.576" v="10812" actId="1036"/>
          <ac:spMkLst>
            <pc:docMk/>
            <pc:sldMk cId="1111971337" sldId="414"/>
            <ac:spMk id="82" creationId="{AB1B32E2-BAFF-BDDE-1E64-629610EB2CAF}"/>
          </ac:spMkLst>
        </pc:spChg>
        <pc:spChg chg="mod topLvl">
          <ac:chgData name="Caitlin Scarlett" userId="eced7f36-a3cb-4967-bc8e-3b96053e33cb" providerId="ADAL" clId="{C446E3C1-8D0C-4D1C-9809-322A07500AAE}" dt="2026-09-02T15:17:07.002" v="11051" actId="208"/>
          <ac:spMkLst>
            <pc:docMk/>
            <pc:sldMk cId="1111971337" sldId="414"/>
            <ac:spMk id="88" creationId="{0780022D-631A-A950-77D7-20648163CFC6}"/>
          </ac:spMkLst>
        </pc:spChg>
        <pc:spChg chg="mod topLvl">
          <ac:chgData name="Caitlin Scarlett" userId="eced7f36-a3cb-4967-bc8e-3b96053e33cb" providerId="ADAL" clId="{C446E3C1-8D0C-4D1C-9809-322A07500AAE}" dt="2026-09-02T15:17:17.132" v="11055" actId="208"/>
          <ac:spMkLst>
            <pc:docMk/>
            <pc:sldMk cId="1111971337" sldId="414"/>
            <ac:spMk id="89" creationId="{578F179B-06B4-88BF-76FE-447D5DC24A4E}"/>
          </ac:spMkLst>
        </pc:spChg>
        <pc:spChg chg="mod topLvl">
          <ac:chgData name="Caitlin Scarlett" userId="eced7f36-a3cb-4967-bc8e-3b96053e33cb" providerId="ADAL" clId="{C446E3C1-8D0C-4D1C-9809-322A07500AAE}" dt="2026-09-02T12:54:18.096" v="10799" actId="1036"/>
          <ac:spMkLst>
            <pc:docMk/>
            <pc:sldMk cId="1111971337" sldId="414"/>
            <ac:spMk id="90" creationId="{083A349C-B285-C929-ABAC-4AD3071BAA11}"/>
          </ac:spMkLst>
        </pc:spChg>
        <pc:spChg chg="mod">
          <ac:chgData name="Caitlin Scarlett" userId="eced7f36-a3cb-4967-bc8e-3b96053e33cb" providerId="ADAL" clId="{C446E3C1-8D0C-4D1C-9809-322A07500AAE}" dt="2026-09-02T10:22:50.939" v="10494" actId="20577"/>
          <ac:spMkLst>
            <pc:docMk/>
            <pc:sldMk cId="1111971337" sldId="414"/>
            <ac:spMk id="94" creationId="{649C71D7-D51C-485E-E0A7-DC866BE5BBE3}"/>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07T15:09:44.252" v="1930" actId="20577"/>
              <pc2:cmMkLst xmlns:pc2="http://schemas.microsoft.com/office/powerpoint/2019/9/main/command">
                <pc:docMk/>
                <pc:sldMk cId="1111971337" sldId="414"/>
                <pc2:cmMk id="{91F32458-F84D-4509-91BE-68C280576892}"/>
              </pc2:cmMkLst>
            </pc226:cmChg>
            <pc226:cmChg xmlns:pc226="http://schemas.microsoft.com/office/powerpoint/2022/06/main/command" chg="mod">
              <pc226:chgData name="Caitlin Scarlett" userId="eced7f36-a3cb-4967-bc8e-3b96053e33cb" providerId="ADAL" clId="{C446E3C1-8D0C-4D1C-9809-322A07500AAE}" dt="2026-08-07T15:09:44.252" v="1930" actId="20577"/>
              <pc2:cmMkLst xmlns:pc2="http://schemas.microsoft.com/office/powerpoint/2019/9/main/command">
                <pc:docMk/>
                <pc:sldMk cId="1111971337" sldId="414"/>
                <pc2:cmMk id="{FABF64E6-B20A-49C4-BE14-74FE41921CE4}"/>
              </pc2:cmMkLst>
            </pc226:cmChg>
          </p:ext>
        </pc:extLst>
      </pc:sldChg>
      <pc:sldChg chg="delSp modSp mod modCm">
        <pc:chgData name="Caitlin Scarlett" userId="eced7f36-a3cb-4967-bc8e-3b96053e33cb" providerId="ADAL" clId="{C446E3C1-8D0C-4D1C-9809-322A07500AAE}" dt="2026-09-02T15:24:13.548" v="11319" actId="14100"/>
        <pc:sldMkLst>
          <pc:docMk/>
          <pc:sldMk cId="2215856134" sldId="418"/>
        </pc:sldMkLst>
        <pc:spChg chg="mod">
          <ac:chgData name="Caitlin Scarlett" userId="eced7f36-a3cb-4967-bc8e-3b96053e33cb" providerId="ADAL" clId="{C446E3C1-8D0C-4D1C-9809-322A07500AAE}" dt="2026-09-02T14:33:42.160" v="10901" actId="1036"/>
          <ac:spMkLst>
            <pc:docMk/>
            <pc:sldMk cId="2215856134" sldId="418"/>
            <ac:spMk id="2" creationId="{4E020CF5-2BFB-07D8-A7D7-2609D3CAEC72}"/>
          </ac:spMkLst>
        </pc:spChg>
        <pc:spChg chg="mod topLvl">
          <ac:chgData name="Caitlin Scarlett" userId="eced7f36-a3cb-4967-bc8e-3b96053e33cb" providerId="ADAL" clId="{C446E3C1-8D0C-4D1C-9809-322A07500AAE}" dt="2026-09-02T14:33:38.622" v="10889" actId="1038"/>
          <ac:spMkLst>
            <pc:docMk/>
            <pc:sldMk cId="2215856134" sldId="418"/>
            <ac:spMk id="4" creationId="{E56E5EDA-022B-0647-578F-71B877456A1E}"/>
          </ac:spMkLst>
        </pc:spChg>
        <pc:spChg chg="mod">
          <ac:chgData name="Caitlin Scarlett" userId="eced7f36-a3cb-4967-bc8e-3b96053e33cb" providerId="ADAL" clId="{C446E3C1-8D0C-4D1C-9809-322A07500AAE}" dt="2026-09-02T14:33:47.251" v="10902" actId="1076"/>
          <ac:spMkLst>
            <pc:docMk/>
            <pc:sldMk cId="2215856134" sldId="418"/>
            <ac:spMk id="6" creationId="{27146644-A5CD-AC21-B413-8317410E2120}"/>
          </ac:spMkLst>
        </pc:spChg>
        <pc:spChg chg="mod topLvl">
          <ac:chgData name="Caitlin Scarlett" userId="eced7f36-a3cb-4967-bc8e-3b96053e33cb" providerId="ADAL" clId="{C446E3C1-8D0C-4D1C-9809-322A07500AAE}" dt="2026-09-02T14:33:38.622" v="10889" actId="1038"/>
          <ac:spMkLst>
            <pc:docMk/>
            <pc:sldMk cId="2215856134" sldId="418"/>
            <ac:spMk id="14" creationId="{A7A22E59-846A-1719-9204-46859B9939D3}"/>
          </ac:spMkLst>
        </pc:spChg>
        <pc:spChg chg="mod">
          <ac:chgData name="Caitlin Scarlett" userId="eced7f36-a3cb-4967-bc8e-3b96053e33cb" providerId="ADAL" clId="{C446E3C1-8D0C-4D1C-9809-322A07500AAE}" dt="2026-09-02T12:27:28.466" v="10725" actId="14100"/>
          <ac:spMkLst>
            <pc:docMk/>
            <pc:sldMk cId="2215856134" sldId="418"/>
            <ac:spMk id="16" creationId="{9FB0B453-FA4B-02F3-1FC8-C45035B4ED5F}"/>
          </ac:spMkLst>
        </pc:spChg>
        <pc:spChg chg="mod">
          <ac:chgData name="Caitlin Scarlett" userId="eced7f36-a3cb-4967-bc8e-3b96053e33cb" providerId="ADAL" clId="{C446E3C1-8D0C-4D1C-9809-322A07500AAE}" dt="2026-09-02T12:26:57.740" v="10693" actId="1035"/>
          <ac:spMkLst>
            <pc:docMk/>
            <pc:sldMk cId="2215856134" sldId="418"/>
            <ac:spMk id="24" creationId="{BB1639EE-8330-34D9-75FB-5F9C8F5DFCC3}"/>
          </ac:spMkLst>
        </pc:spChg>
        <pc:spChg chg="mod">
          <ac:chgData name="Caitlin Scarlett" userId="eced7f36-a3cb-4967-bc8e-3b96053e33cb" providerId="ADAL" clId="{C446E3C1-8D0C-4D1C-9809-322A07500AAE}" dt="2026-09-02T12:26:57.740" v="10693" actId="1035"/>
          <ac:spMkLst>
            <pc:docMk/>
            <pc:sldMk cId="2215856134" sldId="418"/>
            <ac:spMk id="26" creationId="{2E066C94-5D4C-3598-03ED-0AF1AC15F3C3}"/>
          </ac:spMkLst>
        </pc:spChg>
        <pc:spChg chg="mod">
          <ac:chgData name="Caitlin Scarlett" userId="eced7f36-a3cb-4967-bc8e-3b96053e33cb" providerId="ADAL" clId="{C446E3C1-8D0C-4D1C-9809-322A07500AAE}" dt="2026-09-02T12:27:05.416" v="10704" actId="1035"/>
          <ac:spMkLst>
            <pc:docMk/>
            <pc:sldMk cId="2215856134" sldId="418"/>
            <ac:spMk id="29" creationId="{7B236C1C-E7D8-DCAB-4DFB-9899B437BD10}"/>
          </ac:spMkLst>
        </pc:spChg>
        <pc:spChg chg="mod">
          <ac:chgData name="Caitlin Scarlett" userId="eced7f36-a3cb-4967-bc8e-3b96053e33cb" providerId="ADAL" clId="{C446E3C1-8D0C-4D1C-9809-322A07500AAE}" dt="2026-09-02T12:27:23.511" v="10724" actId="1035"/>
          <ac:spMkLst>
            <pc:docMk/>
            <pc:sldMk cId="2215856134" sldId="418"/>
            <ac:spMk id="31" creationId="{80125A60-5E27-FF77-76CD-A23C97E502A6}"/>
          </ac:spMkLst>
        </pc:spChg>
        <pc:spChg chg="mod">
          <ac:chgData name="Caitlin Scarlett" userId="eced7f36-a3cb-4967-bc8e-3b96053e33cb" providerId="ADAL" clId="{C446E3C1-8D0C-4D1C-9809-322A07500AAE}" dt="2026-09-02T12:27:05.416" v="10704" actId="1035"/>
          <ac:spMkLst>
            <pc:docMk/>
            <pc:sldMk cId="2215856134" sldId="418"/>
            <ac:spMk id="33" creationId="{7D81B788-1FCA-658C-C325-3792084D313A}"/>
          </ac:spMkLst>
        </pc:spChg>
        <pc:spChg chg="mod">
          <ac:chgData name="Caitlin Scarlett" userId="eced7f36-a3cb-4967-bc8e-3b96053e33cb" providerId="ADAL" clId="{C446E3C1-8D0C-4D1C-9809-322A07500AAE}" dt="2026-09-02T12:26:57.740" v="10693" actId="1035"/>
          <ac:spMkLst>
            <pc:docMk/>
            <pc:sldMk cId="2215856134" sldId="418"/>
            <ac:spMk id="35" creationId="{033C0314-1FBD-0B6F-7545-3E23518D4A33}"/>
          </ac:spMkLst>
        </pc:spChg>
        <pc:spChg chg="mod">
          <ac:chgData name="Caitlin Scarlett" userId="eced7f36-a3cb-4967-bc8e-3b96053e33cb" providerId="ADAL" clId="{C446E3C1-8D0C-4D1C-9809-322A07500AAE}" dt="2026-09-02T12:27:05.416" v="10704" actId="1035"/>
          <ac:spMkLst>
            <pc:docMk/>
            <pc:sldMk cId="2215856134" sldId="418"/>
            <ac:spMk id="37" creationId="{656F5E7A-8E17-D695-F59E-2FCD749FD4F3}"/>
          </ac:spMkLst>
        </pc:spChg>
        <pc:spChg chg="mod">
          <ac:chgData name="Caitlin Scarlett" userId="eced7f36-a3cb-4967-bc8e-3b96053e33cb" providerId="ADAL" clId="{C446E3C1-8D0C-4D1C-9809-322A07500AAE}" dt="2026-09-02T14:33:47.251" v="10902" actId="1076"/>
          <ac:spMkLst>
            <pc:docMk/>
            <pc:sldMk cId="2215856134" sldId="418"/>
            <ac:spMk id="39" creationId="{8E767C4D-FF61-AE10-AA58-1B50929F7420}"/>
          </ac:spMkLst>
        </pc:spChg>
        <pc:spChg chg="mod">
          <ac:chgData name="Caitlin Scarlett" userId="eced7f36-a3cb-4967-bc8e-3b96053e33cb" providerId="ADAL" clId="{C446E3C1-8D0C-4D1C-9809-322A07500AAE}" dt="2026-09-02T14:33:47.251" v="10902" actId="1076"/>
          <ac:spMkLst>
            <pc:docMk/>
            <pc:sldMk cId="2215856134" sldId="418"/>
            <ac:spMk id="41" creationId="{BFE4D8AA-E0FB-69C9-F230-0B7DBEACD025}"/>
          </ac:spMkLst>
        </pc:spChg>
        <pc:spChg chg="mod topLvl">
          <ac:chgData name="Caitlin Scarlett" userId="eced7f36-a3cb-4967-bc8e-3b96053e33cb" providerId="ADAL" clId="{C446E3C1-8D0C-4D1C-9809-322A07500AAE}" dt="2026-09-02T14:33:38.622" v="10889" actId="1038"/>
          <ac:spMkLst>
            <pc:docMk/>
            <pc:sldMk cId="2215856134" sldId="418"/>
            <ac:spMk id="44" creationId="{5F5184DC-C4F1-55E3-4AC3-1DDCF393FDD6}"/>
          </ac:spMkLst>
        </pc:spChg>
        <pc:spChg chg="mod">
          <ac:chgData name="Caitlin Scarlett" userId="eced7f36-a3cb-4967-bc8e-3b96053e33cb" providerId="ADAL" clId="{C446E3C1-8D0C-4D1C-9809-322A07500AAE}" dt="2026-09-02T12:27:05.416" v="10704" actId="1035"/>
          <ac:spMkLst>
            <pc:docMk/>
            <pc:sldMk cId="2215856134" sldId="418"/>
            <ac:spMk id="45" creationId="{4BE7FFFA-1802-8A85-4CE2-B6E8512C1727}"/>
          </ac:spMkLst>
        </pc:spChg>
        <pc:spChg chg="mod">
          <ac:chgData name="Caitlin Scarlett" userId="eced7f36-a3cb-4967-bc8e-3b96053e33cb" providerId="ADAL" clId="{C446E3C1-8D0C-4D1C-9809-322A07500AAE}" dt="2026-09-02T12:27:23.511" v="10724" actId="1035"/>
          <ac:spMkLst>
            <pc:docMk/>
            <pc:sldMk cId="2215856134" sldId="418"/>
            <ac:spMk id="48" creationId="{081BFB69-33B4-4F54-DE97-EAA78A904891}"/>
          </ac:spMkLst>
        </pc:spChg>
        <pc:spChg chg="mod">
          <ac:chgData name="Caitlin Scarlett" userId="eced7f36-a3cb-4967-bc8e-3b96053e33cb" providerId="ADAL" clId="{C446E3C1-8D0C-4D1C-9809-322A07500AAE}" dt="2026-09-02T14:33:47.251" v="10902" actId="1076"/>
          <ac:spMkLst>
            <pc:docMk/>
            <pc:sldMk cId="2215856134" sldId="418"/>
            <ac:spMk id="50" creationId="{4CBCC7FC-A059-7C03-AF08-79363CB3654F}"/>
          </ac:spMkLst>
        </pc:spChg>
        <pc:spChg chg="mod">
          <ac:chgData name="Caitlin Scarlett" userId="eced7f36-a3cb-4967-bc8e-3b96053e33cb" providerId="ADAL" clId="{C446E3C1-8D0C-4D1C-9809-322A07500AAE}" dt="2026-09-02T12:27:34.262" v="10727" actId="1076"/>
          <ac:spMkLst>
            <pc:docMk/>
            <pc:sldMk cId="2215856134" sldId="418"/>
            <ac:spMk id="52" creationId="{7A400243-713F-D160-4525-3D0A8FE54557}"/>
          </ac:spMkLst>
        </pc:spChg>
        <pc:spChg chg="mod">
          <ac:chgData name="Caitlin Scarlett" userId="eced7f36-a3cb-4967-bc8e-3b96053e33cb" providerId="ADAL" clId="{C446E3C1-8D0C-4D1C-9809-322A07500AAE}" dt="2026-09-02T14:33:47.251" v="10902" actId="1076"/>
          <ac:spMkLst>
            <pc:docMk/>
            <pc:sldMk cId="2215856134" sldId="418"/>
            <ac:spMk id="54" creationId="{75F0338C-8E90-D1FF-0FA8-83A379B5F4F4}"/>
          </ac:spMkLst>
        </pc:spChg>
        <pc:spChg chg="mod">
          <ac:chgData name="Caitlin Scarlett" userId="eced7f36-a3cb-4967-bc8e-3b96053e33cb" providerId="ADAL" clId="{C446E3C1-8D0C-4D1C-9809-322A07500AAE}" dt="2026-09-02T14:33:47.251" v="10902" actId="1076"/>
          <ac:spMkLst>
            <pc:docMk/>
            <pc:sldMk cId="2215856134" sldId="418"/>
            <ac:spMk id="58" creationId="{4689577C-CC5C-FFE8-BD1D-1E66B647BE9F}"/>
          </ac:spMkLst>
        </pc:spChg>
        <pc:spChg chg="mod">
          <ac:chgData name="Caitlin Scarlett" userId="eced7f36-a3cb-4967-bc8e-3b96053e33cb" providerId="ADAL" clId="{C446E3C1-8D0C-4D1C-9809-322A07500AAE}" dt="2026-09-02T14:33:47.251" v="10902" actId="1076"/>
          <ac:spMkLst>
            <pc:docMk/>
            <pc:sldMk cId="2215856134" sldId="418"/>
            <ac:spMk id="60" creationId="{197A7719-8F55-EE92-6300-E0FAF0E00334}"/>
          </ac:spMkLst>
        </pc:spChg>
        <pc:spChg chg="mod">
          <ac:chgData name="Caitlin Scarlett" userId="eced7f36-a3cb-4967-bc8e-3b96053e33cb" providerId="ADAL" clId="{C446E3C1-8D0C-4D1C-9809-322A07500AAE}" dt="2026-09-02T14:33:47.251" v="10902" actId="1076"/>
          <ac:spMkLst>
            <pc:docMk/>
            <pc:sldMk cId="2215856134" sldId="418"/>
            <ac:spMk id="64" creationId="{38C4B962-0FE0-2BE8-A074-FDC6D184397F}"/>
          </ac:spMkLst>
        </pc:spChg>
        <pc:spChg chg="mod">
          <ac:chgData name="Caitlin Scarlett" userId="eced7f36-a3cb-4967-bc8e-3b96053e33cb" providerId="ADAL" clId="{C446E3C1-8D0C-4D1C-9809-322A07500AAE}" dt="2026-09-02T14:33:47.251" v="10902" actId="1076"/>
          <ac:spMkLst>
            <pc:docMk/>
            <pc:sldMk cId="2215856134" sldId="418"/>
            <ac:spMk id="66" creationId="{1119E547-C72F-407E-5C89-79FA5EF723C5}"/>
          </ac:spMkLst>
        </pc:spChg>
        <pc:spChg chg="mod">
          <ac:chgData name="Caitlin Scarlett" userId="eced7f36-a3cb-4967-bc8e-3b96053e33cb" providerId="ADAL" clId="{C446E3C1-8D0C-4D1C-9809-322A07500AAE}" dt="2026-09-02T12:27:44.242" v="10756" actId="1036"/>
          <ac:spMkLst>
            <pc:docMk/>
            <pc:sldMk cId="2215856134" sldId="418"/>
            <ac:spMk id="68" creationId="{3FD2D3E7-1C85-1EC0-C79F-91E0FD6FA6A2}"/>
          </ac:spMkLst>
        </pc:spChg>
        <pc:spChg chg="mod">
          <ac:chgData name="Caitlin Scarlett" userId="eced7f36-a3cb-4967-bc8e-3b96053e33cb" providerId="ADAL" clId="{C446E3C1-8D0C-4D1C-9809-322A07500AAE}" dt="2026-09-02T14:33:47.251" v="10902" actId="1076"/>
          <ac:spMkLst>
            <pc:docMk/>
            <pc:sldMk cId="2215856134" sldId="418"/>
            <ac:spMk id="74" creationId="{D9C1BD77-4A39-5087-B180-1A03B2D1C303}"/>
          </ac:spMkLst>
        </pc:spChg>
        <pc:spChg chg="mod topLvl">
          <ac:chgData name="Caitlin Scarlett" userId="eced7f36-a3cb-4967-bc8e-3b96053e33cb" providerId="ADAL" clId="{C446E3C1-8D0C-4D1C-9809-322A07500AAE}" dt="2026-09-02T15:24:13.548" v="11319" actId="14100"/>
          <ac:spMkLst>
            <pc:docMk/>
            <pc:sldMk cId="2215856134" sldId="418"/>
            <ac:spMk id="78" creationId="{2FF8D5C3-F0D2-1700-E18D-DB2F17C56E8E}"/>
          </ac:spMkLst>
        </pc:spChg>
        <pc:spChg chg="mod topLvl">
          <ac:chgData name="Caitlin Scarlett" userId="eced7f36-a3cb-4967-bc8e-3b96053e33cb" providerId="ADAL" clId="{C446E3C1-8D0C-4D1C-9809-322A07500AAE}" dt="2026-09-02T15:23:59.397" v="11316" actId="14100"/>
          <ac:spMkLst>
            <pc:docMk/>
            <pc:sldMk cId="2215856134" sldId="418"/>
            <ac:spMk id="79" creationId="{9EFFC439-5A18-B95A-5C58-90F1989A58C0}"/>
          </ac:spMkLst>
        </pc:spChg>
        <pc:spChg chg="mod topLvl">
          <ac:chgData name="Caitlin Scarlett" userId="eced7f36-a3cb-4967-bc8e-3b96053e33cb" providerId="ADAL" clId="{C446E3C1-8D0C-4D1C-9809-322A07500AAE}" dt="2026-09-02T15:23:45.629" v="11312" actId="165"/>
          <ac:spMkLst>
            <pc:docMk/>
            <pc:sldMk cId="2215856134" sldId="418"/>
            <ac:spMk id="81" creationId="{3639560D-320B-2335-52D0-26AE31DCCCF4}"/>
          </ac:spMkLst>
        </pc:spChg>
        <pc:spChg chg="mod topLvl">
          <ac:chgData name="Caitlin Scarlett" userId="eced7f36-a3cb-4967-bc8e-3b96053e33cb" providerId="ADAL" clId="{C446E3C1-8D0C-4D1C-9809-322A07500AAE}" dt="2026-09-02T15:24:09.806" v="11318" actId="14100"/>
          <ac:spMkLst>
            <pc:docMk/>
            <pc:sldMk cId="2215856134" sldId="418"/>
            <ac:spMk id="83" creationId="{50D5F978-B20A-209A-9649-39F0A0963EB1}"/>
          </ac:spMkLst>
        </pc:spChg>
        <pc:spChg chg="mod topLvl">
          <ac:chgData name="Caitlin Scarlett" userId="eced7f36-a3cb-4967-bc8e-3b96053e33cb" providerId="ADAL" clId="{C446E3C1-8D0C-4D1C-9809-322A07500AAE}" dt="2026-09-02T15:23:55.925" v="11315" actId="403"/>
          <ac:spMkLst>
            <pc:docMk/>
            <pc:sldMk cId="2215856134" sldId="418"/>
            <ac:spMk id="85" creationId="{BA74E4EA-4805-5E9E-C39E-A952865B4FA6}"/>
          </ac:spMkLst>
        </pc:spChg>
        <pc:spChg chg="mod topLvl">
          <ac:chgData name="Caitlin Scarlett" userId="eced7f36-a3cb-4967-bc8e-3b96053e33cb" providerId="ADAL" clId="{C446E3C1-8D0C-4D1C-9809-322A07500AAE}" dt="2026-09-02T15:23:53.497" v="11314" actId="165"/>
          <ac:spMkLst>
            <pc:docMk/>
            <pc:sldMk cId="2215856134" sldId="418"/>
            <ac:spMk id="87" creationId="{B593609C-AC06-AF34-9443-92D96F7E14E7}"/>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07T15:04:29.869" v="1882" actId="20577"/>
              <pc2:cmMkLst xmlns:pc2="http://schemas.microsoft.com/office/powerpoint/2019/9/main/command">
                <pc:docMk/>
                <pc:sldMk cId="2215856134" sldId="418"/>
                <pc2:cmMk id="{13754EAF-A0CA-4CB6-BBD2-A5AC0620137D}"/>
              </pc2:cmMkLst>
            </pc226:cmChg>
          </p:ext>
        </pc:extLst>
      </pc:sldChg>
      <pc:sldChg chg="delSp modSp mod">
        <pc:chgData name="Caitlin Scarlett" userId="eced7f36-a3cb-4967-bc8e-3b96053e33cb" providerId="ADAL" clId="{C446E3C1-8D0C-4D1C-9809-322A07500AAE}" dt="2026-09-02T15:20:45.906" v="11299" actId="404"/>
        <pc:sldMkLst>
          <pc:docMk/>
          <pc:sldMk cId="2268490392" sldId="425"/>
        </pc:sldMkLst>
        <pc:spChg chg="mod">
          <ac:chgData name="Caitlin Scarlett" userId="eced7f36-a3cb-4967-bc8e-3b96053e33cb" providerId="ADAL" clId="{C446E3C1-8D0C-4D1C-9809-322A07500AAE}" dt="2026-09-02T15:20:45.906" v="11299" actId="404"/>
          <ac:spMkLst>
            <pc:docMk/>
            <pc:sldMk cId="2268490392" sldId="425"/>
            <ac:spMk id="2" creationId="{C05DD91B-49C6-B6FE-B7DE-1BF9B87D8D64}"/>
          </ac:spMkLst>
        </pc:spChg>
        <pc:spChg chg="mod topLvl">
          <ac:chgData name="Caitlin Scarlett" userId="eced7f36-a3cb-4967-bc8e-3b96053e33cb" providerId="ADAL" clId="{C446E3C1-8D0C-4D1C-9809-322A07500AAE}" dt="2026-09-02T15:17:31.735" v="11058" actId="208"/>
          <ac:spMkLst>
            <pc:docMk/>
            <pc:sldMk cId="2268490392" sldId="425"/>
            <ac:spMk id="4" creationId="{41C568B5-DEAD-307F-CD56-0A82A90DF20C}"/>
          </ac:spMkLst>
        </pc:spChg>
        <pc:spChg chg="mod topLvl">
          <ac:chgData name="Caitlin Scarlett" userId="eced7f36-a3cb-4967-bc8e-3b96053e33cb" providerId="ADAL" clId="{C446E3C1-8D0C-4D1C-9809-322A07500AAE}" dt="2026-09-02T15:17:41.146" v="11062" actId="208"/>
          <ac:spMkLst>
            <pc:docMk/>
            <pc:sldMk cId="2268490392" sldId="425"/>
            <ac:spMk id="14" creationId="{4FE9AC9A-3987-63BF-BD0D-60807368CF5E}"/>
          </ac:spMkLst>
        </pc:spChg>
        <pc:spChg chg="mod">
          <ac:chgData name="Caitlin Scarlett" userId="eced7f36-a3cb-4967-bc8e-3b96053e33cb" providerId="ADAL" clId="{C446E3C1-8D0C-4D1C-9809-322A07500AAE}" dt="2026-09-02T14:35:59.912" v="10936" actId="14100"/>
          <ac:spMkLst>
            <pc:docMk/>
            <pc:sldMk cId="2268490392" sldId="425"/>
            <ac:spMk id="19" creationId="{B57FE722-42D4-816E-9314-85CB1654FA42}"/>
          </ac:spMkLst>
        </pc:spChg>
        <pc:spChg chg="mod topLvl">
          <ac:chgData name="Caitlin Scarlett" userId="eced7f36-a3cb-4967-bc8e-3b96053e33cb" providerId="ADAL" clId="{C446E3C1-8D0C-4D1C-9809-322A07500AAE}" dt="2026-09-02T14:35:55.089" v="10935" actId="1076"/>
          <ac:spMkLst>
            <pc:docMk/>
            <pc:sldMk cId="2268490392" sldId="425"/>
            <ac:spMk id="23" creationId="{9522D687-B193-16B5-1BD8-39D73C4B2E6C}"/>
          </ac:spMkLst>
        </pc:spChg>
        <pc:spChg chg="mod topLvl">
          <ac:chgData name="Caitlin Scarlett" userId="eced7f36-a3cb-4967-bc8e-3b96053e33cb" providerId="ADAL" clId="{C446E3C1-8D0C-4D1C-9809-322A07500AAE}" dt="2026-09-02T14:35:59.912" v="10936" actId="14100"/>
          <ac:spMkLst>
            <pc:docMk/>
            <pc:sldMk cId="2268490392" sldId="425"/>
            <ac:spMk id="25" creationId="{7564BD0A-3DE3-0AF7-CA1C-269640278274}"/>
          </ac:spMkLst>
        </pc:spChg>
        <pc:spChg chg="mod topLvl">
          <ac:chgData name="Caitlin Scarlett" userId="eced7f36-a3cb-4967-bc8e-3b96053e33cb" providerId="ADAL" clId="{C446E3C1-8D0C-4D1C-9809-322A07500AAE}" dt="2026-09-02T14:35:55.089" v="10935" actId="1076"/>
          <ac:spMkLst>
            <pc:docMk/>
            <pc:sldMk cId="2268490392" sldId="425"/>
            <ac:spMk id="27" creationId="{43E7DDAA-F67C-1635-BC26-C7FE07DB9E09}"/>
          </ac:spMkLst>
        </pc:spChg>
        <pc:spChg chg="mod topLvl">
          <ac:chgData name="Caitlin Scarlett" userId="eced7f36-a3cb-4967-bc8e-3b96053e33cb" providerId="ADAL" clId="{C446E3C1-8D0C-4D1C-9809-322A07500AAE}" dt="2026-09-02T14:35:55.089" v="10935" actId="1076"/>
          <ac:spMkLst>
            <pc:docMk/>
            <pc:sldMk cId="2268490392" sldId="425"/>
            <ac:spMk id="33" creationId="{04F4F658-BD66-CA35-97C5-383137EB4B99}"/>
          </ac:spMkLst>
        </pc:spChg>
        <pc:spChg chg="mod topLvl">
          <ac:chgData name="Caitlin Scarlett" userId="eced7f36-a3cb-4967-bc8e-3b96053e33cb" providerId="ADAL" clId="{C446E3C1-8D0C-4D1C-9809-322A07500AAE}" dt="2026-09-02T14:36:15.743" v="10939" actId="1076"/>
          <ac:spMkLst>
            <pc:docMk/>
            <pc:sldMk cId="2268490392" sldId="425"/>
            <ac:spMk id="35" creationId="{AF433F97-1AC5-FB5F-9446-0CCF6DE652B2}"/>
          </ac:spMkLst>
        </pc:spChg>
        <pc:spChg chg="mod topLvl">
          <ac:chgData name="Caitlin Scarlett" userId="eced7f36-a3cb-4967-bc8e-3b96053e33cb" providerId="ADAL" clId="{C446E3C1-8D0C-4D1C-9809-322A07500AAE}" dt="2026-09-02T14:35:55.089" v="10935" actId="1076"/>
          <ac:spMkLst>
            <pc:docMk/>
            <pc:sldMk cId="2268490392" sldId="425"/>
            <ac:spMk id="36" creationId="{C0138465-0861-1CD1-A3DA-176648431907}"/>
          </ac:spMkLst>
        </pc:spChg>
        <pc:spChg chg="mod">
          <ac:chgData name="Caitlin Scarlett" userId="eced7f36-a3cb-4967-bc8e-3b96053e33cb" providerId="ADAL" clId="{C446E3C1-8D0C-4D1C-9809-322A07500AAE}" dt="2026-09-02T14:36:15.743" v="10939" actId="1076"/>
          <ac:spMkLst>
            <pc:docMk/>
            <pc:sldMk cId="2268490392" sldId="425"/>
            <ac:spMk id="37" creationId="{7541F525-3950-68E4-981C-69B4372D588A}"/>
          </ac:spMkLst>
        </pc:spChg>
        <pc:spChg chg="mod topLvl">
          <ac:chgData name="Caitlin Scarlett" userId="eced7f36-a3cb-4967-bc8e-3b96053e33cb" providerId="ADAL" clId="{C446E3C1-8D0C-4D1C-9809-322A07500AAE}" dt="2026-09-02T14:36:15.743" v="10939" actId="1076"/>
          <ac:spMkLst>
            <pc:docMk/>
            <pc:sldMk cId="2268490392" sldId="425"/>
            <ac:spMk id="38" creationId="{27300167-5137-F283-1D8C-233870EEF335}"/>
          </ac:spMkLst>
        </pc:spChg>
        <pc:spChg chg="mod topLvl">
          <ac:chgData name="Caitlin Scarlett" userId="eced7f36-a3cb-4967-bc8e-3b96053e33cb" providerId="ADAL" clId="{C446E3C1-8D0C-4D1C-9809-322A07500AAE}" dt="2026-09-02T14:35:45.860" v="10934" actId="1076"/>
          <ac:spMkLst>
            <pc:docMk/>
            <pc:sldMk cId="2268490392" sldId="425"/>
            <ac:spMk id="41" creationId="{6083AF60-67A3-AA34-0556-4E2C5E7C56E4}"/>
          </ac:spMkLst>
        </pc:spChg>
        <pc:spChg chg="mod">
          <ac:chgData name="Caitlin Scarlett" userId="eced7f36-a3cb-4967-bc8e-3b96053e33cb" providerId="ADAL" clId="{C446E3C1-8D0C-4D1C-9809-322A07500AAE}" dt="2026-09-02T14:36:15.743" v="10939" actId="1076"/>
          <ac:spMkLst>
            <pc:docMk/>
            <pc:sldMk cId="2268490392" sldId="425"/>
            <ac:spMk id="42" creationId="{B074BD0C-74C7-A55A-21BE-043F6E5D9E0D}"/>
          </ac:spMkLst>
        </pc:spChg>
        <pc:spChg chg="mod topLvl">
          <ac:chgData name="Caitlin Scarlett" userId="eced7f36-a3cb-4967-bc8e-3b96053e33cb" providerId="ADAL" clId="{C446E3C1-8D0C-4D1C-9809-322A07500AAE}" dt="2026-09-02T13:36:15.242" v="10835" actId="1076"/>
          <ac:spMkLst>
            <pc:docMk/>
            <pc:sldMk cId="2268490392" sldId="425"/>
            <ac:spMk id="44" creationId="{AF52C684-6DFB-DE1A-F98E-405F171F0A9A}"/>
          </ac:spMkLst>
        </pc:spChg>
        <pc:spChg chg="mod topLvl">
          <ac:chgData name="Caitlin Scarlett" userId="eced7f36-a3cb-4967-bc8e-3b96053e33cb" providerId="ADAL" clId="{C446E3C1-8D0C-4D1C-9809-322A07500AAE}" dt="2026-09-02T14:36:05.447" v="10937" actId="1076"/>
          <ac:spMkLst>
            <pc:docMk/>
            <pc:sldMk cId="2268490392" sldId="425"/>
            <ac:spMk id="47" creationId="{379C43B0-D680-68C8-FDE8-DB2C28647F8B}"/>
          </ac:spMkLst>
        </pc:spChg>
        <pc:spChg chg="mod topLvl">
          <ac:chgData name="Caitlin Scarlett" userId="eced7f36-a3cb-4967-bc8e-3b96053e33cb" providerId="ADAL" clId="{C446E3C1-8D0C-4D1C-9809-322A07500AAE}" dt="2026-09-02T14:36:05.447" v="10937" actId="1076"/>
          <ac:spMkLst>
            <pc:docMk/>
            <pc:sldMk cId="2268490392" sldId="425"/>
            <ac:spMk id="48" creationId="{BE62A57F-D24E-F961-7EEF-5CA933187C19}"/>
          </ac:spMkLst>
        </pc:spChg>
        <pc:spChg chg="mod">
          <ac:chgData name="Caitlin Scarlett" userId="eced7f36-a3cb-4967-bc8e-3b96053e33cb" providerId="ADAL" clId="{C446E3C1-8D0C-4D1C-9809-322A07500AAE}" dt="2026-09-02T14:36:09.213" v="10938" actId="1076"/>
          <ac:spMkLst>
            <pc:docMk/>
            <pc:sldMk cId="2268490392" sldId="425"/>
            <ac:spMk id="49" creationId="{BF56F736-C09D-A0AF-CC63-4AFC785F668B}"/>
          </ac:spMkLst>
        </pc:spChg>
        <pc:spChg chg="mod">
          <ac:chgData name="Caitlin Scarlett" userId="eced7f36-a3cb-4967-bc8e-3b96053e33cb" providerId="ADAL" clId="{C446E3C1-8D0C-4D1C-9809-322A07500AAE}" dt="2026-09-02T14:36:09.213" v="10938" actId="1076"/>
          <ac:spMkLst>
            <pc:docMk/>
            <pc:sldMk cId="2268490392" sldId="425"/>
            <ac:spMk id="59" creationId="{334CEB42-2F5E-A0EC-A659-99A57B0462C7}"/>
          </ac:spMkLst>
        </pc:spChg>
        <pc:spChg chg="mod">
          <ac:chgData name="Caitlin Scarlett" userId="eced7f36-a3cb-4967-bc8e-3b96053e33cb" providerId="ADAL" clId="{C446E3C1-8D0C-4D1C-9809-322A07500AAE}" dt="2026-09-02T14:36:05.447" v="10937" actId="1076"/>
          <ac:spMkLst>
            <pc:docMk/>
            <pc:sldMk cId="2268490392" sldId="425"/>
            <ac:spMk id="61" creationId="{257BAA17-6A3C-E6C8-F68E-D6069FF5329A}"/>
          </ac:spMkLst>
        </pc:spChg>
        <pc:spChg chg="mod">
          <ac:chgData name="Caitlin Scarlett" userId="eced7f36-a3cb-4967-bc8e-3b96053e33cb" providerId="ADAL" clId="{C446E3C1-8D0C-4D1C-9809-322A07500AAE}" dt="2026-09-02T14:36:09.213" v="10938" actId="1076"/>
          <ac:spMkLst>
            <pc:docMk/>
            <pc:sldMk cId="2268490392" sldId="425"/>
            <ac:spMk id="65" creationId="{495365B2-18FF-F422-D1EB-8D8436F7C0BB}"/>
          </ac:spMkLst>
        </pc:spChg>
        <pc:spChg chg="mod">
          <ac:chgData name="Caitlin Scarlett" userId="eced7f36-a3cb-4967-bc8e-3b96053e33cb" providerId="ADAL" clId="{C446E3C1-8D0C-4D1C-9809-322A07500AAE}" dt="2026-09-02T14:36:15.743" v="10939" actId="1076"/>
          <ac:spMkLst>
            <pc:docMk/>
            <pc:sldMk cId="2268490392" sldId="425"/>
            <ac:spMk id="67" creationId="{31001E1F-A076-D33D-8633-F0099DE74645}"/>
          </ac:spMkLst>
        </pc:spChg>
        <pc:spChg chg="mod">
          <ac:chgData name="Caitlin Scarlett" userId="eced7f36-a3cb-4967-bc8e-3b96053e33cb" providerId="ADAL" clId="{C446E3C1-8D0C-4D1C-9809-322A07500AAE}" dt="2026-09-02T14:36:15.743" v="10939" actId="1076"/>
          <ac:spMkLst>
            <pc:docMk/>
            <pc:sldMk cId="2268490392" sldId="425"/>
            <ac:spMk id="71" creationId="{F2B545F9-AE94-F789-8462-AD6DD442008B}"/>
          </ac:spMkLst>
        </pc:spChg>
        <pc:grpChg chg="mod">
          <ac:chgData name="Caitlin Scarlett" userId="eced7f36-a3cb-4967-bc8e-3b96053e33cb" providerId="ADAL" clId="{C446E3C1-8D0C-4D1C-9809-322A07500AAE}" dt="2026-09-02T12:23:56.909" v="10654" actId="1076"/>
          <ac:grpSpMkLst>
            <pc:docMk/>
            <pc:sldMk cId="2268490392" sldId="425"/>
            <ac:grpSpMk id="73" creationId="{38426BA4-0264-8E6B-81D5-A557AF121E6D}"/>
          </ac:grpSpMkLst>
        </pc:grpChg>
      </pc:sldChg>
      <pc:sldChg chg="addSp delSp modSp mod modCm">
        <pc:chgData name="Caitlin Scarlett" userId="eced7f36-a3cb-4967-bc8e-3b96053e33cb" providerId="ADAL" clId="{C446E3C1-8D0C-4D1C-9809-322A07500AAE}" dt="2026-09-02T09:57:39.319" v="9707" actId="14100"/>
        <pc:sldMkLst>
          <pc:docMk/>
          <pc:sldMk cId="1658500011" sldId="426"/>
        </pc:sldMkLst>
        <pc:spChg chg="mod">
          <ac:chgData name="Caitlin Scarlett" userId="eced7f36-a3cb-4967-bc8e-3b96053e33cb" providerId="ADAL" clId="{C446E3C1-8D0C-4D1C-9809-322A07500AAE}" dt="2026-08-19T15:32:47.769" v="2196" actId="20577"/>
          <ac:spMkLst>
            <pc:docMk/>
            <pc:sldMk cId="1658500011" sldId="426"/>
            <ac:spMk id="3" creationId="{0448303D-0F2B-2BB4-2A0B-FD1553175127}"/>
          </ac:spMkLst>
        </pc:spChg>
        <pc:spChg chg="mod topLvl">
          <ac:chgData name="Caitlin Scarlett" userId="eced7f36-a3cb-4967-bc8e-3b96053e33cb" providerId="ADAL" clId="{C446E3C1-8D0C-4D1C-9809-322A07500AAE}" dt="2026-09-02T09:57:39.319" v="9707" actId="14100"/>
          <ac:spMkLst>
            <pc:docMk/>
            <pc:sldMk cId="1658500011" sldId="426"/>
            <ac:spMk id="10" creationId="{1E1E8671-B604-A3AE-EB76-3648D3D02C35}"/>
          </ac:spMkLst>
        </pc:spChg>
        <pc:spChg chg="mod topLvl">
          <ac:chgData name="Caitlin Scarlett" userId="eced7f36-a3cb-4967-bc8e-3b96053e33cb" providerId="ADAL" clId="{C446E3C1-8D0C-4D1C-9809-322A07500AAE}" dt="2026-09-02T09:57:21.151" v="9703" actId="1035"/>
          <ac:spMkLst>
            <pc:docMk/>
            <pc:sldMk cId="1658500011" sldId="426"/>
            <ac:spMk id="15" creationId="{31B22532-7FD6-1E97-E5E9-699772535917}"/>
          </ac:spMkLst>
        </pc:spChg>
        <pc:spChg chg="mod topLvl">
          <ac:chgData name="Caitlin Scarlett" userId="eced7f36-a3cb-4967-bc8e-3b96053e33cb" providerId="ADAL" clId="{C446E3C1-8D0C-4D1C-9809-322A07500AAE}" dt="2026-09-02T09:57:21.151" v="9703" actId="1035"/>
          <ac:spMkLst>
            <pc:docMk/>
            <pc:sldMk cId="1658500011" sldId="426"/>
            <ac:spMk id="17" creationId="{FD36D213-5904-0DD1-FA85-E267020F0AEF}"/>
          </ac:spMkLst>
        </pc:spChg>
        <pc:spChg chg="mod topLvl">
          <ac:chgData name="Caitlin Scarlett" userId="eced7f36-a3cb-4967-bc8e-3b96053e33cb" providerId="ADAL" clId="{C446E3C1-8D0C-4D1C-9809-322A07500AAE}" dt="2026-09-02T09:57:31.567" v="9706" actId="1076"/>
          <ac:spMkLst>
            <pc:docMk/>
            <pc:sldMk cId="1658500011" sldId="426"/>
            <ac:spMk id="18" creationId="{AF2CDE56-1583-8F05-0E58-A939D2B9ACB4}"/>
          </ac:spMkLst>
        </pc:spChg>
        <pc:spChg chg="mod topLvl">
          <ac:chgData name="Caitlin Scarlett" userId="eced7f36-a3cb-4967-bc8e-3b96053e33cb" providerId="ADAL" clId="{C446E3C1-8D0C-4D1C-9809-322A07500AAE}" dt="2026-09-02T09:57:21.151" v="9703" actId="1035"/>
          <ac:spMkLst>
            <pc:docMk/>
            <pc:sldMk cId="1658500011" sldId="426"/>
            <ac:spMk id="22" creationId="{650AE774-6697-6A99-CF98-8F05B3AAD516}"/>
          </ac:spMkLst>
        </pc:spChg>
        <pc:spChg chg="mod topLvl">
          <ac:chgData name="Caitlin Scarlett" userId="eced7f36-a3cb-4967-bc8e-3b96053e33cb" providerId="ADAL" clId="{C446E3C1-8D0C-4D1C-9809-322A07500AAE}" dt="2026-09-02T09:57:31.567" v="9706" actId="1076"/>
          <ac:spMkLst>
            <pc:docMk/>
            <pc:sldMk cId="1658500011" sldId="426"/>
            <ac:spMk id="27" creationId="{C671FB22-271C-DBE8-9EA0-56A77D5BF551}"/>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19T15:32:47.769" v="2196" actId="20577"/>
              <pc2:cmMkLst xmlns:pc2="http://schemas.microsoft.com/office/powerpoint/2019/9/main/command">
                <pc:docMk/>
                <pc:sldMk cId="1658500011" sldId="426"/>
                <pc2:cmMk id="{93A75C2C-3C19-42CA-B5BE-B3F76255FC0B}"/>
              </pc2:cmMkLst>
            </pc226:cmChg>
          </p:ext>
        </pc:extLst>
      </pc:sldChg>
      <pc:sldChg chg="addSp delSp modSp mod modCm">
        <pc:chgData name="Caitlin Scarlett" userId="eced7f36-a3cb-4967-bc8e-3b96053e33cb" providerId="ADAL" clId="{C446E3C1-8D0C-4D1C-9809-322A07500AAE}" dt="2026-09-02T10:03:39.080" v="10250" actId="14100"/>
        <pc:sldMkLst>
          <pc:docMk/>
          <pc:sldMk cId="4284932064" sldId="427"/>
        </pc:sldMkLst>
        <pc:spChg chg="add mod">
          <ac:chgData name="Caitlin Scarlett" userId="eced7f36-a3cb-4967-bc8e-3b96053e33cb" providerId="ADAL" clId="{C446E3C1-8D0C-4D1C-9809-322A07500AAE}" dt="2026-09-02T10:03:39.080" v="10250" actId="14100"/>
          <ac:spMkLst>
            <pc:docMk/>
            <pc:sldMk cId="4284932064" sldId="427"/>
            <ac:spMk id="2" creationId="{AD100114-EC6B-F237-36F1-98F0838C7D92}"/>
          </ac:spMkLst>
        </pc:spChg>
        <pc:spChg chg="mod">
          <ac:chgData name="Caitlin Scarlett" userId="eced7f36-a3cb-4967-bc8e-3b96053e33cb" providerId="ADAL" clId="{C446E3C1-8D0C-4D1C-9809-322A07500AAE}" dt="2026-08-20T14:11:16.703" v="4406" actId="20577"/>
          <ac:spMkLst>
            <pc:docMk/>
            <pc:sldMk cId="4284932064" sldId="427"/>
            <ac:spMk id="3" creationId="{62AEEE37-127E-081E-5236-32811112EA26}"/>
          </ac:spMkLst>
        </pc:spChg>
        <pc:spChg chg="add del mod">
          <ac:chgData name="Caitlin Scarlett" userId="eced7f36-a3cb-4967-bc8e-3b96053e33cb" providerId="ADAL" clId="{C446E3C1-8D0C-4D1C-9809-322A07500AAE}" dt="2026-08-20T14:55:48.314" v="6051" actId="1037"/>
          <ac:spMkLst>
            <pc:docMk/>
            <pc:sldMk cId="4284932064" sldId="427"/>
            <ac:spMk id="4" creationId="{3140C261-74A9-00F8-B66E-F638B324307F}"/>
          </ac:spMkLst>
        </pc:spChg>
        <pc:spChg chg="add mod ord">
          <ac:chgData name="Caitlin Scarlett" userId="eced7f36-a3cb-4967-bc8e-3b96053e33cb" providerId="ADAL" clId="{C446E3C1-8D0C-4D1C-9809-322A07500AAE}" dt="2026-08-20T14:55:48.314" v="6051" actId="1037"/>
          <ac:spMkLst>
            <pc:docMk/>
            <pc:sldMk cId="4284932064" sldId="427"/>
            <ac:spMk id="6" creationId="{CC1A2C72-FAAB-C761-0A4C-A4824495D078}"/>
          </ac:spMkLst>
        </pc:spChg>
        <pc:spChg chg="add mod">
          <ac:chgData name="Caitlin Scarlett" userId="eced7f36-a3cb-4967-bc8e-3b96053e33cb" providerId="ADAL" clId="{C446E3C1-8D0C-4D1C-9809-322A07500AAE}" dt="2026-08-19T15:47:46.886" v="3315" actId="20577"/>
          <ac:spMkLst>
            <pc:docMk/>
            <pc:sldMk cId="4284932064" sldId="427"/>
            <ac:spMk id="8" creationId="{3FB5DB33-E0C6-BDB9-8398-354448CAB6EE}"/>
          </ac:spMkLst>
        </pc:spChg>
        <pc:spChg chg="add del">
          <ac:chgData name="Caitlin Scarlett" userId="eced7f36-a3cb-4967-bc8e-3b96053e33cb" providerId="ADAL" clId="{C446E3C1-8D0C-4D1C-9809-322A07500AAE}" dt="2026-08-20T15:00:24.780" v="6150" actId="478"/>
          <ac:spMkLst>
            <pc:docMk/>
            <pc:sldMk cId="4284932064" sldId="427"/>
            <ac:spMk id="12" creationId="{EDE22D1D-F45B-F9D1-C87E-317226A66FF2}"/>
          </ac:spMkLst>
        </pc:spChg>
        <pc:spChg chg="mod">
          <ac:chgData name="Caitlin Scarlett" userId="eced7f36-a3cb-4967-bc8e-3b96053e33cb" providerId="ADAL" clId="{C446E3C1-8D0C-4D1C-9809-322A07500AAE}" dt="2026-08-20T14:55:22.250" v="6029" actId="1038"/>
          <ac:spMkLst>
            <pc:docMk/>
            <pc:sldMk cId="4284932064" sldId="427"/>
            <ac:spMk id="15" creationId="{E75255A5-1961-D17D-32DD-D4A9ED60157C}"/>
          </ac:spMkLst>
        </pc:spChg>
        <pc:spChg chg="add mod">
          <ac:chgData name="Caitlin Scarlett" userId="eced7f36-a3cb-4967-bc8e-3b96053e33cb" providerId="ADAL" clId="{C446E3C1-8D0C-4D1C-9809-322A07500AAE}" dt="2026-09-02T10:03:09.813" v="10238" actId="1076"/>
          <ac:spMkLst>
            <pc:docMk/>
            <pc:sldMk cId="4284932064" sldId="427"/>
            <ac:spMk id="18" creationId="{7EB34682-70F3-16F7-BEAE-9451539BF64E}"/>
          </ac:spMkLst>
        </pc:spChg>
        <pc:spChg chg="add mod">
          <ac:chgData name="Caitlin Scarlett" userId="eced7f36-a3cb-4967-bc8e-3b96053e33cb" providerId="ADAL" clId="{C446E3C1-8D0C-4D1C-9809-322A07500AAE}" dt="2026-08-20T14:55:48.314" v="6051" actId="1037"/>
          <ac:spMkLst>
            <pc:docMk/>
            <pc:sldMk cId="4284932064" sldId="427"/>
            <ac:spMk id="20" creationId="{0332975F-009E-01FC-4CD4-39F010F839EC}"/>
          </ac:spMkLst>
        </pc:spChg>
        <pc:spChg chg="add mod">
          <ac:chgData name="Caitlin Scarlett" userId="eced7f36-a3cb-4967-bc8e-3b96053e33cb" providerId="ADAL" clId="{C446E3C1-8D0C-4D1C-9809-322A07500AAE}" dt="2026-08-20T14:55:22.250" v="6029" actId="1038"/>
          <ac:spMkLst>
            <pc:docMk/>
            <pc:sldMk cId="4284932064" sldId="427"/>
            <ac:spMk id="24" creationId="{6A8F1F23-8CB4-A230-36B0-B6252E60263D}"/>
          </ac:spMkLst>
        </pc:spChg>
        <pc:spChg chg="mod">
          <ac:chgData name="Caitlin Scarlett" userId="eced7f36-a3cb-4967-bc8e-3b96053e33cb" providerId="ADAL" clId="{C446E3C1-8D0C-4D1C-9809-322A07500AAE}" dt="2026-08-20T14:55:22.250" v="6029" actId="1038"/>
          <ac:spMkLst>
            <pc:docMk/>
            <pc:sldMk cId="4284932064" sldId="427"/>
            <ac:spMk id="32" creationId="{F0CCCB07-9079-16C4-D947-7F09915E4D5D}"/>
          </ac:spMkLst>
        </pc:spChg>
        <pc:spChg chg="add mod">
          <ac:chgData name="Caitlin Scarlett" userId="eced7f36-a3cb-4967-bc8e-3b96053e33cb" providerId="ADAL" clId="{C446E3C1-8D0C-4D1C-9809-322A07500AAE}" dt="2026-08-20T14:55:48.314" v="6051" actId="1037"/>
          <ac:spMkLst>
            <pc:docMk/>
            <pc:sldMk cId="4284932064" sldId="427"/>
            <ac:spMk id="34" creationId="{25426E1C-B8F0-4C48-A108-3CEAF64A00F9}"/>
          </ac:spMkLst>
        </pc:spChg>
        <pc:spChg chg="mod">
          <ac:chgData name="Caitlin Scarlett" userId="eced7f36-a3cb-4967-bc8e-3b96053e33cb" providerId="ADAL" clId="{C446E3C1-8D0C-4D1C-9809-322A07500AAE}" dt="2026-08-20T14:55:22.250" v="6029" actId="1038"/>
          <ac:spMkLst>
            <pc:docMk/>
            <pc:sldMk cId="4284932064" sldId="427"/>
            <ac:spMk id="36" creationId="{65E8F0BD-1262-4E7E-43F4-A70F55C6E10F}"/>
          </ac:spMkLst>
        </pc:spChg>
        <pc:spChg chg="mod">
          <ac:chgData name="Caitlin Scarlett" userId="eced7f36-a3cb-4967-bc8e-3b96053e33cb" providerId="ADAL" clId="{C446E3C1-8D0C-4D1C-9809-322A07500AAE}" dt="2026-09-02T09:58:59.003" v="9711" actId="20577"/>
          <ac:spMkLst>
            <pc:docMk/>
            <pc:sldMk cId="4284932064" sldId="427"/>
            <ac:spMk id="38" creationId="{D22262D8-CDAF-3865-4879-6601E2E9277B}"/>
          </ac:spMkLst>
        </pc:spChg>
        <pc:spChg chg="mod">
          <ac:chgData name="Caitlin Scarlett" userId="eced7f36-a3cb-4967-bc8e-3b96053e33cb" providerId="ADAL" clId="{C446E3C1-8D0C-4D1C-9809-322A07500AAE}" dt="2026-08-20T14:54:58.090" v="6002" actId="1076"/>
          <ac:spMkLst>
            <pc:docMk/>
            <pc:sldMk cId="4284932064" sldId="427"/>
            <ac:spMk id="40" creationId="{6F62AD64-62F8-06EB-3212-E4E9C150F8DB}"/>
          </ac:spMkLst>
        </pc:spChg>
        <pc:spChg chg="mod">
          <ac:chgData name="Caitlin Scarlett" userId="eced7f36-a3cb-4967-bc8e-3b96053e33cb" providerId="ADAL" clId="{C446E3C1-8D0C-4D1C-9809-322A07500AAE}" dt="2026-08-20T14:55:22.250" v="6029" actId="1038"/>
          <ac:spMkLst>
            <pc:docMk/>
            <pc:sldMk cId="4284932064" sldId="427"/>
            <ac:spMk id="42" creationId="{DCB706BA-A6EE-EF7F-2688-96798E07D899}"/>
          </ac:spMkLst>
        </pc:spChg>
        <pc:spChg chg="mod ord">
          <ac:chgData name="Caitlin Scarlett" userId="eced7f36-a3cb-4967-bc8e-3b96053e33cb" providerId="ADAL" clId="{C446E3C1-8D0C-4D1C-9809-322A07500AAE}" dt="2026-08-20T14:55:48.314" v="6051" actId="1037"/>
          <ac:spMkLst>
            <pc:docMk/>
            <pc:sldMk cId="4284932064" sldId="427"/>
            <ac:spMk id="44" creationId="{CC6B33DD-0F4C-17E8-8D87-3D7130677EEE}"/>
          </ac:spMkLst>
        </pc:spChg>
        <pc:spChg chg="mod">
          <ac:chgData name="Caitlin Scarlett" userId="eced7f36-a3cb-4967-bc8e-3b96053e33cb" providerId="ADAL" clId="{C446E3C1-8D0C-4D1C-9809-322A07500AAE}" dt="2026-08-20T14:55:22.250" v="6029" actId="1038"/>
          <ac:spMkLst>
            <pc:docMk/>
            <pc:sldMk cId="4284932064" sldId="427"/>
            <ac:spMk id="46" creationId="{444D77FC-02D5-B54A-D11C-611AAB473D4A}"/>
          </ac:spMkLst>
        </pc:spChg>
        <pc:spChg chg="mod">
          <ac:chgData name="Caitlin Scarlett" userId="eced7f36-a3cb-4967-bc8e-3b96053e33cb" providerId="ADAL" clId="{C446E3C1-8D0C-4D1C-9809-322A07500AAE}" dt="2026-08-20T14:55:48.314" v="6051" actId="1037"/>
          <ac:spMkLst>
            <pc:docMk/>
            <pc:sldMk cId="4284932064" sldId="427"/>
            <ac:spMk id="48" creationId="{AD9FAB5B-7A63-818B-D565-DE2E7B9CB815}"/>
          </ac:spMkLst>
        </pc:spChg>
        <pc:spChg chg="add mod">
          <ac:chgData name="Caitlin Scarlett" userId="eced7f36-a3cb-4967-bc8e-3b96053e33cb" providerId="ADAL" clId="{C446E3C1-8D0C-4D1C-9809-322A07500AAE}" dt="2026-08-20T14:54:52.037" v="6000" actId="1076"/>
          <ac:spMkLst>
            <pc:docMk/>
            <pc:sldMk cId="4284932064" sldId="427"/>
            <ac:spMk id="52" creationId="{397F3469-C599-C91A-72AA-A0E6ADB5C936}"/>
          </ac:spMkLst>
        </pc:spChg>
        <pc:spChg chg="mod">
          <ac:chgData name="Caitlin Scarlett" userId="eced7f36-a3cb-4967-bc8e-3b96053e33cb" providerId="ADAL" clId="{C446E3C1-8D0C-4D1C-9809-322A07500AAE}" dt="2026-08-20T14:54:52.037" v="6000" actId="1076"/>
          <ac:spMkLst>
            <pc:docMk/>
            <pc:sldMk cId="4284932064" sldId="427"/>
            <ac:spMk id="56" creationId="{EEFD892B-B01A-372C-5908-8EB39E6BC8F4}"/>
          </ac:spMkLst>
        </pc:spChg>
        <pc:spChg chg="mod">
          <ac:chgData name="Caitlin Scarlett" userId="eced7f36-a3cb-4967-bc8e-3b96053e33cb" providerId="ADAL" clId="{C446E3C1-8D0C-4D1C-9809-322A07500AAE}" dt="2026-08-20T14:55:48.314" v="6051" actId="1037"/>
          <ac:spMkLst>
            <pc:docMk/>
            <pc:sldMk cId="4284932064" sldId="427"/>
            <ac:spMk id="74" creationId="{9298D345-ACBC-A81E-015B-336A365ADCB9}"/>
          </ac:spMkLst>
        </pc:spChg>
        <pc:spChg chg="add mod">
          <ac:chgData name="Caitlin Scarlett" userId="eced7f36-a3cb-4967-bc8e-3b96053e33cb" providerId="ADAL" clId="{C446E3C1-8D0C-4D1C-9809-322A07500AAE}" dt="2026-08-20T14:55:48.314" v="6051" actId="1037"/>
          <ac:spMkLst>
            <pc:docMk/>
            <pc:sldMk cId="4284932064" sldId="427"/>
            <ac:spMk id="78" creationId="{1F99BD94-CC90-48C2-8606-526A79E3BCB5}"/>
          </ac:spMkLst>
        </pc:spChg>
        <pc:spChg chg="add mod">
          <ac:chgData name="Caitlin Scarlett" userId="eced7f36-a3cb-4967-bc8e-3b96053e33cb" providerId="ADAL" clId="{C446E3C1-8D0C-4D1C-9809-322A07500AAE}" dt="2026-08-20T14:55:01.918" v="6003" actId="1076"/>
          <ac:spMkLst>
            <pc:docMk/>
            <pc:sldMk cId="4284932064" sldId="427"/>
            <ac:spMk id="82" creationId="{0E9B023E-E9AB-72B0-FF0E-59FB3E97488B}"/>
          </ac:spMkLst>
        </pc:spChg>
        <pc:spChg chg="add mod">
          <ac:chgData name="Caitlin Scarlett" userId="eced7f36-a3cb-4967-bc8e-3b96053e33cb" providerId="ADAL" clId="{C446E3C1-8D0C-4D1C-9809-322A07500AAE}" dt="2026-09-02T10:03:14.198" v="10239" actId="1076"/>
          <ac:spMkLst>
            <pc:docMk/>
            <pc:sldMk cId="4284932064" sldId="427"/>
            <ac:spMk id="88" creationId="{7A9CC08E-CF69-B6C5-BED7-E07DF9822BF1}"/>
          </ac:spMkLst>
        </pc:spChg>
        <pc:picChg chg="mod">
          <ac:chgData name="Caitlin Scarlett" userId="eced7f36-a3cb-4967-bc8e-3b96053e33cb" providerId="ADAL" clId="{C446E3C1-8D0C-4D1C-9809-322A07500AAE}" dt="2026-08-20T14:55:22.250" v="6029" actId="1038"/>
          <ac:picMkLst>
            <pc:docMk/>
            <pc:sldMk cId="4284932064" sldId="427"/>
            <ac:picMk id="26" creationId="{424A8722-A748-67AA-8D23-93F2A5AA41AA}"/>
          </ac:picMkLst>
        </pc:picChg>
        <pc:picChg chg="mod">
          <ac:chgData name="Caitlin Scarlett" userId="eced7f36-a3cb-4967-bc8e-3b96053e33cb" providerId="ADAL" clId="{C446E3C1-8D0C-4D1C-9809-322A07500AAE}" dt="2026-08-20T14:55:41.221" v="6045" actId="1037"/>
          <ac:picMkLst>
            <pc:docMk/>
            <pc:sldMk cId="4284932064" sldId="427"/>
            <ac:picMk id="28" creationId="{F4326D44-3F4B-A723-6528-1B9570DA2EB0}"/>
          </ac:picMkLst>
        </pc:pic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07T13:31:16.404" v="1264" actId="20577"/>
              <pc2:cmMkLst xmlns:pc2="http://schemas.microsoft.com/office/powerpoint/2019/9/main/command">
                <pc:docMk/>
                <pc:sldMk cId="4284932064" sldId="427"/>
                <pc2:cmMk id="{365BAEA3-4FBE-4230-B288-D4F7856B8079}"/>
              </pc2:cmMkLst>
            </pc226:cmChg>
          </p:ext>
        </pc:extLst>
      </pc:sldChg>
      <pc:sldChg chg="addSp delSp modSp mod modCm">
        <pc:chgData name="Caitlin Scarlett" userId="eced7f36-a3cb-4967-bc8e-3b96053e33cb" providerId="ADAL" clId="{C446E3C1-8D0C-4D1C-9809-322A07500AAE}" dt="2026-09-02T10:06:32.422" v="10327" actId="1035"/>
        <pc:sldMkLst>
          <pc:docMk/>
          <pc:sldMk cId="298263044" sldId="428"/>
        </pc:sldMkLst>
        <pc:spChg chg="mod">
          <ac:chgData name="Caitlin Scarlett" userId="eced7f36-a3cb-4967-bc8e-3b96053e33cb" providerId="ADAL" clId="{C446E3C1-8D0C-4D1C-9809-322A07500AAE}" dt="2026-08-20T15:00:30.952" v="6153" actId="20577"/>
          <ac:spMkLst>
            <pc:docMk/>
            <pc:sldMk cId="298263044" sldId="428"/>
            <ac:spMk id="3" creationId="{1E6B23AB-654B-5633-1EE5-498AC464010B}"/>
          </ac:spMkLst>
        </pc:spChg>
        <pc:spChg chg="add mod">
          <ac:chgData name="Caitlin Scarlett" userId="eced7f36-a3cb-4967-bc8e-3b96053e33cb" providerId="ADAL" clId="{C446E3C1-8D0C-4D1C-9809-322A07500AAE}" dt="2026-09-02T10:06:07.664" v="10298" actId="14100"/>
          <ac:spMkLst>
            <pc:docMk/>
            <pc:sldMk cId="298263044" sldId="428"/>
            <ac:spMk id="19" creationId="{CED774EA-D633-5B5D-3ACD-2BCA62F9BBD8}"/>
          </ac:spMkLst>
        </pc:spChg>
        <pc:spChg chg="mod">
          <ac:chgData name="Caitlin Scarlett" userId="eced7f36-a3cb-4967-bc8e-3b96053e33cb" providerId="ADAL" clId="{C446E3C1-8D0C-4D1C-9809-322A07500AAE}" dt="2026-09-02T10:06:21.301" v="10318" actId="1036"/>
          <ac:spMkLst>
            <pc:docMk/>
            <pc:sldMk cId="298263044" sldId="428"/>
            <ac:spMk id="22" creationId="{5D80AE4C-8724-C30C-E92F-103F1F8D6E45}"/>
          </ac:spMkLst>
        </pc:spChg>
        <pc:spChg chg="mod">
          <ac:chgData name="Caitlin Scarlett" userId="eced7f36-a3cb-4967-bc8e-3b96053e33cb" providerId="ADAL" clId="{C446E3C1-8D0C-4D1C-9809-322A07500AAE}" dt="2026-09-02T10:06:07.664" v="10298" actId="14100"/>
          <ac:spMkLst>
            <pc:docMk/>
            <pc:sldMk cId="298263044" sldId="428"/>
            <ac:spMk id="26" creationId="{5338B064-C69A-C7B7-4C33-B120C11269CB}"/>
          </ac:spMkLst>
        </pc:spChg>
        <pc:spChg chg="add mod">
          <ac:chgData name="Caitlin Scarlett" userId="eced7f36-a3cb-4967-bc8e-3b96053e33cb" providerId="ADAL" clId="{C446E3C1-8D0C-4D1C-9809-322A07500AAE}" dt="2026-08-20T15:15:08.015" v="7407" actId="1076"/>
          <ac:spMkLst>
            <pc:docMk/>
            <pc:sldMk cId="298263044" sldId="428"/>
            <ac:spMk id="28" creationId="{C37F0321-A9C5-3911-C32B-4B81F5C3CA78}"/>
          </ac:spMkLst>
        </pc:spChg>
        <pc:spChg chg="add mod">
          <ac:chgData name="Caitlin Scarlett" userId="eced7f36-a3cb-4967-bc8e-3b96053e33cb" providerId="ADAL" clId="{C446E3C1-8D0C-4D1C-9809-322A07500AAE}" dt="2026-09-02T10:06:21.301" v="10318" actId="1036"/>
          <ac:spMkLst>
            <pc:docMk/>
            <pc:sldMk cId="298263044" sldId="428"/>
            <ac:spMk id="32" creationId="{11064D06-D8D5-7310-4E20-F4F3E91E4CA7}"/>
          </ac:spMkLst>
        </pc:spChg>
        <pc:spChg chg="add">
          <ac:chgData name="Caitlin Scarlett" userId="eced7f36-a3cb-4967-bc8e-3b96053e33cb" providerId="ADAL" clId="{C446E3C1-8D0C-4D1C-9809-322A07500AAE}" dt="2026-08-20T15:00:51.227" v="6158" actId="22"/>
          <ac:spMkLst>
            <pc:docMk/>
            <pc:sldMk cId="298263044" sldId="428"/>
            <ac:spMk id="38" creationId="{AD0A260B-B0AE-EF81-0401-2686E426FEFE}"/>
          </ac:spMkLst>
        </pc:spChg>
        <pc:spChg chg="mod">
          <ac:chgData name="Caitlin Scarlett" userId="eced7f36-a3cb-4967-bc8e-3b96053e33cb" providerId="ADAL" clId="{C446E3C1-8D0C-4D1C-9809-322A07500AAE}" dt="2026-09-02T10:06:21.301" v="10318" actId="1036"/>
          <ac:spMkLst>
            <pc:docMk/>
            <pc:sldMk cId="298263044" sldId="428"/>
            <ac:spMk id="40" creationId="{AF08E304-374A-1095-C3D2-5796752DEA15}"/>
          </ac:spMkLst>
        </pc:spChg>
        <pc:spChg chg="mod">
          <ac:chgData name="Caitlin Scarlett" userId="eced7f36-a3cb-4967-bc8e-3b96053e33cb" providerId="ADAL" clId="{C446E3C1-8D0C-4D1C-9809-322A07500AAE}" dt="2026-09-02T10:06:21.301" v="10318" actId="1036"/>
          <ac:spMkLst>
            <pc:docMk/>
            <pc:sldMk cId="298263044" sldId="428"/>
            <ac:spMk id="42" creationId="{155C71A9-BFCB-8C66-F65C-2605CC2E7E78}"/>
          </ac:spMkLst>
        </pc:spChg>
        <pc:spChg chg="mod">
          <ac:chgData name="Caitlin Scarlett" userId="eced7f36-a3cb-4967-bc8e-3b96053e33cb" providerId="ADAL" clId="{C446E3C1-8D0C-4D1C-9809-322A07500AAE}" dt="2026-09-02T10:06:21.301" v="10318" actId="1036"/>
          <ac:spMkLst>
            <pc:docMk/>
            <pc:sldMk cId="298263044" sldId="428"/>
            <ac:spMk id="44" creationId="{A6C9B233-E582-89BC-9400-719AA1411A22}"/>
          </ac:spMkLst>
        </pc:spChg>
        <pc:spChg chg="mod">
          <ac:chgData name="Caitlin Scarlett" userId="eced7f36-a3cb-4967-bc8e-3b96053e33cb" providerId="ADAL" clId="{C446E3C1-8D0C-4D1C-9809-322A07500AAE}" dt="2026-09-02T10:06:21.301" v="10318" actId="1036"/>
          <ac:spMkLst>
            <pc:docMk/>
            <pc:sldMk cId="298263044" sldId="428"/>
            <ac:spMk id="46" creationId="{FB6621CB-36F2-CAAC-49B3-4A0E9F69CD17}"/>
          </ac:spMkLst>
        </pc:spChg>
        <pc:spChg chg="mod">
          <ac:chgData name="Caitlin Scarlett" userId="eced7f36-a3cb-4967-bc8e-3b96053e33cb" providerId="ADAL" clId="{C446E3C1-8D0C-4D1C-9809-322A07500AAE}" dt="2026-09-02T10:05:39.070" v="10260" actId="1035"/>
          <ac:spMkLst>
            <pc:docMk/>
            <pc:sldMk cId="298263044" sldId="428"/>
            <ac:spMk id="48" creationId="{350790ED-A1E3-38BC-CE48-D529CBE6F024}"/>
          </ac:spMkLst>
        </pc:spChg>
        <pc:spChg chg="add mod">
          <ac:chgData name="Caitlin Scarlett" userId="eced7f36-a3cb-4967-bc8e-3b96053e33cb" providerId="ADAL" clId="{C446E3C1-8D0C-4D1C-9809-322A07500AAE}" dt="2026-09-02T10:06:32.422" v="10327" actId="1035"/>
          <ac:spMkLst>
            <pc:docMk/>
            <pc:sldMk cId="298263044" sldId="428"/>
            <ac:spMk id="50" creationId="{10D5125F-BC86-8265-31C2-C6C30A032C5F}"/>
          </ac:spMkLst>
        </pc:spChg>
        <pc:spChg chg="mod">
          <ac:chgData name="Caitlin Scarlett" userId="eced7f36-a3cb-4967-bc8e-3b96053e33cb" providerId="ADAL" clId="{C446E3C1-8D0C-4D1C-9809-322A07500AAE}" dt="2026-09-02T10:06:21.301" v="10318" actId="1036"/>
          <ac:spMkLst>
            <pc:docMk/>
            <pc:sldMk cId="298263044" sldId="428"/>
            <ac:spMk id="52" creationId="{C9F12A81-DA25-A7E3-AD98-6D74B92B3118}"/>
          </ac:spMkLst>
        </pc:spChg>
        <pc:spChg chg="mod">
          <ac:chgData name="Caitlin Scarlett" userId="eced7f36-a3cb-4967-bc8e-3b96053e33cb" providerId="ADAL" clId="{C446E3C1-8D0C-4D1C-9809-322A07500AAE}" dt="2026-09-02T10:06:32.422" v="10327" actId="1035"/>
          <ac:spMkLst>
            <pc:docMk/>
            <pc:sldMk cId="298263044" sldId="428"/>
            <ac:spMk id="54" creationId="{3385E445-A290-3EB0-03C6-E58E75DD4822}"/>
          </ac:spMkLst>
        </pc:spChg>
        <pc:spChg chg="mod">
          <ac:chgData name="Caitlin Scarlett" userId="eced7f36-a3cb-4967-bc8e-3b96053e33cb" providerId="ADAL" clId="{C446E3C1-8D0C-4D1C-9809-322A07500AAE}" dt="2026-09-02T10:05:46.403" v="10268" actId="1035"/>
          <ac:spMkLst>
            <pc:docMk/>
            <pc:sldMk cId="298263044" sldId="428"/>
            <ac:spMk id="56" creationId="{E46C5709-6E58-24C7-8073-CEB77C40EAA0}"/>
          </ac:spMkLst>
        </pc:spChg>
        <pc:spChg chg="add mod">
          <ac:chgData name="Caitlin Scarlett" userId="eced7f36-a3cb-4967-bc8e-3b96053e33cb" providerId="ADAL" clId="{C446E3C1-8D0C-4D1C-9809-322A07500AAE}" dt="2026-09-02T10:05:46.403" v="10268" actId="1035"/>
          <ac:spMkLst>
            <pc:docMk/>
            <pc:sldMk cId="298263044" sldId="428"/>
            <ac:spMk id="58" creationId="{D10BF6E9-6E29-F93E-037A-940E5D9BAE13}"/>
          </ac:spMkLst>
        </pc:spChg>
        <pc:spChg chg="mod">
          <ac:chgData name="Caitlin Scarlett" userId="eced7f36-a3cb-4967-bc8e-3b96053e33cb" providerId="ADAL" clId="{C446E3C1-8D0C-4D1C-9809-322A07500AAE}" dt="2026-09-02T10:05:46.403" v="10268" actId="1035"/>
          <ac:spMkLst>
            <pc:docMk/>
            <pc:sldMk cId="298263044" sldId="428"/>
            <ac:spMk id="60" creationId="{3D1DF248-309B-4015-1244-BE4DDABF5202}"/>
          </ac:spMkLst>
        </pc:spChg>
        <pc:spChg chg="add mod">
          <ac:chgData name="Caitlin Scarlett" userId="eced7f36-a3cb-4967-bc8e-3b96053e33cb" providerId="ADAL" clId="{C446E3C1-8D0C-4D1C-9809-322A07500AAE}" dt="2026-08-20T15:01:50.357" v="6168" actId="20577"/>
          <ac:spMkLst>
            <pc:docMk/>
            <pc:sldMk cId="298263044" sldId="428"/>
            <ac:spMk id="62" creationId="{29FEA622-FFA4-EC80-B6DC-C92C388A42F8}"/>
          </ac:spMkLst>
        </pc:spChg>
        <pc:spChg chg="mod">
          <ac:chgData name="Caitlin Scarlett" userId="eced7f36-a3cb-4967-bc8e-3b96053e33cb" providerId="ADAL" clId="{C446E3C1-8D0C-4D1C-9809-322A07500AAE}" dt="2026-09-02T10:05:39.070" v="10260" actId="1035"/>
          <ac:spMkLst>
            <pc:docMk/>
            <pc:sldMk cId="298263044" sldId="428"/>
            <ac:spMk id="64" creationId="{A641FF37-CF88-7598-F946-B8E15C459481}"/>
          </ac:spMkLst>
        </pc:spChg>
        <pc:spChg chg="add mod">
          <ac:chgData name="Caitlin Scarlett" userId="eced7f36-a3cb-4967-bc8e-3b96053e33cb" providerId="ADAL" clId="{C446E3C1-8D0C-4D1C-9809-322A07500AAE}" dt="2026-09-02T10:05:51.195" v="10279" actId="1035"/>
          <ac:spMkLst>
            <pc:docMk/>
            <pc:sldMk cId="298263044" sldId="428"/>
            <ac:spMk id="66" creationId="{2E4675AA-8736-4646-8F06-1189F08555F7}"/>
          </ac:spMkLst>
        </pc:spChg>
        <pc:spChg chg="add mod">
          <ac:chgData name="Caitlin Scarlett" userId="eced7f36-a3cb-4967-bc8e-3b96053e33cb" providerId="ADAL" clId="{C446E3C1-8D0C-4D1C-9809-322A07500AAE}" dt="2026-09-02T10:05:51.195" v="10279" actId="1035"/>
          <ac:spMkLst>
            <pc:docMk/>
            <pc:sldMk cId="298263044" sldId="428"/>
            <ac:spMk id="68" creationId="{90CE50F1-50AE-FE32-B36F-857D8594C523}"/>
          </ac:spMkLst>
        </pc:spChg>
        <pc:spChg chg="mod">
          <ac:chgData name="Caitlin Scarlett" userId="eced7f36-a3cb-4967-bc8e-3b96053e33cb" providerId="ADAL" clId="{C446E3C1-8D0C-4D1C-9809-322A07500AAE}" dt="2026-09-02T10:05:51.195" v="10279" actId="1035"/>
          <ac:spMkLst>
            <pc:docMk/>
            <pc:sldMk cId="298263044" sldId="428"/>
            <ac:spMk id="70" creationId="{635175A8-A2D9-B96C-1DA5-7934A9559A95}"/>
          </ac:spMkLst>
        </pc:spChg>
        <pc:spChg chg="add mod">
          <ac:chgData name="Caitlin Scarlett" userId="eced7f36-a3cb-4967-bc8e-3b96053e33cb" providerId="ADAL" clId="{C446E3C1-8D0C-4D1C-9809-322A07500AAE}" dt="2026-09-02T10:06:32.422" v="10327" actId="1035"/>
          <ac:spMkLst>
            <pc:docMk/>
            <pc:sldMk cId="298263044" sldId="428"/>
            <ac:spMk id="72" creationId="{F1A6B99E-6A8E-05FC-8DDC-C8BCEC9E7525}"/>
          </ac:spMkLst>
        </pc:spChg>
        <pc:spChg chg="add mod">
          <ac:chgData name="Caitlin Scarlett" userId="eced7f36-a3cb-4967-bc8e-3b96053e33cb" providerId="ADAL" clId="{C446E3C1-8D0C-4D1C-9809-322A07500AAE}" dt="2026-09-02T10:06:21.301" v="10318" actId="1036"/>
          <ac:spMkLst>
            <pc:docMk/>
            <pc:sldMk cId="298263044" sldId="428"/>
            <ac:spMk id="80" creationId="{7150EBD9-215E-D0A3-E96A-B77138A9ABB4}"/>
          </ac:spMkLst>
        </pc:spChg>
        <pc:spChg chg="add mod">
          <ac:chgData name="Caitlin Scarlett" userId="eced7f36-a3cb-4967-bc8e-3b96053e33cb" providerId="ADAL" clId="{C446E3C1-8D0C-4D1C-9809-322A07500AAE}" dt="2026-09-02T10:06:21.301" v="10318" actId="1036"/>
          <ac:spMkLst>
            <pc:docMk/>
            <pc:sldMk cId="298263044" sldId="428"/>
            <ac:spMk id="82" creationId="{F4B0DC53-020D-5535-C370-A38CFA52CB00}"/>
          </ac:spMkLst>
        </pc:spChg>
        <pc:spChg chg="add mod">
          <ac:chgData name="Caitlin Scarlett" userId="eced7f36-a3cb-4967-bc8e-3b96053e33cb" providerId="ADAL" clId="{C446E3C1-8D0C-4D1C-9809-322A07500AAE}" dt="2026-09-02T10:06:15.326" v="10306" actId="1035"/>
          <ac:spMkLst>
            <pc:docMk/>
            <pc:sldMk cId="298263044" sldId="428"/>
            <ac:spMk id="84" creationId="{ADA6D8ED-A7C3-D7C0-2ED9-2F5F6FD728B2}"/>
          </ac:spMkLst>
        </pc:spChg>
        <pc:spChg chg="add mod">
          <ac:chgData name="Caitlin Scarlett" userId="eced7f36-a3cb-4967-bc8e-3b96053e33cb" providerId="ADAL" clId="{C446E3C1-8D0C-4D1C-9809-322A07500AAE}" dt="2026-09-02T10:06:24.388" v="10324" actId="1036"/>
          <ac:spMkLst>
            <pc:docMk/>
            <pc:sldMk cId="298263044" sldId="428"/>
            <ac:spMk id="86" creationId="{626DC685-22F1-B3DD-F3AD-BF5CA5AF5549}"/>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07T13:47:17.649" v="1754" actId="20577"/>
              <pc2:cmMkLst xmlns:pc2="http://schemas.microsoft.com/office/powerpoint/2019/9/main/command">
                <pc:docMk/>
                <pc:sldMk cId="298263044" sldId="428"/>
                <pc2:cmMk id="{B2DE3110-F653-4D17-9CE1-F0906CDA5651}"/>
              </pc2:cmMkLst>
            </pc226:cmChg>
            <pc226:cmChg xmlns:pc226="http://schemas.microsoft.com/office/powerpoint/2022/06/main/command" chg="mod">
              <pc226:chgData name="Caitlin Scarlett" userId="eced7f36-a3cb-4967-bc8e-3b96053e33cb" providerId="ADAL" clId="{C446E3C1-8D0C-4D1C-9809-322A07500AAE}" dt="2026-08-07T13:51:03.415" v="1771" actId="20577"/>
              <pc2:cmMkLst xmlns:pc2="http://schemas.microsoft.com/office/powerpoint/2019/9/main/command">
                <pc:docMk/>
                <pc:sldMk cId="298263044" sldId="428"/>
                <pc2:cmMk id="{80479F18-88E8-43C2-9FF8-DF27BA07140D}"/>
              </pc2:cmMkLst>
            </pc226:cmChg>
            <pc226:cmChg xmlns:pc226="http://schemas.microsoft.com/office/powerpoint/2022/06/main/command" chg="mod">
              <pc226:chgData name="Caitlin Scarlett" userId="eced7f36-a3cb-4967-bc8e-3b96053e33cb" providerId="ADAL" clId="{C446E3C1-8D0C-4D1C-9809-322A07500AAE}" dt="2026-08-19T15:52:53.518" v="3345" actId="20577"/>
              <pc2:cmMkLst xmlns:pc2="http://schemas.microsoft.com/office/powerpoint/2019/9/main/command">
                <pc:docMk/>
                <pc:sldMk cId="298263044" sldId="428"/>
                <pc2:cmMk id="{F196747F-D0A5-4294-BDDB-2503A4874E4B}"/>
              </pc2:cmMkLst>
            </pc226:cmChg>
            <pc226:cmChg xmlns:pc226="http://schemas.microsoft.com/office/powerpoint/2022/06/main/command" chg="mod">
              <pc226:chgData name="Caitlin Scarlett" userId="eced7f36-a3cb-4967-bc8e-3b96053e33cb" providerId="ADAL" clId="{C446E3C1-8D0C-4D1C-9809-322A07500AAE}" dt="2026-08-19T15:51:21.542" v="3320" actId="20577"/>
              <pc2:cmMkLst xmlns:pc2="http://schemas.microsoft.com/office/powerpoint/2019/9/main/command">
                <pc:docMk/>
                <pc:sldMk cId="298263044" sldId="428"/>
                <pc2:cmMk id="{BAB2BE85-2639-470D-9777-9BA663D23C1F}"/>
              </pc2:cmMkLst>
            </pc226:cmChg>
          </p:ext>
        </pc:extLst>
      </pc:sldChg>
      <pc:sldChg chg="addSp delSp modSp mod ord">
        <pc:chgData name="Caitlin Scarlett" userId="eced7f36-a3cb-4967-bc8e-3b96053e33cb" providerId="ADAL" clId="{C446E3C1-8D0C-4D1C-9809-322A07500AAE}" dt="2026-09-02T12:54:53.016" v="10817" actId="120"/>
        <pc:sldMkLst>
          <pc:docMk/>
          <pc:sldMk cId="1482508286" sldId="431"/>
        </pc:sldMkLst>
        <pc:spChg chg="mod">
          <ac:chgData name="Caitlin Scarlett" userId="eced7f36-a3cb-4967-bc8e-3b96053e33cb" providerId="ADAL" clId="{C446E3C1-8D0C-4D1C-9809-322A07500AAE}" dt="2026-08-19T15:53:59.678" v="3384" actId="6549"/>
          <ac:spMkLst>
            <pc:docMk/>
            <pc:sldMk cId="1482508286" sldId="431"/>
            <ac:spMk id="3" creationId="{127089FD-2783-A239-1DBF-FA12EBC73EA1}"/>
          </ac:spMkLst>
        </pc:spChg>
        <pc:spChg chg="add mod">
          <ac:chgData name="Caitlin Scarlett" userId="eced7f36-a3cb-4967-bc8e-3b96053e33cb" providerId="ADAL" clId="{C446E3C1-8D0C-4D1C-9809-322A07500AAE}" dt="2026-09-02T12:54:53.016" v="10817" actId="120"/>
          <ac:spMkLst>
            <pc:docMk/>
            <pc:sldMk cId="1482508286" sldId="431"/>
            <ac:spMk id="4" creationId="{A36F9E22-2F79-AF82-D45F-C4736046D995}"/>
          </ac:spMkLst>
        </pc:spChg>
        <pc:spChg chg="add mod">
          <ac:chgData name="Caitlin Scarlett" userId="eced7f36-a3cb-4967-bc8e-3b96053e33cb" providerId="ADAL" clId="{C446E3C1-8D0C-4D1C-9809-322A07500AAE}" dt="2026-08-20T14:59:00.326" v="6139" actId="1036"/>
          <ac:spMkLst>
            <pc:docMk/>
            <pc:sldMk cId="1482508286" sldId="431"/>
            <ac:spMk id="11" creationId="{6AE2631E-9AC9-3E32-5B45-BDE8A345CCC1}"/>
          </ac:spMkLst>
        </pc:spChg>
        <pc:spChg chg="mod">
          <ac:chgData name="Caitlin Scarlett" userId="eced7f36-a3cb-4967-bc8e-3b96053e33cb" providerId="ADAL" clId="{C446E3C1-8D0C-4D1C-9809-322A07500AAE}" dt="2026-08-20T14:59:00.326" v="6139" actId="1036"/>
          <ac:spMkLst>
            <pc:docMk/>
            <pc:sldMk cId="1482508286" sldId="431"/>
            <ac:spMk id="13" creationId="{8191A4D2-24DC-4B40-9131-6CB79EB5F395}"/>
          </ac:spMkLst>
        </pc:spChg>
        <pc:spChg chg="mod ord">
          <ac:chgData name="Caitlin Scarlett" userId="eced7f36-a3cb-4967-bc8e-3b96053e33cb" providerId="ADAL" clId="{C446E3C1-8D0C-4D1C-9809-322A07500AAE}" dt="2026-08-20T14:59:00.326" v="6139" actId="1036"/>
          <ac:spMkLst>
            <pc:docMk/>
            <pc:sldMk cId="1482508286" sldId="431"/>
            <ac:spMk id="15" creationId="{02D777AE-F03C-6CFD-01A4-9B79BA6B2DC7}"/>
          </ac:spMkLst>
        </pc:spChg>
        <pc:spChg chg="mod ord">
          <ac:chgData name="Caitlin Scarlett" userId="eced7f36-a3cb-4967-bc8e-3b96053e33cb" providerId="ADAL" clId="{C446E3C1-8D0C-4D1C-9809-322A07500AAE}" dt="2026-08-20T14:58:29.440" v="6130" actId="14100"/>
          <ac:spMkLst>
            <pc:docMk/>
            <pc:sldMk cId="1482508286" sldId="431"/>
            <ac:spMk id="17" creationId="{EEC6D59E-D807-4C30-9191-37293E0C4048}"/>
          </ac:spMkLst>
        </pc:spChg>
        <pc:spChg chg="add mod">
          <ac:chgData name="Caitlin Scarlett" userId="eced7f36-a3cb-4967-bc8e-3b96053e33cb" providerId="ADAL" clId="{C446E3C1-8D0C-4D1C-9809-322A07500AAE}" dt="2026-08-20T14:57:00.890" v="6107" actId="1037"/>
          <ac:spMkLst>
            <pc:docMk/>
            <pc:sldMk cId="1482508286" sldId="431"/>
            <ac:spMk id="19" creationId="{B49261B3-8608-6B59-C5FF-2DFA18AAB62A}"/>
          </ac:spMkLst>
        </pc:spChg>
        <pc:spChg chg="mod">
          <ac:chgData name="Caitlin Scarlett" userId="eced7f36-a3cb-4967-bc8e-3b96053e33cb" providerId="ADAL" clId="{C446E3C1-8D0C-4D1C-9809-322A07500AAE}" dt="2026-08-20T14:18:20.016" v="4863" actId="1076"/>
          <ac:spMkLst>
            <pc:docMk/>
            <pc:sldMk cId="1482508286" sldId="431"/>
            <ac:spMk id="20" creationId="{AB8E3D33-C8F7-8BEF-ED30-99E26166846A}"/>
          </ac:spMkLst>
        </pc:spChg>
        <pc:spChg chg="mod">
          <ac:chgData name="Caitlin Scarlett" userId="eced7f36-a3cb-4967-bc8e-3b96053e33cb" providerId="ADAL" clId="{C446E3C1-8D0C-4D1C-9809-322A07500AAE}" dt="2026-08-20T14:57:10.455" v="6119" actId="1037"/>
          <ac:spMkLst>
            <pc:docMk/>
            <pc:sldMk cId="1482508286" sldId="431"/>
            <ac:spMk id="22" creationId="{6F3C996A-A8DF-E3F7-5373-3ECC13712542}"/>
          </ac:spMkLst>
        </pc:spChg>
        <pc:spChg chg="add mod">
          <ac:chgData name="Caitlin Scarlett" userId="eced7f36-a3cb-4967-bc8e-3b96053e33cb" providerId="ADAL" clId="{C446E3C1-8D0C-4D1C-9809-322A07500AAE}" dt="2026-08-20T14:59:00.326" v="6139" actId="1036"/>
          <ac:spMkLst>
            <pc:docMk/>
            <pc:sldMk cId="1482508286" sldId="431"/>
            <ac:spMk id="28" creationId="{6B0CAA36-0A95-E1A9-A7E8-BFBCE8FB7425}"/>
          </ac:spMkLst>
        </pc:spChg>
        <pc:spChg chg="add mod">
          <ac:chgData name="Caitlin Scarlett" userId="eced7f36-a3cb-4967-bc8e-3b96053e33cb" providerId="ADAL" clId="{C446E3C1-8D0C-4D1C-9809-322A07500AAE}" dt="2026-09-02T12:21:38.457" v="10629" actId="1036"/>
          <ac:spMkLst>
            <pc:docMk/>
            <pc:sldMk cId="1482508286" sldId="431"/>
            <ac:spMk id="32" creationId="{A86708F3-0D61-CCF2-E8ED-ADF5D1DD8471}"/>
          </ac:spMkLst>
        </pc:spChg>
        <pc:spChg chg="mod">
          <ac:chgData name="Caitlin Scarlett" userId="eced7f36-a3cb-4967-bc8e-3b96053e33cb" providerId="ADAL" clId="{C446E3C1-8D0C-4D1C-9809-322A07500AAE}" dt="2026-08-20T14:59:00.326" v="6139" actId="1036"/>
          <ac:spMkLst>
            <pc:docMk/>
            <pc:sldMk cId="1482508286" sldId="431"/>
            <ac:spMk id="34" creationId="{CBB6B162-EF45-3907-5126-7FEE904D9C9A}"/>
          </ac:spMkLst>
        </pc:spChg>
        <pc:spChg chg="mod">
          <ac:chgData name="Caitlin Scarlett" userId="eced7f36-a3cb-4967-bc8e-3b96053e33cb" providerId="ADAL" clId="{C446E3C1-8D0C-4D1C-9809-322A07500AAE}" dt="2026-09-02T12:21:38.457" v="10629" actId="1036"/>
          <ac:spMkLst>
            <pc:docMk/>
            <pc:sldMk cId="1482508286" sldId="431"/>
            <ac:spMk id="36" creationId="{88180525-D8F1-4A8C-40E2-09ED02EFAC29}"/>
          </ac:spMkLst>
        </pc:spChg>
        <pc:spChg chg="mod">
          <ac:chgData name="Caitlin Scarlett" userId="eced7f36-a3cb-4967-bc8e-3b96053e33cb" providerId="ADAL" clId="{C446E3C1-8D0C-4D1C-9809-322A07500AAE}" dt="2026-09-02T12:21:38.457" v="10629" actId="1036"/>
          <ac:spMkLst>
            <pc:docMk/>
            <pc:sldMk cId="1482508286" sldId="431"/>
            <ac:spMk id="38" creationId="{3D57A7F5-B232-7BB5-C997-2393088D17A8}"/>
          </ac:spMkLst>
        </pc:spChg>
        <pc:spChg chg="mod">
          <ac:chgData name="Caitlin Scarlett" userId="eced7f36-a3cb-4967-bc8e-3b96053e33cb" providerId="ADAL" clId="{C446E3C1-8D0C-4D1C-9809-322A07500AAE}" dt="2026-08-21T09:21:21.990" v="8580" actId="1035"/>
          <ac:spMkLst>
            <pc:docMk/>
            <pc:sldMk cId="1482508286" sldId="431"/>
            <ac:spMk id="40" creationId="{39E27027-BC15-53C8-EAE1-BD428955EC55}"/>
          </ac:spMkLst>
        </pc:spChg>
        <pc:spChg chg="mod">
          <ac:chgData name="Caitlin Scarlett" userId="eced7f36-a3cb-4967-bc8e-3b96053e33cb" providerId="ADAL" clId="{C446E3C1-8D0C-4D1C-9809-322A07500AAE}" dt="2026-09-02T12:21:38.457" v="10629" actId="1036"/>
          <ac:spMkLst>
            <pc:docMk/>
            <pc:sldMk cId="1482508286" sldId="431"/>
            <ac:spMk id="42" creationId="{5856C66C-D68A-636E-DF29-7DC6593516E4}"/>
          </ac:spMkLst>
        </pc:spChg>
        <pc:spChg chg="mod">
          <ac:chgData name="Caitlin Scarlett" userId="eced7f36-a3cb-4967-bc8e-3b96053e33cb" providerId="ADAL" clId="{C446E3C1-8D0C-4D1C-9809-322A07500AAE}" dt="2026-08-21T09:21:21.990" v="8580" actId="1035"/>
          <ac:spMkLst>
            <pc:docMk/>
            <pc:sldMk cId="1482508286" sldId="431"/>
            <ac:spMk id="44" creationId="{3BD262F4-BA0F-9E38-3BFA-9F982C8382BB}"/>
          </ac:spMkLst>
        </pc:spChg>
        <pc:spChg chg="mod">
          <ac:chgData name="Caitlin Scarlett" userId="eced7f36-a3cb-4967-bc8e-3b96053e33cb" providerId="ADAL" clId="{C446E3C1-8D0C-4D1C-9809-322A07500AAE}" dt="2026-09-02T12:21:38.457" v="10629" actId="1036"/>
          <ac:spMkLst>
            <pc:docMk/>
            <pc:sldMk cId="1482508286" sldId="431"/>
            <ac:spMk id="46" creationId="{C54C8597-E4B6-8134-B40A-A7391413F64E}"/>
          </ac:spMkLst>
        </pc:spChg>
        <pc:spChg chg="add mod">
          <ac:chgData name="Caitlin Scarlett" userId="eced7f36-a3cb-4967-bc8e-3b96053e33cb" providerId="ADAL" clId="{C446E3C1-8D0C-4D1C-9809-322A07500AAE}" dt="2026-08-20T14:58:52.602" v="6134" actId="1076"/>
          <ac:spMkLst>
            <pc:docMk/>
            <pc:sldMk cId="1482508286" sldId="431"/>
            <ac:spMk id="50" creationId="{8CC6C152-CCCC-79FD-5F50-43E9B57582DB}"/>
          </ac:spMkLst>
        </pc:spChg>
        <pc:spChg chg="add mod">
          <ac:chgData name="Caitlin Scarlett" userId="eced7f36-a3cb-4967-bc8e-3b96053e33cb" providerId="ADAL" clId="{C446E3C1-8D0C-4D1C-9809-322A07500AAE}" dt="2026-08-20T14:58:52.602" v="6134" actId="1076"/>
          <ac:spMkLst>
            <pc:docMk/>
            <pc:sldMk cId="1482508286" sldId="431"/>
            <ac:spMk id="52" creationId="{D6ACE05D-C97E-00A7-5A4B-74E2C4870A5B}"/>
          </ac:spMkLst>
        </pc:spChg>
        <pc:spChg chg="mod">
          <ac:chgData name="Caitlin Scarlett" userId="eced7f36-a3cb-4967-bc8e-3b96053e33cb" providerId="ADAL" clId="{C446E3C1-8D0C-4D1C-9809-322A07500AAE}" dt="2026-08-20T14:58:48.345" v="6133" actId="1076"/>
          <ac:spMkLst>
            <pc:docMk/>
            <pc:sldMk cId="1482508286" sldId="431"/>
            <ac:spMk id="54" creationId="{9EB1C4A2-6E8E-0962-633C-12A793FA3B00}"/>
          </ac:spMkLst>
        </pc:spChg>
        <pc:spChg chg="mod">
          <ac:chgData name="Caitlin Scarlett" userId="eced7f36-a3cb-4967-bc8e-3b96053e33cb" providerId="ADAL" clId="{C446E3C1-8D0C-4D1C-9809-322A07500AAE}" dt="2026-08-21T09:21:21.990" v="8580" actId="1035"/>
          <ac:spMkLst>
            <pc:docMk/>
            <pc:sldMk cId="1482508286" sldId="431"/>
            <ac:spMk id="56" creationId="{B51FC4D4-C7FB-354F-08D6-DAFBF3E6AD4D}"/>
          </ac:spMkLst>
        </pc:spChg>
        <pc:spChg chg="add mod">
          <ac:chgData name="Caitlin Scarlett" userId="eced7f36-a3cb-4967-bc8e-3b96053e33cb" providerId="ADAL" clId="{C446E3C1-8D0C-4D1C-9809-322A07500AAE}" dt="2026-08-20T14:59:00.326" v="6139" actId="1036"/>
          <ac:spMkLst>
            <pc:docMk/>
            <pc:sldMk cId="1482508286" sldId="431"/>
            <ac:spMk id="58" creationId="{7A4B9CE0-36E3-3099-A1A5-204A268C6514}"/>
          </ac:spMkLst>
        </pc:spChg>
        <pc:spChg chg="add mod">
          <ac:chgData name="Caitlin Scarlett" userId="eced7f36-a3cb-4967-bc8e-3b96053e33cb" providerId="ADAL" clId="{C446E3C1-8D0C-4D1C-9809-322A07500AAE}" dt="2026-09-02T12:21:38.457" v="10629" actId="1036"/>
          <ac:spMkLst>
            <pc:docMk/>
            <pc:sldMk cId="1482508286" sldId="431"/>
            <ac:spMk id="64" creationId="{97A2225A-7EC9-A235-7A55-566349638037}"/>
          </ac:spMkLst>
        </pc:spChg>
        <pc:grpChg chg="mod">
          <ac:chgData name="Caitlin Scarlett" userId="eced7f36-a3cb-4967-bc8e-3b96053e33cb" providerId="ADAL" clId="{C446E3C1-8D0C-4D1C-9809-322A07500AAE}" dt="2026-08-20T14:36:59.633" v="5741" actId="1076"/>
          <ac:grpSpMkLst>
            <pc:docMk/>
            <pc:sldMk cId="1482508286" sldId="431"/>
            <ac:grpSpMk id="30" creationId="{13638589-E896-381C-AAD4-2980D9BCADED}"/>
          </ac:grpSpMkLst>
        </pc:grpChg>
        <pc:picChg chg="mod">
          <ac:chgData name="Caitlin Scarlett" userId="eced7f36-a3cb-4967-bc8e-3b96053e33cb" providerId="ADAL" clId="{C446E3C1-8D0C-4D1C-9809-322A07500AAE}" dt="2026-08-20T14:56:48.138" v="6083" actId="1038"/>
          <ac:picMkLst>
            <pc:docMk/>
            <pc:sldMk cId="1482508286" sldId="431"/>
            <ac:picMk id="24" creationId="{A7D17832-711D-9CCD-5D0B-76B42150F150}"/>
          </ac:picMkLst>
        </pc:picChg>
        <pc:picChg chg="mod">
          <ac:chgData name="Caitlin Scarlett" userId="eced7f36-a3cb-4967-bc8e-3b96053e33cb" providerId="ADAL" clId="{C446E3C1-8D0C-4D1C-9809-322A07500AAE}" dt="2026-08-20T14:57:00.890" v="6107" actId="1037"/>
          <ac:picMkLst>
            <pc:docMk/>
            <pc:sldMk cId="1482508286" sldId="431"/>
            <ac:picMk id="26" creationId="{9CB2BDAD-078C-52AF-8896-1097EFCC920D}"/>
          </ac:picMkLst>
        </pc:picChg>
      </pc:sldChg>
      <pc:sldChg chg="addSp delSp modSp mod">
        <pc:chgData name="Caitlin Scarlett" userId="eced7f36-a3cb-4967-bc8e-3b96053e33cb" providerId="ADAL" clId="{C446E3C1-8D0C-4D1C-9809-322A07500AAE}" dt="2026-09-02T15:42:56.581" v="11828" actId="20577"/>
        <pc:sldMkLst>
          <pc:docMk/>
          <pc:sldMk cId="1509571177" sldId="432"/>
        </pc:sldMkLst>
        <pc:spChg chg="mod">
          <ac:chgData name="Caitlin Scarlett" userId="eced7f36-a3cb-4967-bc8e-3b96053e33cb" providerId="ADAL" clId="{C446E3C1-8D0C-4D1C-9809-322A07500AAE}" dt="2026-08-21T09:20:40.921" v="8571" actId="1076"/>
          <ac:spMkLst>
            <pc:docMk/>
            <pc:sldMk cId="1509571177" sldId="432"/>
            <ac:spMk id="14" creationId="{BBB7DCB2-B03E-302C-C1FF-3F5212EAE45B}"/>
          </ac:spMkLst>
        </pc:spChg>
        <pc:spChg chg="mod">
          <ac:chgData name="Caitlin Scarlett" userId="eced7f36-a3cb-4967-bc8e-3b96053e33cb" providerId="ADAL" clId="{C446E3C1-8D0C-4D1C-9809-322A07500AAE}" dt="2026-09-02T15:42:56.581" v="11828" actId="20577"/>
          <ac:spMkLst>
            <pc:docMk/>
            <pc:sldMk cId="1509571177" sldId="432"/>
            <ac:spMk id="18" creationId="{C79A2EE3-AF99-FD94-C5D7-EA83DFAC1B96}"/>
          </ac:spMkLst>
        </pc:spChg>
        <pc:graphicFrameChg chg="add mod modGraphic">
          <ac:chgData name="Caitlin Scarlett" userId="eced7f36-a3cb-4967-bc8e-3b96053e33cb" providerId="ADAL" clId="{C446E3C1-8D0C-4D1C-9809-322A07500AAE}" dt="2026-09-02T15:41:12.067" v="11550" actId="1076"/>
          <ac:graphicFrameMkLst>
            <pc:docMk/>
            <pc:sldMk cId="1509571177" sldId="432"/>
            <ac:graphicFrameMk id="9" creationId="{FE3D5901-A11D-178C-E73C-7CD8ED655DF0}"/>
          </ac:graphicFrameMkLst>
        </pc:graphicFrameChg>
      </pc:sldChg>
      <pc:sldChg chg="modSp add mod ord">
        <pc:chgData name="Caitlin Scarlett" userId="eced7f36-a3cb-4967-bc8e-3b96053e33cb" providerId="ADAL" clId="{C446E3C1-8D0C-4D1C-9809-322A07500AAE}" dt="2026-08-19T15:43:39.515" v="2644" actId="20577"/>
        <pc:sldMkLst>
          <pc:docMk/>
          <pc:sldMk cId="1442407371" sldId="437"/>
        </pc:sldMkLst>
        <pc:spChg chg="mod">
          <ac:chgData name="Caitlin Scarlett" userId="eced7f36-a3cb-4967-bc8e-3b96053e33cb" providerId="ADAL" clId="{C446E3C1-8D0C-4D1C-9809-322A07500AAE}" dt="2026-08-19T15:43:39.515" v="2644" actId="20577"/>
          <ac:spMkLst>
            <pc:docMk/>
            <pc:sldMk cId="1442407371" sldId="437"/>
            <ac:spMk id="6" creationId="{DCBEF772-6573-E5B4-5575-FE8AA56C9B5D}"/>
          </ac:spMkLst>
        </pc:spChg>
      </pc:sldChg>
      <pc:sldChg chg="addSp delSp modSp add mod">
        <pc:chgData name="Caitlin Scarlett" userId="eced7f36-a3cb-4967-bc8e-3b96053e33cb" providerId="ADAL" clId="{C446E3C1-8D0C-4D1C-9809-322A07500AAE}" dt="2026-08-20T15:34:56.017" v="8525"/>
        <pc:sldMkLst>
          <pc:docMk/>
          <pc:sldMk cId="3374345569" sldId="439"/>
        </pc:sldMkLst>
        <pc:spChg chg="mod">
          <ac:chgData name="Caitlin Scarlett" userId="eced7f36-a3cb-4967-bc8e-3b96053e33cb" providerId="ADAL" clId="{C446E3C1-8D0C-4D1C-9809-322A07500AAE}" dt="2026-08-20T15:18:24.315" v="7531" actId="20577"/>
          <ac:spMkLst>
            <pc:docMk/>
            <pc:sldMk cId="3374345569" sldId="439"/>
            <ac:spMk id="2" creationId="{910989CF-9D63-C58D-DAF8-408172CFC6B6}"/>
          </ac:spMkLst>
        </pc:spChg>
        <pc:spChg chg="mod">
          <ac:chgData name="Caitlin Scarlett" userId="eced7f36-a3cb-4967-bc8e-3b96053e33cb" providerId="ADAL" clId="{C446E3C1-8D0C-4D1C-9809-322A07500AAE}" dt="2026-08-20T15:34:56.017" v="8525"/>
          <ac:spMkLst>
            <pc:docMk/>
            <pc:sldMk cId="3374345569" sldId="439"/>
            <ac:spMk id="22" creationId="{96CEEAFF-463D-AD05-1A98-D8E4AB0229A2}"/>
          </ac:spMkLst>
        </pc:spChg>
        <pc:graphicFrameChg chg="add mod modGraphic">
          <ac:chgData name="Caitlin Scarlett" userId="eced7f36-a3cb-4967-bc8e-3b96053e33cb" providerId="ADAL" clId="{C446E3C1-8D0C-4D1C-9809-322A07500AAE}" dt="2026-08-20T15:29:57.875" v="8510" actId="1076"/>
          <ac:graphicFrameMkLst>
            <pc:docMk/>
            <pc:sldMk cId="3374345569" sldId="439"/>
            <ac:graphicFrameMk id="3" creationId="{EC8DD0AC-EEBB-E57F-7D52-B08DA4257C74}"/>
          </ac:graphicFrameMkLst>
        </pc:graphicFrameChg>
      </pc:sldChg>
      <pc:sldChg chg="delSp modSp mod modCm">
        <pc:chgData name="Caitlin Scarlett" userId="eced7f36-a3cb-4967-bc8e-3b96053e33cb" providerId="ADAL" clId="{C446E3C1-8D0C-4D1C-9809-322A07500AAE}" dt="2026-09-02T15:20:22.880" v="11296" actId="404"/>
        <pc:sldMkLst>
          <pc:docMk/>
          <pc:sldMk cId="4263911824" sldId="442"/>
        </pc:sldMkLst>
        <pc:spChg chg="mod">
          <ac:chgData name="Caitlin Scarlett" userId="eced7f36-a3cb-4967-bc8e-3b96053e33cb" providerId="ADAL" clId="{C446E3C1-8D0C-4D1C-9809-322A07500AAE}" dt="2026-09-02T15:20:22.880" v="11296" actId="404"/>
          <ac:spMkLst>
            <pc:docMk/>
            <pc:sldMk cId="4263911824" sldId="442"/>
            <ac:spMk id="3" creationId="{1DD08168-6D7A-B3E0-BA6D-16BCD868A130}"/>
          </ac:spMkLst>
        </pc:spChg>
        <pc:spChg chg="mod topLvl">
          <ac:chgData name="Caitlin Scarlett" userId="eced7f36-a3cb-4967-bc8e-3b96053e33cb" providerId="ADAL" clId="{C446E3C1-8D0C-4D1C-9809-322A07500AAE}" dt="2026-09-02T15:17:09.853" v="11053" actId="208"/>
          <ac:spMkLst>
            <pc:docMk/>
            <pc:sldMk cId="4263911824" sldId="442"/>
            <ac:spMk id="4" creationId="{E9B90CC4-5950-51F7-479E-08F87083DEB4}"/>
          </ac:spMkLst>
        </pc:spChg>
        <pc:spChg chg="mod topLvl">
          <ac:chgData name="Caitlin Scarlett" userId="eced7f36-a3cb-4967-bc8e-3b96053e33cb" providerId="ADAL" clId="{C446E3C1-8D0C-4D1C-9809-322A07500AAE}" dt="2026-09-02T14:35:15.020" v="10928" actId="1076"/>
          <ac:spMkLst>
            <pc:docMk/>
            <pc:sldMk cId="4263911824" sldId="442"/>
            <ac:spMk id="9" creationId="{B6618EB3-D484-7EF4-3819-8634D75BFACA}"/>
          </ac:spMkLst>
        </pc:spChg>
        <pc:spChg chg="mod">
          <ac:chgData name="Caitlin Scarlett" userId="eced7f36-a3cb-4967-bc8e-3b96053e33cb" providerId="ADAL" clId="{C446E3C1-8D0C-4D1C-9809-322A07500AAE}" dt="2026-09-02T14:34:34.050" v="10909" actId="14100"/>
          <ac:spMkLst>
            <pc:docMk/>
            <pc:sldMk cId="4263911824" sldId="442"/>
            <ac:spMk id="15" creationId="{46AB063C-F2F6-C1C0-DAA1-28B410ABE866}"/>
          </ac:spMkLst>
        </pc:spChg>
        <pc:spChg chg="mod topLvl">
          <ac:chgData name="Caitlin Scarlett" userId="eced7f36-a3cb-4967-bc8e-3b96053e33cb" providerId="ADAL" clId="{C446E3C1-8D0C-4D1C-9809-322A07500AAE}" dt="2026-09-02T15:17:19.744" v="11056" actId="208"/>
          <ac:spMkLst>
            <pc:docMk/>
            <pc:sldMk cId="4263911824" sldId="442"/>
            <ac:spMk id="16" creationId="{5BAF3075-9A83-1F58-AD4D-1A3EE05B7655}"/>
          </ac:spMkLst>
        </pc:spChg>
        <pc:spChg chg="mod">
          <ac:chgData name="Caitlin Scarlett" userId="eced7f36-a3cb-4967-bc8e-3b96053e33cb" providerId="ADAL" clId="{C446E3C1-8D0C-4D1C-9809-322A07500AAE}" dt="2026-09-02T14:34:45.887" v="10915" actId="1037"/>
          <ac:spMkLst>
            <pc:docMk/>
            <pc:sldMk cId="4263911824" sldId="442"/>
            <ac:spMk id="18" creationId="{26EFED9B-02CC-4BDE-85B2-0677444A1880}"/>
          </ac:spMkLst>
        </pc:spChg>
        <pc:spChg chg="mod topLvl">
          <ac:chgData name="Caitlin Scarlett" userId="eced7f36-a3cb-4967-bc8e-3b96053e33cb" providerId="ADAL" clId="{C446E3C1-8D0C-4D1C-9809-322A07500AAE}" dt="2026-09-02T14:35:15.020" v="10928" actId="1076"/>
          <ac:spMkLst>
            <pc:docMk/>
            <pc:sldMk cId="4263911824" sldId="442"/>
            <ac:spMk id="20" creationId="{8D1F3358-A6E8-EE5A-69B9-4FF4D909F0F9}"/>
          </ac:spMkLst>
        </pc:spChg>
        <pc:spChg chg="mod">
          <ac:chgData name="Caitlin Scarlett" userId="eced7f36-a3cb-4967-bc8e-3b96053e33cb" providerId="ADAL" clId="{C446E3C1-8D0C-4D1C-9809-322A07500AAE}" dt="2026-09-02T14:34:58.659" v="10926" actId="1035"/>
          <ac:spMkLst>
            <pc:docMk/>
            <pc:sldMk cId="4263911824" sldId="442"/>
            <ac:spMk id="22" creationId="{5E660DD7-1F5A-1F3C-AD3C-FC1BDD4C4ACB}"/>
          </ac:spMkLst>
        </pc:spChg>
        <pc:spChg chg="mod topLvl">
          <ac:chgData name="Caitlin Scarlett" userId="eced7f36-a3cb-4967-bc8e-3b96053e33cb" providerId="ADAL" clId="{C446E3C1-8D0C-4D1C-9809-322A07500AAE}" dt="2026-09-02T12:22:49.971" v="10634" actId="1076"/>
          <ac:spMkLst>
            <pc:docMk/>
            <pc:sldMk cId="4263911824" sldId="442"/>
            <ac:spMk id="24" creationId="{AF73EC94-DDD3-19C0-B514-9F0C7049701B}"/>
          </ac:spMkLst>
        </pc:spChg>
        <pc:spChg chg="mod topLvl">
          <ac:chgData name="Caitlin Scarlett" userId="eced7f36-a3cb-4967-bc8e-3b96053e33cb" providerId="ADAL" clId="{C446E3C1-8D0C-4D1C-9809-322A07500AAE}" dt="2026-09-02T14:35:15.020" v="10928" actId="1076"/>
          <ac:spMkLst>
            <pc:docMk/>
            <pc:sldMk cId="4263911824" sldId="442"/>
            <ac:spMk id="25" creationId="{E3CAD108-CF2A-9B84-40D2-FD9B3655B0C4}"/>
          </ac:spMkLst>
        </pc:spChg>
        <pc:spChg chg="mod topLvl">
          <ac:chgData name="Caitlin Scarlett" userId="eced7f36-a3cb-4967-bc8e-3b96053e33cb" providerId="ADAL" clId="{C446E3C1-8D0C-4D1C-9809-322A07500AAE}" dt="2026-09-02T14:35:26.434" v="10930" actId="1076"/>
          <ac:spMkLst>
            <pc:docMk/>
            <pc:sldMk cId="4263911824" sldId="442"/>
            <ac:spMk id="33" creationId="{E67AC6B8-F8FE-8B41-C26D-BBC6E54B124D}"/>
          </ac:spMkLst>
        </pc:spChg>
        <pc:spChg chg="mod topLvl">
          <ac:chgData name="Caitlin Scarlett" userId="eced7f36-a3cb-4967-bc8e-3b96053e33cb" providerId="ADAL" clId="{C446E3C1-8D0C-4D1C-9809-322A07500AAE}" dt="2026-09-02T14:35:15.020" v="10928" actId="1076"/>
          <ac:spMkLst>
            <pc:docMk/>
            <pc:sldMk cId="4263911824" sldId="442"/>
            <ac:spMk id="36" creationId="{29A170B6-4F76-0FA7-F8F2-0793FB869902}"/>
          </ac:spMkLst>
        </pc:spChg>
        <pc:spChg chg="mod">
          <ac:chgData name="Caitlin Scarlett" userId="eced7f36-a3cb-4967-bc8e-3b96053e33cb" providerId="ADAL" clId="{C446E3C1-8D0C-4D1C-9809-322A07500AAE}" dt="2026-09-02T14:35:26.434" v="10930" actId="1076"/>
          <ac:spMkLst>
            <pc:docMk/>
            <pc:sldMk cId="4263911824" sldId="442"/>
            <ac:spMk id="39" creationId="{3CFD1D37-240C-A58C-0C58-46D0504971BA}"/>
          </ac:spMkLst>
        </pc:spChg>
        <pc:spChg chg="mod">
          <ac:chgData name="Caitlin Scarlett" userId="eced7f36-a3cb-4967-bc8e-3b96053e33cb" providerId="ADAL" clId="{C446E3C1-8D0C-4D1C-9809-322A07500AAE}" dt="2026-09-02T10:24:50.184" v="10515" actId="1076"/>
          <ac:spMkLst>
            <pc:docMk/>
            <pc:sldMk cId="4263911824" sldId="442"/>
            <ac:spMk id="41" creationId="{9A906CB2-A443-9AD4-400B-A222B5ED8D20}"/>
          </ac:spMkLst>
        </pc:spChg>
        <pc:spChg chg="mod">
          <ac:chgData name="Caitlin Scarlett" userId="eced7f36-a3cb-4967-bc8e-3b96053e33cb" providerId="ADAL" clId="{C446E3C1-8D0C-4D1C-9809-322A07500AAE}" dt="2026-09-02T10:24:50.184" v="10515" actId="1076"/>
          <ac:spMkLst>
            <pc:docMk/>
            <pc:sldMk cId="4263911824" sldId="442"/>
            <ac:spMk id="43" creationId="{540C2767-90CC-1162-81A3-EA579F3E1252}"/>
          </ac:spMkLst>
        </pc:spChg>
        <pc:spChg chg="mod topLvl">
          <ac:chgData name="Caitlin Scarlett" userId="eced7f36-a3cb-4967-bc8e-3b96053e33cb" providerId="ADAL" clId="{C446E3C1-8D0C-4D1C-9809-322A07500AAE}" dt="2026-09-02T14:35:15.020" v="10928" actId="1076"/>
          <ac:spMkLst>
            <pc:docMk/>
            <pc:sldMk cId="4263911824" sldId="442"/>
            <ac:spMk id="49" creationId="{6F158ED2-7AA9-982A-2F05-F0FEFD39EC0A}"/>
          </ac:spMkLst>
        </pc:spChg>
        <pc:spChg chg="mod">
          <ac:chgData name="Caitlin Scarlett" userId="eced7f36-a3cb-4967-bc8e-3b96053e33cb" providerId="ADAL" clId="{C446E3C1-8D0C-4D1C-9809-322A07500AAE}" dt="2026-09-02T14:35:26.434" v="10930" actId="1076"/>
          <ac:spMkLst>
            <pc:docMk/>
            <pc:sldMk cId="4263911824" sldId="442"/>
            <ac:spMk id="59" creationId="{EC2F6AA9-1A2D-FAA3-BC0D-1CB629640400}"/>
          </ac:spMkLst>
        </pc:spChg>
        <pc:spChg chg="mod topLvl">
          <ac:chgData name="Caitlin Scarlett" userId="eced7f36-a3cb-4967-bc8e-3b96053e33cb" providerId="ADAL" clId="{C446E3C1-8D0C-4D1C-9809-322A07500AAE}" dt="2026-09-02T14:35:15.020" v="10928" actId="1076"/>
          <ac:spMkLst>
            <pc:docMk/>
            <pc:sldMk cId="4263911824" sldId="442"/>
            <ac:spMk id="67" creationId="{2874E14E-98DA-0187-5A5B-DDDB06B28B79}"/>
          </ac:spMkLst>
        </pc:spChg>
        <pc:spChg chg="mod">
          <ac:chgData name="Caitlin Scarlett" userId="eced7f36-a3cb-4967-bc8e-3b96053e33cb" providerId="ADAL" clId="{C446E3C1-8D0C-4D1C-9809-322A07500AAE}" dt="2026-09-02T14:35:05.006" v="10927" actId="1076"/>
          <ac:spMkLst>
            <pc:docMk/>
            <pc:sldMk cId="4263911824" sldId="442"/>
            <ac:spMk id="69" creationId="{1729A607-727B-C296-35AD-4161E14CDB07}"/>
          </ac:spMkLst>
        </pc:spChg>
        <pc:spChg chg="mod topLvl">
          <ac:chgData name="Caitlin Scarlett" userId="eced7f36-a3cb-4967-bc8e-3b96053e33cb" providerId="ADAL" clId="{C446E3C1-8D0C-4D1C-9809-322A07500AAE}" dt="2026-09-02T14:35:15.020" v="10928" actId="1076"/>
          <ac:spMkLst>
            <pc:docMk/>
            <pc:sldMk cId="4263911824" sldId="442"/>
            <ac:spMk id="71" creationId="{E9E61388-7B2E-6115-EA83-A88C6AAF8E4C}"/>
          </ac:spMkLst>
        </pc:spChg>
        <pc:spChg chg="mod topLvl">
          <ac:chgData name="Caitlin Scarlett" userId="eced7f36-a3cb-4967-bc8e-3b96053e33cb" providerId="ADAL" clId="{C446E3C1-8D0C-4D1C-9809-322A07500AAE}" dt="2026-09-02T14:35:15.020" v="10928" actId="1076"/>
          <ac:spMkLst>
            <pc:docMk/>
            <pc:sldMk cId="4263911824" sldId="442"/>
            <ac:spMk id="74" creationId="{07FC2EA1-A587-91C2-6FAE-6F1495D49783}"/>
          </ac:spMkLst>
        </pc:spChg>
        <pc:spChg chg="mod">
          <ac:chgData name="Caitlin Scarlett" userId="eced7f36-a3cb-4967-bc8e-3b96053e33cb" providerId="ADAL" clId="{C446E3C1-8D0C-4D1C-9809-322A07500AAE}" dt="2026-09-02T14:35:30.099" v="10931" actId="1076"/>
          <ac:spMkLst>
            <pc:docMk/>
            <pc:sldMk cId="4263911824" sldId="442"/>
            <ac:spMk id="78" creationId="{05B2C8C9-897F-EEEE-D7C1-B32A5F6663D6}"/>
          </ac:spMkLst>
        </pc:spChg>
        <pc:spChg chg="mod">
          <ac:chgData name="Caitlin Scarlett" userId="eced7f36-a3cb-4967-bc8e-3b96053e33cb" providerId="ADAL" clId="{C446E3C1-8D0C-4D1C-9809-322A07500AAE}" dt="2026-09-02T14:35:30.099" v="10931" actId="1076"/>
          <ac:spMkLst>
            <pc:docMk/>
            <pc:sldMk cId="4263911824" sldId="442"/>
            <ac:spMk id="80" creationId="{07C51C9B-DAF8-E2D3-B94D-33106210F726}"/>
          </ac:spMkLst>
        </pc:spChg>
        <pc:spChg chg="mod topLvl">
          <ac:chgData name="Caitlin Scarlett" userId="eced7f36-a3cb-4967-bc8e-3b96053e33cb" providerId="ADAL" clId="{C446E3C1-8D0C-4D1C-9809-322A07500AAE}" dt="2026-09-02T14:35:30.099" v="10931" actId="1076"/>
          <ac:spMkLst>
            <pc:docMk/>
            <pc:sldMk cId="4263911824" sldId="442"/>
            <ac:spMk id="82" creationId="{95B78AF4-D9B8-2BCA-D4DC-39A30D16C4CC}"/>
          </ac:spMkLst>
        </pc:spChg>
        <pc:grpChg chg="mod">
          <ac:chgData name="Caitlin Scarlett" userId="eced7f36-a3cb-4967-bc8e-3b96053e33cb" providerId="ADAL" clId="{C446E3C1-8D0C-4D1C-9809-322A07500AAE}" dt="2026-09-02T12:22:58.143" v="10636" actId="1076"/>
          <ac:grpSpMkLst>
            <pc:docMk/>
            <pc:sldMk cId="4263911824" sldId="442"/>
            <ac:grpSpMk id="84" creationId="{DACD2814-ECC9-ABB2-41AF-AD93DE460175}"/>
          </ac:grpSpMkLst>
        </pc:grpChg>
        <pc:picChg chg="mod">
          <ac:chgData name="Caitlin Scarlett" userId="eced7f36-a3cb-4967-bc8e-3b96053e33cb" providerId="ADAL" clId="{C446E3C1-8D0C-4D1C-9809-322A07500AAE}" dt="2026-09-02T14:34:53.831" v="10921" actId="1037"/>
          <ac:picMkLst>
            <pc:docMk/>
            <pc:sldMk cId="4263911824" sldId="442"/>
            <ac:picMk id="29" creationId="{D3DEA988-D4E6-0A23-C1C5-123D71EB02F9}"/>
          </ac:picMkLst>
        </pc:pic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9-02T12:22:47.431" v="10633" actId="6549"/>
              <pc2:cmMkLst xmlns:pc2="http://schemas.microsoft.com/office/powerpoint/2019/9/main/command">
                <pc:docMk/>
                <pc:sldMk cId="4263911824" sldId="442"/>
                <pc2:cmMk id="{015A1070-3DC2-467A-ABBC-F7E014A3B682}"/>
              </pc2:cmMkLst>
            </pc226:cmChg>
          </p:ext>
        </pc:extLst>
      </pc:sldChg>
      <pc:sldChg chg="delSp modSp mod">
        <pc:chgData name="Caitlin Scarlett" userId="eced7f36-a3cb-4967-bc8e-3b96053e33cb" providerId="ADAL" clId="{C446E3C1-8D0C-4D1C-9809-322A07500AAE}" dt="2026-09-02T15:20:40.469" v="11298" actId="113"/>
        <pc:sldMkLst>
          <pc:docMk/>
          <pc:sldMk cId="4178658353" sldId="446"/>
        </pc:sldMkLst>
        <pc:spChg chg="mod">
          <ac:chgData name="Caitlin Scarlett" userId="eced7f36-a3cb-4967-bc8e-3b96053e33cb" providerId="ADAL" clId="{C446E3C1-8D0C-4D1C-9809-322A07500AAE}" dt="2026-09-02T15:20:40.469" v="11298" actId="113"/>
          <ac:spMkLst>
            <pc:docMk/>
            <pc:sldMk cId="4178658353" sldId="446"/>
            <ac:spMk id="2" creationId="{03702AC5-04C7-C1C0-5E92-52415C48CCAD}"/>
          </ac:spMkLst>
        </pc:spChg>
        <pc:spChg chg="mod">
          <ac:chgData name="Caitlin Scarlett" userId="eced7f36-a3cb-4967-bc8e-3b96053e33cb" providerId="ADAL" clId="{C446E3C1-8D0C-4D1C-9809-322A07500AAE}" dt="2026-09-02T14:32:39.802" v="10871" actId="1076"/>
          <ac:spMkLst>
            <pc:docMk/>
            <pc:sldMk cId="4178658353" sldId="446"/>
            <ac:spMk id="6" creationId="{41BC40AC-E050-AC54-31BC-16E93F6B3DD7}"/>
          </ac:spMkLst>
        </pc:spChg>
        <pc:spChg chg="mod topLvl">
          <ac:chgData name="Caitlin Scarlett" userId="eced7f36-a3cb-4967-bc8e-3b96053e33cb" providerId="ADAL" clId="{C446E3C1-8D0C-4D1C-9809-322A07500AAE}" dt="2026-09-02T14:30:34.483" v="10845" actId="165"/>
          <ac:spMkLst>
            <pc:docMk/>
            <pc:sldMk cId="4178658353" sldId="446"/>
            <ac:spMk id="18" creationId="{964D4ABC-7E49-6991-2024-DBACE50C737E}"/>
          </ac:spMkLst>
        </pc:spChg>
        <pc:spChg chg="mod">
          <ac:chgData name="Caitlin Scarlett" userId="eced7f36-a3cb-4967-bc8e-3b96053e33cb" providerId="ADAL" clId="{C446E3C1-8D0C-4D1C-9809-322A07500AAE}" dt="2026-09-02T14:31:52.950" v="10861" actId="14100"/>
          <ac:spMkLst>
            <pc:docMk/>
            <pc:sldMk cId="4178658353" sldId="446"/>
            <ac:spMk id="19" creationId="{8BDAB596-7315-B358-4EE9-372202D8572B}"/>
          </ac:spMkLst>
        </pc:spChg>
        <pc:spChg chg="mod topLvl">
          <ac:chgData name="Caitlin Scarlett" userId="eced7f36-a3cb-4967-bc8e-3b96053e33cb" providerId="ADAL" clId="{C446E3C1-8D0C-4D1C-9809-322A07500AAE}" dt="2026-09-02T14:31:45.946" v="10860" actId="14100"/>
          <ac:spMkLst>
            <pc:docMk/>
            <pc:sldMk cId="4178658353" sldId="446"/>
            <ac:spMk id="23" creationId="{64E6F14D-4585-50F3-5DB7-58D53BB55CCC}"/>
          </ac:spMkLst>
        </pc:spChg>
        <pc:spChg chg="mod topLvl">
          <ac:chgData name="Caitlin Scarlett" userId="eced7f36-a3cb-4967-bc8e-3b96053e33cb" providerId="ADAL" clId="{C446E3C1-8D0C-4D1C-9809-322A07500AAE}" dt="2026-09-02T14:32:33.642" v="10869" actId="1076"/>
          <ac:spMkLst>
            <pc:docMk/>
            <pc:sldMk cId="4178658353" sldId="446"/>
            <ac:spMk id="25" creationId="{820D79C6-56BF-09D8-C151-000D842DEAE8}"/>
          </ac:spMkLst>
        </pc:spChg>
        <pc:spChg chg="mod topLvl">
          <ac:chgData name="Caitlin Scarlett" userId="eced7f36-a3cb-4967-bc8e-3b96053e33cb" providerId="ADAL" clId="{C446E3C1-8D0C-4D1C-9809-322A07500AAE}" dt="2026-09-02T14:31:40.526" v="10859" actId="1037"/>
          <ac:spMkLst>
            <pc:docMk/>
            <pc:sldMk cId="4178658353" sldId="446"/>
            <ac:spMk id="27" creationId="{0217108C-87D0-0F42-9F03-3897BA6E6464}"/>
          </ac:spMkLst>
        </pc:spChg>
        <pc:spChg chg="mod topLvl">
          <ac:chgData name="Caitlin Scarlett" userId="eced7f36-a3cb-4967-bc8e-3b96053e33cb" providerId="ADAL" clId="{C446E3C1-8D0C-4D1C-9809-322A07500AAE}" dt="2026-09-02T14:32:45.849" v="10872" actId="1076"/>
          <ac:spMkLst>
            <pc:docMk/>
            <pc:sldMk cId="4178658353" sldId="446"/>
            <ac:spMk id="33" creationId="{461D612C-31FE-8062-7DD9-21CFD6719262}"/>
          </ac:spMkLst>
        </pc:spChg>
        <pc:spChg chg="mod topLvl">
          <ac:chgData name="Caitlin Scarlett" userId="eced7f36-a3cb-4967-bc8e-3b96053e33cb" providerId="ADAL" clId="{C446E3C1-8D0C-4D1C-9809-322A07500AAE}" dt="2026-09-02T14:32:14.115" v="10864" actId="1076"/>
          <ac:spMkLst>
            <pc:docMk/>
            <pc:sldMk cId="4178658353" sldId="446"/>
            <ac:spMk id="35" creationId="{9F93C6ED-C2A9-72CB-2086-46C303F9C9BA}"/>
          </ac:spMkLst>
        </pc:spChg>
        <pc:spChg chg="mod">
          <ac:chgData name="Caitlin Scarlett" userId="eced7f36-a3cb-4967-bc8e-3b96053e33cb" providerId="ADAL" clId="{C446E3C1-8D0C-4D1C-9809-322A07500AAE}" dt="2026-09-02T14:32:45.849" v="10872" actId="1076"/>
          <ac:spMkLst>
            <pc:docMk/>
            <pc:sldMk cId="4178658353" sldId="446"/>
            <ac:spMk id="36" creationId="{447D24D5-BA99-AC63-284B-6ACF2B9BFFD2}"/>
          </ac:spMkLst>
        </pc:spChg>
        <pc:spChg chg="mod topLvl">
          <ac:chgData name="Caitlin Scarlett" userId="eced7f36-a3cb-4967-bc8e-3b96053e33cb" providerId="ADAL" clId="{C446E3C1-8D0C-4D1C-9809-322A07500AAE}" dt="2026-09-02T14:32:14.115" v="10864" actId="1076"/>
          <ac:spMkLst>
            <pc:docMk/>
            <pc:sldMk cId="4178658353" sldId="446"/>
            <ac:spMk id="37" creationId="{E85742E5-752B-918C-F909-AAEF321C69F8}"/>
          </ac:spMkLst>
        </pc:spChg>
        <pc:spChg chg="mod topLvl">
          <ac:chgData name="Caitlin Scarlett" userId="eced7f36-a3cb-4967-bc8e-3b96053e33cb" providerId="ADAL" clId="{C446E3C1-8D0C-4D1C-9809-322A07500AAE}" dt="2026-09-02T14:32:14.115" v="10864" actId="1076"/>
          <ac:spMkLst>
            <pc:docMk/>
            <pc:sldMk cId="4178658353" sldId="446"/>
            <ac:spMk id="38" creationId="{58E90FFF-9ED0-548E-E5F2-2F49DD8C5542}"/>
          </ac:spMkLst>
        </pc:spChg>
        <pc:spChg chg="mod">
          <ac:chgData name="Caitlin Scarlett" userId="eced7f36-a3cb-4967-bc8e-3b96053e33cb" providerId="ADAL" clId="{C446E3C1-8D0C-4D1C-9809-322A07500AAE}" dt="2026-09-02T14:31:59.101" v="10862" actId="1076"/>
          <ac:spMkLst>
            <pc:docMk/>
            <pc:sldMk cId="4178658353" sldId="446"/>
            <ac:spMk id="39" creationId="{EC77CF1A-AE06-2866-6422-0750A58C75EB}"/>
          </ac:spMkLst>
        </pc:spChg>
        <pc:spChg chg="mod">
          <ac:chgData name="Caitlin Scarlett" userId="eced7f36-a3cb-4967-bc8e-3b96053e33cb" providerId="ADAL" clId="{C446E3C1-8D0C-4D1C-9809-322A07500AAE}" dt="2026-09-02T14:31:59.101" v="10862" actId="1076"/>
          <ac:spMkLst>
            <pc:docMk/>
            <pc:sldMk cId="4178658353" sldId="446"/>
            <ac:spMk id="40" creationId="{B4B36B30-3DA8-DA09-1EE2-28CE4F43ADF2}"/>
          </ac:spMkLst>
        </pc:spChg>
        <pc:spChg chg="mod topLvl">
          <ac:chgData name="Caitlin Scarlett" userId="eced7f36-a3cb-4967-bc8e-3b96053e33cb" providerId="ADAL" clId="{C446E3C1-8D0C-4D1C-9809-322A07500AAE}" dt="2026-09-02T14:33:02.203" v="10875" actId="1076"/>
          <ac:spMkLst>
            <pc:docMk/>
            <pc:sldMk cId="4178658353" sldId="446"/>
            <ac:spMk id="41" creationId="{BF218B20-9413-7CC7-57EF-FBB589D56682}"/>
          </ac:spMkLst>
        </pc:spChg>
        <pc:spChg chg="mod">
          <ac:chgData name="Caitlin Scarlett" userId="eced7f36-a3cb-4967-bc8e-3b96053e33cb" providerId="ADAL" clId="{C446E3C1-8D0C-4D1C-9809-322A07500AAE}" dt="2026-09-02T14:31:59.101" v="10862" actId="1076"/>
          <ac:spMkLst>
            <pc:docMk/>
            <pc:sldMk cId="4178658353" sldId="446"/>
            <ac:spMk id="42" creationId="{B5ABDFA8-6C8C-9721-07FD-8029AB2A4076}"/>
          </ac:spMkLst>
        </pc:spChg>
        <pc:spChg chg="mod">
          <ac:chgData name="Caitlin Scarlett" userId="eced7f36-a3cb-4967-bc8e-3b96053e33cb" providerId="ADAL" clId="{C446E3C1-8D0C-4D1C-9809-322A07500AAE}" dt="2026-09-02T14:32:39.802" v="10871" actId="1076"/>
          <ac:spMkLst>
            <pc:docMk/>
            <pc:sldMk cId="4178658353" sldId="446"/>
            <ac:spMk id="47" creationId="{4C9C2EB4-3AB2-6169-F3FA-AFB43913F4C1}"/>
          </ac:spMkLst>
        </pc:spChg>
        <pc:spChg chg="mod topLvl">
          <ac:chgData name="Caitlin Scarlett" userId="eced7f36-a3cb-4967-bc8e-3b96053e33cb" providerId="ADAL" clId="{C446E3C1-8D0C-4D1C-9809-322A07500AAE}" dt="2026-09-02T14:32:36.287" v="10870" actId="1076"/>
          <ac:spMkLst>
            <pc:docMk/>
            <pc:sldMk cId="4178658353" sldId="446"/>
            <ac:spMk id="48" creationId="{2D3EF819-DDBE-8CDA-D8F8-A369F204522E}"/>
          </ac:spMkLst>
        </pc:spChg>
        <pc:spChg chg="mod">
          <ac:chgData name="Caitlin Scarlett" userId="eced7f36-a3cb-4967-bc8e-3b96053e33cb" providerId="ADAL" clId="{C446E3C1-8D0C-4D1C-9809-322A07500AAE}" dt="2026-09-02T14:32:51.979" v="10873" actId="1076"/>
          <ac:spMkLst>
            <pc:docMk/>
            <pc:sldMk cId="4178658353" sldId="446"/>
            <ac:spMk id="49" creationId="{ED10EC0D-E1BA-6CC6-C326-E8CC2FD816E0}"/>
          </ac:spMkLst>
        </pc:spChg>
        <pc:spChg chg="mod topLvl">
          <ac:chgData name="Caitlin Scarlett" userId="eced7f36-a3cb-4967-bc8e-3b96053e33cb" providerId="ADAL" clId="{C446E3C1-8D0C-4D1C-9809-322A07500AAE}" dt="2026-09-02T15:17:38.484" v="11061" actId="208"/>
          <ac:spMkLst>
            <pc:docMk/>
            <pc:sldMk cId="4178658353" sldId="446"/>
            <ac:spMk id="55" creationId="{CDA327EE-13F3-B859-B4E0-0C329C45CA43}"/>
          </ac:spMkLst>
        </pc:spChg>
        <pc:spChg chg="mod topLvl">
          <ac:chgData name="Caitlin Scarlett" userId="eced7f36-a3cb-4967-bc8e-3b96053e33cb" providerId="ADAL" clId="{C446E3C1-8D0C-4D1C-9809-322A07500AAE}" dt="2026-09-02T14:30:20.021" v="10842" actId="1076"/>
          <ac:spMkLst>
            <pc:docMk/>
            <pc:sldMk cId="4178658353" sldId="446"/>
            <ac:spMk id="56" creationId="{7E6745D5-8D36-8528-771E-C3B8BE9D24F4}"/>
          </ac:spMkLst>
        </pc:spChg>
        <pc:spChg chg="mod topLvl">
          <ac:chgData name="Caitlin Scarlett" userId="eced7f36-a3cb-4967-bc8e-3b96053e33cb" providerId="ADAL" clId="{C446E3C1-8D0C-4D1C-9809-322A07500AAE}" dt="2026-09-02T15:17:36.117" v="11060" actId="208"/>
          <ac:spMkLst>
            <pc:docMk/>
            <pc:sldMk cId="4178658353" sldId="446"/>
            <ac:spMk id="57" creationId="{4CA66608-6EB2-C971-0C36-762A52DF9CB9}"/>
          </ac:spMkLst>
        </pc:spChg>
        <pc:spChg chg="mod">
          <ac:chgData name="Caitlin Scarlett" userId="eced7f36-a3cb-4967-bc8e-3b96053e33cb" providerId="ADAL" clId="{C446E3C1-8D0C-4D1C-9809-322A07500AAE}" dt="2026-09-02T14:32:36.287" v="10870" actId="1076"/>
          <ac:spMkLst>
            <pc:docMk/>
            <pc:sldMk cId="4178658353" sldId="446"/>
            <ac:spMk id="59" creationId="{71AC0E89-9D31-8BE4-80A5-CFC96362CC24}"/>
          </ac:spMkLst>
        </pc:spChg>
        <pc:spChg chg="mod">
          <ac:chgData name="Caitlin Scarlett" userId="eced7f36-a3cb-4967-bc8e-3b96053e33cb" providerId="ADAL" clId="{C446E3C1-8D0C-4D1C-9809-322A07500AAE}" dt="2026-09-02T14:32:59.440" v="10874" actId="1076"/>
          <ac:spMkLst>
            <pc:docMk/>
            <pc:sldMk cId="4178658353" sldId="446"/>
            <ac:spMk id="61" creationId="{9CA2B03F-F869-D63F-21F4-71CEB7CC12C4}"/>
          </ac:spMkLst>
        </pc:spChg>
        <pc:spChg chg="mod">
          <ac:chgData name="Caitlin Scarlett" userId="eced7f36-a3cb-4967-bc8e-3b96053e33cb" providerId="ADAL" clId="{C446E3C1-8D0C-4D1C-9809-322A07500AAE}" dt="2026-09-02T14:32:36.287" v="10870" actId="1076"/>
          <ac:spMkLst>
            <pc:docMk/>
            <pc:sldMk cId="4178658353" sldId="446"/>
            <ac:spMk id="65" creationId="{5AC3A56C-61E6-25FD-0521-C71E4067D68B}"/>
          </ac:spMkLst>
        </pc:spChg>
        <pc:spChg chg="mod">
          <ac:chgData name="Caitlin Scarlett" userId="eced7f36-a3cb-4967-bc8e-3b96053e33cb" providerId="ADAL" clId="{C446E3C1-8D0C-4D1C-9809-322A07500AAE}" dt="2026-09-02T14:32:02.269" v="10863" actId="1076"/>
          <ac:spMkLst>
            <pc:docMk/>
            <pc:sldMk cId="4178658353" sldId="446"/>
            <ac:spMk id="67" creationId="{6DD3725D-7DAA-A1BE-0CA1-D0EA800097E6}"/>
          </ac:spMkLst>
        </pc:spChg>
        <pc:spChg chg="mod">
          <ac:chgData name="Caitlin Scarlett" userId="eced7f36-a3cb-4967-bc8e-3b96053e33cb" providerId="ADAL" clId="{C446E3C1-8D0C-4D1C-9809-322A07500AAE}" dt="2026-09-02T14:32:22.483" v="10867" actId="1076"/>
          <ac:spMkLst>
            <pc:docMk/>
            <pc:sldMk cId="4178658353" sldId="446"/>
            <ac:spMk id="69" creationId="{6285895A-506F-0F8A-4699-15EF30F73F1D}"/>
          </ac:spMkLst>
        </pc:spChg>
        <pc:spChg chg="mod">
          <ac:chgData name="Caitlin Scarlett" userId="eced7f36-a3cb-4967-bc8e-3b96053e33cb" providerId="ADAL" clId="{C446E3C1-8D0C-4D1C-9809-322A07500AAE}" dt="2026-09-02T14:32:02.269" v="10863" actId="1076"/>
          <ac:spMkLst>
            <pc:docMk/>
            <pc:sldMk cId="4178658353" sldId="446"/>
            <ac:spMk id="71" creationId="{A2E59BB1-6738-3AEC-CD2F-753E33C5CE5B}"/>
          </ac:spMkLst>
        </pc:spChg>
        <pc:grpChg chg="mod">
          <ac:chgData name="Caitlin Scarlett" userId="eced7f36-a3cb-4967-bc8e-3b96053e33cb" providerId="ADAL" clId="{C446E3C1-8D0C-4D1C-9809-322A07500AAE}" dt="2026-09-02T14:31:16.320" v="10852" actId="1076"/>
          <ac:grpSpMkLst>
            <pc:docMk/>
            <pc:sldMk cId="4178658353" sldId="446"/>
            <ac:grpSpMk id="7" creationId="{1F3D842B-249F-7780-13BC-C67DA5F6F29F}"/>
          </ac:grpSpMkLst>
        </pc:grpChg>
        <pc:picChg chg="mod">
          <ac:chgData name="Caitlin Scarlett" userId="eced7f36-a3cb-4967-bc8e-3b96053e33cb" providerId="ADAL" clId="{C446E3C1-8D0C-4D1C-9809-322A07500AAE}" dt="2026-09-02T14:31:40.526" v="10859" actId="1037"/>
          <ac:picMkLst>
            <pc:docMk/>
            <pc:sldMk cId="4178658353" sldId="446"/>
            <ac:picMk id="32" creationId="{464AB3DC-779F-B1E8-005B-436AFF9F750F}"/>
          </ac:picMkLst>
        </pc:picChg>
      </pc:sldChg>
      <pc:sldChg chg="delSp modSp mod">
        <pc:chgData name="Caitlin Scarlett" userId="eced7f36-a3cb-4967-bc8e-3b96053e33cb" providerId="ADAL" clId="{C446E3C1-8D0C-4D1C-9809-322A07500AAE}" dt="2026-09-02T15:24:53.841" v="11329" actId="1076"/>
        <pc:sldMkLst>
          <pc:docMk/>
          <pc:sldMk cId="4075015851" sldId="447"/>
        </pc:sldMkLst>
        <pc:spChg chg="mod">
          <ac:chgData name="Caitlin Scarlett" userId="eced7f36-a3cb-4967-bc8e-3b96053e33cb" providerId="ADAL" clId="{C446E3C1-8D0C-4D1C-9809-322A07500AAE}" dt="2026-09-02T14:33:56.060" v="10904" actId="1076"/>
          <ac:spMkLst>
            <pc:docMk/>
            <pc:sldMk cId="4075015851" sldId="447"/>
            <ac:spMk id="2" creationId="{5DC56E5F-3395-1C10-8745-1687AF60C542}"/>
          </ac:spMkLst>
        </pc:spChg>
        <pc:spChg chg="mod topLvl">
          <ac:chgData name="Caitlin Scarlett" userId="eced7f36-a3cb-4967-bc8e-3b96053e33cb" providerId="ADAL" clId="{C446E3C1-8D0C-4D1C-9809-322A07500AAE}" dt="2026-09-02T13:35:21.484" v="10828" actId="208"/>
          <ac:spMkLst>
            <pc:docMk/>
            <pc:sldMk cId="4075015851" sldId="447"/>
            <ac:spMk id="7" creationId="{F62BA016-D89D-A291-B11D-4C3663197EBB}"/>
          </ac:spMkLst>
        </pc:spChg>
        <pc:spChg chg="mod topLvl">
          <ac:chgData name="Caitlin Scarlett" userId="eced7f36-a3cb-4967-bc8e-3b96053e33cb" providerId="ADAL" clId="{C446E3C1-8D0C-4D1C-9809-322A07500AAE}" dt="2026-09-02T12:28:35.877" v="10770" actId="14100"/>
          <ac:spMkLst>
            <pc:docMk/>
            <pc:sldMk cId="4075015851" sldId="447"/>
            <ac:spMk id="10" creationId="{925FE817-1667-FECC-950F-67C4D59C26A0}"/>
          </ac:spMkLst>
        </pc:spChg>
        <pc:spChg chg="mod topLvl">
          <ac:chgData name="Caitlin Scarlett" userId="eced7f36-a3cb-4967-bc8e-3b96053e33cb" providerId="ADAL" clId="{C446E3C1-8D0C-4D1C-9809-322A07500AAE}" dt="2026-09-02T12:28:38.430" v="10771" actId="1076"/>
          <ac:spMkLst>
            <pc:docMk/>
            <pc:sldMk cId="4075015851" sldId="447"/>
            <ac:spMk id="46" creationId="{290376A9-C0AF-8E49-749D-7011D19251D1}"/>
          </ac:spMkLst>
        </pc:spChg>
        <pc:spChg chg="mod topLvl">
          <ac:chgData name="Caitlin Scarlett" userId="eced7f36-a3cb-4967-bc8e-3b96053e33cb" providerId="ADAL" clId="{C446E3C1-8D0C-4D1C-9809-322A07500AAE}" dt="2026-09-02T15:24:51.710" v="11328" actId="1076"/>
          <ac:spMkLst>
            <pc:docMk/>
            <pc:sldMk cId="4075015851" sldId="447"/>
            <ac:spMk id="80" creationId="{F6F7578E-92DB-B2AF-6F72-23898BF421EF}"/>
          </ac:spMkLst>
        </pc:spChg>
        <pc:spChg chg="mod topLvl">
          <ac:chgData name="Caitlin Scarlett" userId="eced7f36-a3cb-4967-bc8e-3b96053e33cb" providerId="ADAL" clId="{C446E3C1-8D0C-4D1C-9809-322A07500AAE}" dt="2026-09-02T15:24:53.841" v="11329" actId="1076"/>
          <ac:spMkLst>
            <pc:docMk/>
            <pc:sldMk cId="4075015851" sldId="447"/>
            <ac:spMk id="84" creationId="{428B23F3-0E3F-2B12-3A3C-6F7B27B5FA31}"/>
          </ac:spMkLst>
        </pc:spChg>
        <pc:spChg chg="mod topLvl">
          <ac:chgData name="Caitlin Scarlett" userId="eced7f36-a3cb-4967-bc8e-3b96053e33cb" providerId="ADAL" clId="{C446E3C1-8D0C-4D1C-9809-322A07500AAE}" dt="2026-09-02T15:24:34.617" v="11324" actId="165"/>
          <ac:spMkLst>
            <pc:docMk/>
            <pc:sldMk cId="4075015851" sldId="447"/>
            <ac:spMk id="86" creationId="{9E8ACDCE-2DD8-2330-3C79-A6DA4E698B8E}"/>
          </ac:spMkLst>
        </pc:spChg>
        <pc:spChg chg="mod topLvl">
          <ac:chgData name="Caitlin Scarlett" userId="eced7f36-a3cb-4967-bc8e-3b96053e33cb" providerId="ADAL" clId="{C446E3C1-8D0C-4D1C-9809-322A07500AAE}" dt="2026-09-02T15:24:31.943" v="11323" actId="14100"/>
          <ac:spMkLst>
            <pc:docMk/>
            <pc:sldMk cId="4075015851" sldId="447"/>
            <ac:spMk id="88" creationId="{116D2083-7C56-0E4D-989F-B9FEB48F8B0F}"/>
          </ac:spMkLst>
        </pc:spChg>
        <pc:spChg chg="mod topLvl">
          <ac:chgData name="Caitlin Scarlett" userId="eced7f36-a3cb-4967-bc8e-3b96053e33cb" providerId="ADAL" clId="{C446E3C1-8D0C-4D1C-9809-322A07500AAE}" dt="2026-09-02T15:24:27.321" v="11322" actId="14100"/>
          <ac:spMkLst>
            <pc:docMk/>
            <pc:sldMk cId="4075015851" sldId="447"/>
            <ac:spMk id="92" creationId="{6099294E-FFDE-FCA0-7C8B-21D72720C471}"/>
          </ac:spMkLst>
        </pc:spChg>
        <pc:spChg chg="mod topLvl">
          <ac:chgData name="Caitlin Scarlett" userId="eced7f36-a3cb-4967-bc8e-3b96053e33cb" providerId="ADAL" clId="{C446E3C1-8D0C-4D1C-9809-322A07500AAE}" dt="2026-09-02T15:24:18.885" v="11320" actId="165"/>
          <ac:spMkLst>
            <pc:docMk/>
            <pc:sldMk cId="4075015851" sldId="447"/>
            <ac:spMk id="94" creationId="{D9C039E4-6B0E-FACB-3B01-C8F6461743CE}"/>
          </ac:spMkLst>
        </pc:spChg>
      </pc:sldChg>
      <pc:sldChg chg="delSp modSp add mod">
        <pc:chgData name="Caitlin Scarlett" userId="eced7f36-a3cb-4967-bc8e-3b96053e33cb" providerId="ADAL" clId="{C446E3C1-8D0C-4D1C-9809-322A07500AAE}" dt="2026-09-02T15:15:45.174" v="10988" actId="1076"/>
        <pc:sldMkLst>
          <pc:docMk/>
          <pc:sldMk cId="753377780" sldId="448"/>
        </pc:sldMkLst>
        <pc:spChg chg="mod">
          <ac:chgData name="Caitlin Scarlett" userId="eced7f36-a3cb-4967-bc8e-3b96053e33cb" providerId="ADAL" clId="{C446E3C1-8D0C-4D1C-9809-322A07500AAE}" dt="2026-09-02T15:15:45.174" v="10988" actId="1076"/>
          <ac:spMkLst>
            <pc:docMk/>
            <pc:sldMk cId="753377780" sldId="448"/>
            <ac:spMk id="6" creationId="{8859E6B2-AC4B-C894-AADB-17A49C4CCF58}"/>
          </ac:spMkLst>
        </pc:spChg>
      </pc:sldChg>
      <pc:sldChg chg="modSp add mod">
        <pc:chgData name="Caitlin Scarlett" userId="eced7f36-a3cb-4967-bc8e-3b96053e33cb" providerId="ADAL" clId="{C446E3C1-8D0C-4D1C-9809-322A07500AAE}" dt="2026-09-02T15:16:24.006" v="10995" actId="20577"/>
        <pc:sldMkLst>
          <pc:docMk/>
          <pc:sldMk cId="1190836217" sldId="449"/>
        </pc:sldMkLst>
        <pc:spChg chg="mod">
          <ac:chgData name="Caitlin Scarlett" userId="eced7f36-a3cb-4967-bc8e-3b96053e33cb" providerId="ADAL" clId="{C446E3C1-8D0C-4D1C-9809-322A07500AAE}" dt="2026-09-02T15:16:24.006" v="10995" actId="20577"/>
          <ac:spMkLst>
            <pc:docMk/>
            <pc:sldMk cId="1190836217" sldId="449"/>
            <ac:spMk id="6" creationId="{593A7D98-3B6E-8083-7F43-0685F8CFD3D1}"/>
          </ac:spMkLst>
        </pc:spChg>
      </pc:sldChg>
      <pc:sldChg chg="modSp add mod">
        <pc:chgData name="Caitlin Scarlett" userId="eced7f36-a3cb-4967-bc8e-3b96053e33cb" providerId="ADAL" clId="{C446E3C1-8D0C-4D1C-9809-322A07500AAE}" dt="2026-09-02T15:16:50.753" v="11047" actId="1076"/>
        <pc:sldMkLst>
          <pc:docMk/>
          <pc:sldMk cId="910485058" sldId="450"/>
        </pc:sldMkLst>
        <pc:spChg chg="mod">
          <ac:chgData name="Caitlin Scarlett" userId="eced7f36-a3cb-4967-bc8e-3b96053e33cb" providerId="ADAL" clId="{C446E3C1-8D0C-4D1C-9809-322A07500AAE}" dt="2026-09-02T15:16:50.753" v="11047" actId="1076"/>
          <ac:spMkLst>
            <pc:docMk/>
            <pc:sldMk cId="910485058" sldId="450"/>
            <ac:spMk id="6" creationId="{AA019CF9-916E-E1C5-D349-0B9E6E60E95A}"/>
          </ac:spMkLst>
        </pc:spChg>
      </pc:sldChg>
      <pc:sldMasterChg chg="modSldLayout">
        <pc:chgData name="Caitlin Scarlett" userId="eced7f36-a3cb-4967-bc8e-3b96053e33cb" providerId="ADAL" clId="{C446E3C1-8D0C-4D1C-9809-322A07500AAE}" dt="2026-08-20T14:57:47.264" v="6125" actId="478"/>
        <pc:sldMasterMkLst>
          <pc:docMk/>
          <pc:sldMasterMk cId="3691625445" sldId="2147483648"/>
        </pc:sldMasterMkLst>
        <pc:sldLayoutChg chg="delSp mod">
          <pc:chgData name="Caitlin Scarlett" userId="eced7f36-a3cb-4967-bc8e-3b96053e33cb" providerId="ADAL" clId="{C446E3C1-8D0C-4D1C-9809-322A07500AAE}" dt="2026-08-20T14:57:47.264" v="6125" actId="478"/>
          <pc:sldLayoutMkLst>
            <pc:docMk/>
            <pc:sldMasterMk cId="3691625445" sldId="2147483648"/>
            <pc:sldLayoutMk cId="3457442834" sldId="2147483660"/>
          </pc:sldLayoutMkLst>
        </pc:sldLayoutChg>
      </pc:sldMasterChg>
      <pc:sldMasterChg chg="modSldLayout">
        <pc:chgData name="Caitlin Scarlett" userId="eced7f36-a3cb-4967-bc8e-3b96053e33cb" providerId="ADAL" clId="{C446E3C1-8D0C-4D1C-9809-322A07500AAE}" dt="2026-08-20T14:58:02.708" v="6126" actId="478"/>
        <pc:sldMasterMkLst>
          <pc:docMk/>
          <pc:sldMasterMk cId="4236068763" sldId="2147483678"/>
        </pc:sldMasterMkLst>
        <pc:sldLayoutChg chg="delSp mod">
          <pc:chgData name="Caitlin Scarlett" userId="eced7f36-a3cb-4967-bc8e-3b96053e33cb" providerId="ADAL" clId="{C446E3C1-8D0C-4D1C-9809-322A07500AAE}" dt="2026-08-20T14:58:02.708" v="6126" actId="478"/>
          <pc:sldLayoutMkLst>
            <pc:docMk/>
            <pc:sldMasterMk cId="4236068763" sldId="2147483678"/>
            <pc:sldLayoutMk cId="1763995202" sldId="2147483692"/>
          </pc:sldLayoutMkLst>
        </pc:sldLayoutChg>
      </pc:sldMasterChg>
    </pc:docChg>
  </pc:docChgLst>
  <pc:docChgLst>
    <pc:chgData name="Gareth Russell" userId="06e8a21c-5b3b-4cc9-870e-09374422845a" providerId="ADAL" clId="{7084FF71-A6B9-48DC-B495-31010F8EB926}"/>
    <pc:docChg chg="undo redo custSel addSld delSld modSld sldOrd">
      <pc:chgData name="Gareth Russell" userId="06e8a21c-5b3b-4cc9-870e-09374422845a" providerId="ADAL" clId="{7084FF71-A6B9-48DC-B495-31010F8EB926}" dt="2026-09-08T14:37:36.143" v="80997" actId="27309"/>
      <pc:docMkLst>
        <pc:docMk/>
      </pc:docMkLst>
      <pc:sldChg chg="addSp delSp modSp add mod ord modCm">
        <pc:chgData name="Gareth Russell" userId="06e8a21c-5b3b-4cc9-870e-09374422845a" providerId="ADAL" clId="{7084FF71-A6B9-48DC-B495-31010F8EB926}" dt="2026-09-02T14:16:09.702" v="80494" actId="20577"/>
        <pc:sldMkLst>
          <pc:docMk/>
          <pc:sldMk cId="1111971337" sldId="414"/>
        </pc:sldMkLst>
        <pc:spChg chg="add mod">
          <ac:chgData name="Gareth Russell" userId="06e8a21c-5b3b-4cc9-870e-09374422845a" providerId="ADAL" clId="{7084FF71-A6B9-48DC-B495-31010F8EB926}" dt="2026-09-02T14:16:09.702" v="80494" actId="20577"/>
          <ac:spMkLst>
            <pc:docMk/>
            <pc:sldMk cId="1111971337" sldId="414"/>
            <ac:spMk id="3" creationId="{29A606C3-31D2-14DA-1934-FBA27BD47E09}"/>
          </ac:spMkLst>
        </pc:spChg>
        <pc:spChg chg="add mod">
          <ac:chgData name="Gareth Russell" userId="06e8a21c-5b3b-4cc9-870e-09374422845a" providerId="ADAL" clId="{7084FF71-A6B9-48DC-B495-31010F8EB926}" dt="2026-09-02T11:46:33.029" v="80336" actId="207"/>
          <ac:spMkLst>
            <pc:docMk/>
            <pc:sldMk cId="1111971337" sldId="414"/>
            <ac:spMk id="6" creationId="{56E745BE-30E1-0BCB-E62F-26D8D91834E9}"/>
          </ac:spMkLst>
        </pc:spChg>
        <pc:spChg chg="add mod">
          <ac:chgData name="Gareth Russell" userId="06e8a21c-5b3b-4cc9-870e-09374422845a" providerId="ADAL" clId="{7084FF71-A6B9-48DC-B495-31010F8EB926}" dt="2026-08-24T15:52:57.498" v="74426"/>
          <ac:spMkLst>
            <pc:docMk/>
            <pc:sldMk cId="1111971337" sldId="414"/>
            <ac:spMk id="34" creationId="{C2BE01BD-A2F9-C598-0D03-F6147AA88F17}"/>
          </ac:spMkLst>
        </pc:spChg>
        <pc:spChg chg="add mod topLvl">
          <ac:chgData name="Gareth Russell" userId="06e8a21c-5b3b-4cc9-870e-09374422845a" providerId="ADAL" clId="{7084FF71-A6B9-48DC-B495-31010F8EB926}" dt="2026-09-02T11:46:38.349" v="80337" actId="208"/>
          <ac:spMkLst>
            <pc:docMk/>
            <pc:sldMk cId="1111971337" sldId="414"/>
            <ac:spMk id="37" creationId="{B82C2EFD-A043-003B-3CCF-AB5A8C6BEC10}"/>
          </ac:spMkLst>
        </pc:spChg>
        <pc:spChg chg="add mod topLvl">
          <ac:chgData name="Gareth Russell" userId="06e8a21c-5b3b-4cc9-870e-09374422845a" providerId="ADAL" clId="{7084FF71-A6B9-48DC-B495-31010F8EB926}" dt="2026-09-02T10:48:39" v="77506" actId="164"/>
          <ac:spMkLst>
            <pc:docMk/>
            <pc:sldMk cId="1111971337" sldId="414"/>
            <ac:spMk id="44" creationId="{0AA2C0AF-6E44-B2E9-5948-75BDA7C90E8D}"/>
          </ac:spMkLst>
        </pc:spChg>
        <pc:spChg chg="add mod">
          <ac:chgData name="Gareth Russell" userId="06e8a21c-5b3b-4cc9-870e-09374422845a" providerId="ADAL" clId="{7084FF71-A6B9-48DC-B495-31010F8EB926}" dt="2026-08-24T15:52:57.498" v="74426"/>
          <ac:spMkLst>
            <pc:docMk/>
            <pc:sldMk cId="1111971337" sldId="414"/>
            <ac:spMk id="55" creationId="{45F5B91C-BE84-2D33-00A0-404D14CDE6C0}"/>
          </ac:spMkLst>
        </pc:spChg>
        <pc:spChg chg="add mod">
          <ac:chgData name="Gareth Russell" userId="06e8a21c-5b3b-4cc9-870e-09374422845a" providerId="ADAL" clId="{7084FF71-A6B9-48DC-B495-31010F8EB926}" dt="2026-08-24T15:52:57.498" v="74426"/>
          <ac:spMkLst>
            <pc:docMk/>
            <pc:sldMk cId="1111971337" sldId="414"/>
            <ac:spMk id="57" creationId="{8CC20DA7-9738-1E40-42C6-ED8BBC973E69}"/>
          </ac:spMkLst>
        </pc:spChg>
        <pc:spChg chg="add mod">
          <ac:chgData name="Gareth Russell" userId="06e8a21c-5b3b-4cc9-870e-09374422845a" providerId="ADAL" clId="{7084FF71-A6B9-48DC-B495-31010F8EB926}" dt="2026-08-24T15:52:57.498" v="74426"/>
          <ac:spMkLst>
            <pc:docMk/>
            <pc:sldMk cId="1111971337" sldId="414"/>
            <ac:spMk id="59" creationId="{F1907DB9-A8E1-46D0-F2B9-03A24C601089}"/>
          </ac:spMkLst>
        </pc:spChg>
        <pc:spChg chg="add mod">
          <ac:chgData name="Gareth Russell" userId="06e8a21c-5b3b-4cc9-870e-09374422845a" providerId="ADAL" clId="{7084FF71-A6B9-48DC-B495-31010F8EB926}" dt="2026-08-24T15:52:57.498" v="74426"/>
          <ac:spMkLst>
            <pc:docMk/>
            <pc:sldMk cId="1111971337" sldId="414"/>
            <ac:spMk id="61" creationId="{6F1E73D8-7FE9-243C-EB7E-35DA048C2306}"/>
          </ac:spMkLst>
        </pc:spChg>
        <pc:spChg chg="add mod">
          <ac:chgData name="Gareth Russell" userId="06e8a21c-5b3b-4cc9-870e-09374422845a" providerId="ADAL" clId="{7084FF71-A6B9-48DC-B495-31010F8EB926}" dt="2026-08-24T15:52:57.498" v="74426"/>
          <ac:spMkLst>
            <pc:docMk/>
            <pc:sldMk cId="1111971337" sldId="414"/>
            <ac:spMk id="63" creationId="{3787C493-2E41-878B-0780-DC3DD7F7E262}"/>
          </ac:spMkLst>
        </pc:spChg>
        <pc:spChg chg="add mod">
          <ac:chgData name="Gareth Russell" userId="06e8a21c-5b3b-4cc9-870e-09374422845a" providerId="ADAL" clId="{7084FF71-A6B9-48DC-B495-31010F8EB926}" dt="2026-08-24T15:52:57.498" v="74426"/>
          <ac:spMkLst>
            <pc:docMk/>
            <pc:sldMk cId="1111971337" sldId="414"/>
            <ac:spMk id="65" creationId="{159ED2BD-5D00-740B-07DC-00A58813FC3F}"/>
          </ac:spMkLst>
        </pc:spChg>
        <pc:spChg chg="mod">
          <ac:chgData name="Gareth Russell" userId="06e8a21c-5b3b-4cc9-870e-09374422845a" providerId="ADAL" clId="{7084FF71-A6B9-48DC-B495-31010F8EB926}" dt="2026-08-24T13:02:54.401" v="69641" actId="20577"/>
          <ac:spMkLst>
            <pc:docMk/>
            <pc:sldMk cId="1111971337" sldId="414"/>
            <ac:spMk id="67" creationId="{C07A7703-7A5B-57FD-ED2B-5A1AF262F42F}"/>
          </ac:spMkLst>
        </pc:spChg>
        <pc:spChg chg="mod">
          <ac:chgData name="Gareth Russell" userId="06e8a21c-5b3b-4cc9-870e-09374422845a" providerId="ADAL" clId="{7084FF71-A6B9-48DC-B495-31010F8EB926}" dt="2026-08-24T15:52:47.072" v="74424" actId="20577"/>
          <ac:spMkLst>
            <pc:docMk/>
            <pc:sldMk cId="1111971337" sldId="414"/>
            <ac:spMk id="69" creationId="{B848F88B-91D3-9A5A-5BEA-DFB7623471CF}"/>
          </ac:spMkLst>
        </pc:spChg>
        <pc:spChg chg="add mod">
          <ac:chgData name="Gareth Russell" userId="06e8a21c-5b3b-4cc9-870e-09374422845a" providerId="ADAL" clId="{7084FF71-A6B9-48DC-B495-31010F8EB926}" dt="2026-08-24T15:52:57.498" v="74426"/>
          <ac:spMkLst>
            <pc:docMk/>
            <pc:sldMk cId="1111971337" sldId="414"/>
            <ac:spMk id="71" creationId="{1862FA20-984D-0706-98B4-D860A954A9B4}"/>
          </ac:spMkLst>
        </pc:spChg>
        <pc:spChg chg="mod">
          <ac:chgData name="Gareth Russell" userId="06e8a21c-5b3b-4cc9-870e-09374422845a" providerId="ADAL" clId="{7084FF71-A6B9-48DC-B495-31010F8EB926}" dt="2026-08-24T13:12:16.458" v="70936" actId="20577"/>
          <ac:spMkLst>
            <pc:docMk/>
            <pc:sldMk cId="1111971337" sldId="414"/>
            <ac:spMk id="74" creationId="{10232B25-8720-FAD4-AD0B-2FFEF14648F3}"/>
          </ac:spMkLst>
        </pc:spChg>
        <pc:spChg chg="mod">
          <ac:chgData name="Gareth Russell" userId="06e8a21c-5b3b-4cc9-870e-09374422845a" providerId="ADAL" clId="{7084FF71-A6B9-48DC-B495-31010F8EB926}" dt="2026-08-24T15:49:52.106" v="74182" actId="1035"/>
          <ac:spMkLst>
            <pc:docMk/>
            <pc:sldMk cId="1111971337" sldId="414"/>
            <ac:spMk id="78" creationId="{B2F5F8E8-52E3-0935-DB5B-4F1DD43732F5}"/>
          </ac:spMkLst>
        </pc:spChg>
        <pc:spChg chg="add mod">
          <ac:chgData name="Gareth Russell" userId="06e8a21c-5b3b-4cc9-870e-09374422845a" providerId="ADAL" clId="{7084FF71-A6B9-48DC-B495-31010F8EB926}" dt="2026-08-24T15:52:57.498" v="74426"/>
          <ac:spMkLst>
            <pc:docMk/>
            <pc:sldMk cId="1111971337" sldId="414"/>
            <ac:spMk id="80" creationId="{DB429951-8436-FBEB-EF47-B5A4C96E49BF}"/>
          </ac:spMkLst>
        </pc:spChg>
        <pc:spChg chg="add mod">
          <ac:chgData name="Gareth Russell" userId="06e8a21c-5b3b-4cc9-870e-09374422845a" providerId="ADAL" clId="{7084FF71-A6B9-48DC-B495-31010F8EB926}" dt="2026-08-24T15:52:57.498" v="74426"/>
          <ac:spMkLst>
            <pc:docMk/>
            <pc:sldMk cId="1111971337" sldId="414"/>
            <ac:spMk id="82" creationId="{AB1B32E2-BAFF-BDDE-1E64-629610EB2CAF}"/>
          </ac:spMkLst>
        </pc:spChg>
        <pc:spChg chg="mod">
          <ac:chgData name="Gareth Russell" userId="06e8a21c-5b3b-4cc9-870e-09374422845a" providerId="ADAL" clId="{7084FF71-A6B9-48DC-B495-31010F8EB926}" dt="2026-09-02T10:48:46.324" v="77507" actId="164"/>
          <ac:spMkLst>
            <pc:docMk/>
            <pc:sldMk cId="1111971337" sldId="414"/>
            <ac:spMk id="88" creationId="{0780022D-631A-A950-77D7-20648163CFC6}"/>
          </ac:spMkLst>
        </pc:spChg>
        <pc:spChg chg="mod">
          <ac:chgData name="Gareth Russell" userId="06e8a21c-5b3b-4cc9-870e-09374422845a" providerId="ADAL" clId="{7084FF71-A6B9-48DC-B495-31010F8EB926}" dt="2026-09-02T10:48:46.324" v="77507" actId="164"/>
          <ac:spMkLst>
            <pc:docMk/>
            <pc:sldMk cId="1111971337" sldId="414"/>
            <ac:spMk id="89" creationId="{578F179B-06B4-88BF-76FE-447D5DC24A4E}"/>
          </ac:spMkLst>
        </pc:spChg>
        <pc:spChg chg="mod">
          <ac:chgData name="Gareth Russell" userId="06e8a21c-5b3b-4cc9-870e-09374422845a" providerId="ADAL" clId="{7084FF71-A6B9-48DC-B495-31010F8EB926}" dt="2026-09-02T10:48:46.324" v="77507" actId="164"/>
          <ac:spMkLst>
            <pc:docMk/>
            <pc:sldMk cId="1111971337" sldId="414"/>
            <ac:spMk id="90" creationId="{083A349C-B285-C929-ABAC-4AD3071BAA11}"/>
          </ac:spMkLst>
        </pc:spChg>
        <pc:spChg chg="add mod">
          <ac:chgData name="Gareth Russell" userId="06e8a21c-5b3b-4cc9-870e-09374422845a" providerId="ADAL" clId="{7084FF71-A6B9-48DC-B495-31010F8EB926}" dt="2026-08-24T15:50:09.430" v="74187" actId="1076"/>
          <ac:spMkLst>
            <pc:docMk/>
            <pc:sldMk cId="1111971337" sldId="414"/>
            <ac:spMk id="94" creationId="{649C71D7-D51C-485E-E0A7-DC866BE5BBE3}"/>
          </ac:spMkLst>
        </pc:spChg>
        <pc:spChg chg="add mod">
          <ac:chgData name="Gareth Russell" userId="06e8a21c-5b3b-4cc9-870e-09374422845a" providerId="ADAL" clId="{7084FF71-A6B9-48DC-B495-31010F8EB926}" dt="2026-08-24T15:51:27.842" v="74372" actId="20577"/>
          <ac:spMkLst>
            <pc:docMk/>
            <pc:sldMk cId="1111971337" sldId="414"/>
            <ac:spMk id="98" creationId="{E4796DA1-DF8B-CC3B-49F2-3905DC336424}"/>
          </ac:spMkLst>
        </pc:spChg>
        <pc:spChg chg="add mod ord">
          <ac:chgData name="Gareth Russell" userId="06e8a21c-5b3b-4cc9-870e-09374422845a" providerId="ADAL" clId="{7084FF71-A6B9-48DC-B495-31010F8EB926}" dt="2026-08-24T15:50:26.110" v="74197" actId="1036"/>
          <ac:spMkLst>
            <pc:docMk/>
            <pc:sldMk cId="1111971337" sldId="414"/>
            <ac:spMk id="102" creationId="{F12996F1-E6DE-DAF5-DB95-7D7F2D10C1A5}"/>
          </ac:spMkLst>
        </pc:spChg>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8-18T14:35:28.461" v="65720" actId="20577"/>
              <pc2:cmMkLst xmlns:pc2="http://schemas.microsoft.com/office/powerpoint/2019/9/main/command">
                <pc:docMk/>
                <pc:sldMk cId="1111971337" sldId="414"/>
                <pc2:cmMk id="{91F32458-F84D-4509-91BE-68C280576892}"/>
              </pc2:cmMkLst>
            </pc226:cmChg>
            <pc226:cmChg xmlns:pc226="http://schemas.microsoft.com/office/powerpoint/2022/06/main/command" chg="mod">
              <pc226:chgData name="Gareth Russell" userId="06e8a21c-5b3b-4cc9-870e-09374422845a" providerId="ADAL" clId="{7084FF71-A6B9-48DC-B495-31010F8EB926}" dt="2026-08-18T14:35:28.461" v="65720" actId="20577"/>
              <pc2:cmMkLst xmlns:pc2="http://schemas.microsoft.com/office/powerpoint/2019/9/main/command">
                <pc:docMk/>
                <pc:sldMk cId="1111971337" sldId="414"/>
                <pc2:cmMk id="{806AAA80-8011-4C42-86A2-03BC7FE06306}"/>
              </pc2:cmMkLst>
            </pc226:cmChg>
            <pc226:cmChg xmlns:pc226="http://schemas.microsoft.com/office/powerpoint/2022/06/main/command" chg="mod">
              <pc226:chgData name="Gareth Russell" userId="06e8a21c-5b3b-4cc9-870e-09374422845a" providerId="ADAL" clId="{7084FF71-A6B9-48DC-B495-31010F8EB926}" dt="2026-08-24T10:15:49.335" v="66452" actId="20577"/>
              <pc2:cmMkLst xmlns:pc2="http://schemas.microsoft.com/office/powerpoint/2019/9/main/command">
                <pc:docMk/>
                <pc:sldMk cId="1111971337" sldId="414"/>
                <pc2:cmMk id="{D7CD96A5-238B-49B8-B451-F2DA4899FEFF}"/>
              </pc2:cmMkLst>
            </pc226:cmChg>
            <pc226:cmChg xmlns:pc226="http://schemas.microsoft.com/office/powerpoint/2022/06/main/command" chg="mod">
              <pc226:chgData name="Gareth Russell" userId="06e8a21c-5b3b-4cc9-870e-09374422845a" providerId="ADAL" clId="{7084FF71-A6B9-48DC-B495-31010F8EB926}" dt="2026-08-24T10:15:49.335" v="66452" actId="20577"/>
              <pc2:cmMkLst xmlns:pc2="http://schemas.microsoft.com/office/powerpoint/2019/9/main/command">
                <pc:docMk/>
                <pc:sldMk cId="1111971337" sldId="414"/>
                <pc2:cmMk id="{C495AEDF-CD42-404D-A8FE-49EB16F91A63}"/>
              </pc2:cmMkLst>
            </pc226:cmChg>
            <pc226:cmChg xmlns:pc226="http://schemas.microsoft.com/office/powerpoint/2022/06/main/command" chg="mod">
              <pc226:chgData name="Gareth Russell" userId="06e8a21c-5b3b-4cc9-870e-09374422845a" providerId="ADAL" clId="{7084FF71-A6B9-48DC-B495-31010F8EB926}" dt="2026-08-18T14:35:28.461" v="65720" actId="20577"/>
              <pc2:cmMkLst xmlns:pc2="http://schemas.microsoft.com/office/powerpoint/2019/9/main/command">
                <pc:docMk/>
                <pc:sldMk cId="1111971337" sldId="414"/>
                <pc2:cmMk id="{FABF64E6-B20A-49C4-BE14-74FE41921CE4}"/>
              </pc2:cmMkLst>
            </pc226:cmChg>
          </p:ext>
        </pc:extLst>
      </pc:sldChg>
      <pc:sldChg chg="addSp delSp modSp add mod modCm">
        <pc:chgData name="Gareth Russell" userId="06e8a21c-5b3b-4cc9-870e-09374422845a" providerId="ADAL" clId="{7084FF71-A6B9-48DC-B495-31010F8EB926}" dt="2026-09-02T14:11:31.181" v="80476" actId="20577"/>
        <pc:sldMkLst>
          <pc:docMk/>
          <pc:sldMk cId="2215856134" sldId="418"/>
        </pc:sldMkLst>
        <pc:spChg chg="mod">
          <ac:chgData name="Gareth Russell" userId="06e8a21c-5b3b-4cc9-870e-09374422845a" providerId="ADAL" clId="{7084FF71-A6B9-48DC-B495-31010F8EB926}" dt="2026-09-02T11:04:31.685" v="78143" actId="20577"/>
          <ac:spMkLst>
            <pc:docMk/>
            <pc:sldMk cId="2215856134" sldId="418"/>
            <ac:spMk id="2" creationId="{4E020CF5-2BFB-07D8-A7D7-2609D3CAEC72}"/>
          </ac:spMkLst>
        </pc:spChg>
        <pc:spChg chg="add mod">
          <ac:chgData name="Gareth Russell" userId="06e8a21c-5b3b-4cc9-870e-09374422845a" providerId="ADAL" clId="{7084FF71-A6B9-48DC-B495-31010F8EB926}" dt="2026-09-02T14:06:50.945" v="80433" actId="1036"/>
          <ac:spMkLst>
            <pc:docMk/>
            <pc:sldMk cId="2215856134" sldId="418"/>
            <ac:spMk id="4" creationId="{E56E5EDA-022B-0647-578F-71B877456A1E}"/>
          </ac:spMkLst>
        </pc:spChg>
        <pc:spChg chg="add mod">
          <ac:chgData name="Gareth Russell" userId="06e8a21c-5b3b-4cc9-870e-09374422845a" providerId="ADAL" clId="{7084FF71-A6B9-48DC-B495-31010F8EB926}" dt="2026-09-02T11:29:50.116" v="79797" actId="1076"/>
          <ac:spMkLst>
            <pc:docMk/>
            <pc:sldMk cId="2215856134" sldId="418"/>
            <ac:spMk id="6" creationId="{27146644-A5CD-AC21-B413-8317410E2120}"/>
          </ac:spMkLst>
        </pc:spChg>
        <pc:spChg chg="add mod">
          <ac:chgData name="Gareth Russell" userId="06e8a21c-5b3b-4cc9-870e-09374422845a" providerId="ADAL" clId="{7084FF71-A6B9-48DC-B495-31010F8EB926}" dt="2026-09-02T14:06:50.945" v="80433" actId="1036"/>
          <ac:spMkLst>
            <pc:docMk/>
            <pc:sldMk cId="2215856134" sldId="418"/>
            <ac:spMk id="14" creationId="{A7A22E59-846A-1719-9204-46859B9939D3}"/>
          </ac:spMkLst>
        </pc:spChg>
        <pc:spChg chg="add mod">
          <ac:chgData name="Gareth Russell" userId="06e8a21c-5b3b-4cc9-870e-09374422845a" providerId="ADAL" clId="{7084FF71-A6B9-48DC-B495-31010F8EB926}" dt="2026-09-02T11:23:19.233" v="79396" actId="1035"/>
          <ac:spMkLst>
            <pc:docMk/>
            <pc:sldMk cId="2215856134" sldId="418"/>
            <ac:spMk id="16" creationId="{9FB0B453-FA4B-02F3-1FC8-C45035B4ED5F}"/>
          </ac:spMkLst>
        </pc:spChg>
        <pc:spChg chg="mod">
          <ac:chgData name="Gareth Russell" userId="06e8a21c-5b3b-4cc9-870e-09374422845a" providerId="ADAL" clId="{7084FF71-A6B9-48DC-B495-31010F8EB926}" dt="2026-09-02T11:30:06.470" v="79799" actId="1076"/>
          <ac:spMkLst>
            <pc:docMk/>
            <pc:sldMk cId="2215856134" sldId="418"/>
            <ac:spMk id="18" creationId="{8D7EAA55-32AD-E4F0-0A4B-BFB5D5305D9A}"/>
          </ac:spMkLst>
        </pc:spChg>
        <pc:spChg chg="add mod">
          <ac:chgData name="Gareth Russell" userId="06e8a21c-5b3b-4cc9-870e-09374422845a" providerId="ADAL" clId="{7084FF71-A6B9-48DC-B495-31010F8EB926}" dt="2026-09-02T11:22:15.509" v="79339" actId="113"/>
          <ac:spMkLst>
            <pc:docMk/>
            <pc:sldMk cId="2215856134" sldId="418"/>
            <ac:spMk id="26" creationId="{2E066C94-5D4C-3598-03ED-0AF1AC15F3C3}"/>
          </ac:spMkLst>
        </pc:spChg>
        <pc:spChg chg="mod">
          <ac:chgData name="Gareth Russell" userId="06e8a21c-5b3b-4cc9-870e-09374422845a" providerId="ADAL" clId="{7084FF71-A6B9-48DC-B495-31010F8EB926}" dt="2026-09-02T14:10:21.201" v="80453" actId="20577"/>
          <ac:spMkLst>
            <pc:docMk/>
            <pc:sldMk cId="2215856134" sldId="418"/>
            <ac:spMk id="29" creationId="{7B236C1C-E7D8-DCAB-4DFB-9899B437BD10}"/>
          </ac:spMkLst>
        </pc:spChg>
        <pc:spChg chg="add mod">
          <ac:chgData name="Gareth Russell" userId="06e8a21c-5b3b-4cc9-870e-09374422845a" providerId="ADAL" clId="{7084FF71-A6B9-48DC-B495-31010F8EB926}" dt="2026-09-02T11:36:21.420" v="80134" actId="20577"/>
          <ac:spMkLst>
            <pc:docMk/>
            <pc:sldMk cId="2215856134" sldId="418"/>
            <ac:spMk id="31" creationId="{80125A60-5E27-FF77-76CD-A23C97E502A6}"/>
          </ac:spMkLst>
        </pc:spChg>
        <pc:spChg chg="add">
          <ac:chgData name="Gareth Russell" userId="06e8a21c-5b3b-4cc9-870e-09374422845a" providerId="ADAL" clId="{7084FF71-A6B9-48DC-B495-31010F8EB926}" dt="2026-09-02T11:06:49.671" v="78265" actId="22"/>
          <ac:spMkLst>
            <pc:docMk/>
            <pc:sldMk cId="2215856134" sldId="418"/>
            <ac:spMk id="33" creationId="{7D81B788-1FCA-658C-C325-3792084D313A}"/>
          </ac:spMkLst>
        </pc:spChg>
        <pc:spChg chg="add mod">
          <ac:chgData name="Gareth Russell" userId="06e8a21c-5b3b-4cc9-870e-09374422845a" providerId="ADAL" clId="{7084FF71-A6B9-48DC-B495-31010F8EB926}" dt="2026-09-02T11:09:43.635" v="78787" actId="1035"/>
          <ac:spMkLst>
            <pc:docMk/>
            <pc:sldMk cId="2215856134" sldId="418"/>
            <ac:spMk id="35" creationId="{033C0314-1FBD-0B6F-7545-3E23518D4A33}"/>
          </ac:spMkLst>
        </pc:spChg>
        <pc:spChg chg="mod">
          <ac:chgData name="Gareth Russell" userId="06e8a21c-5b3b-4cc9-870e-09374422845a" providerId="ADAL" clId="{7084FF71-A6B9-48DC-B495-31010F8EB926}" dt="2026-09-02T11:23:19.233" v="79396" actId="1035"/>
          <ac:spMkLst>
            <pc:docMk/>
            <pc:sldMk cId="2215856134" sldId="418"/>
            <ac:spMk id="37" creationId="{656F5E7A-8E17-D695-F59E-2FCD749FD4F3}"/>
          </ac:spMkLst>
        </pc:spChg>
        <pc:spChg chg="add mod">
          <ac:chgData name="Gareth Russell" userId="06e8a21c-5b3b-4cc9-870e-09374422845a" providerId="ADAL" clId="{7084FF71-A6B9-48DC-B495-31010F8EB926}" dt="2026-09-02T11:09:14.731" v="78692" actId="1036"/>
          <ac:spMkLst>
            <pc:docMk/>
            <pc:sldMk cId="2215856134" sldId="418"/>
            <ac:spMk id="39" creationId="{8E767C4D-FF61-AE10-AA58-1B50929F7420}"/>
          </ac:spMkLst>
        </pc:spChg>
        <pc:spChg chg="add mod">
          <ac:chgData name="Gareth Russell" userId="06e8a21c-5b3b-4cc9-870e-09374422845a" providerId="ADAL" clId="{7084FF71-A6B9-48DC-B495-31010F8EB926}" dt="2026-09-02T11:23:19.233" v="79396" actId="1035"/>
          <ac:spMkLst>
            <pc:docMk/>
            <pc:sldMk cId="2215856134" sldId="418"/>
            <ac:spMk id="41" creationId="{BFE4D8AA-E0FB-69C9-F230-0B7DBEACD025}"/>
          </ac:spMkLst>
        </pc:spChg>
        <pc:spChg chg="add mod">
          <ac:chgData name="Gareth Russell" userId="06e8a21c-5b3b-4cc9-870e-09374422845a" providerId="ADAL" clId="{7084FF71-A6B9-48DC-B495-31010F8EB926}" dt="2026-09-02T14:06:50.945" v="80433" actId="1036"/>
          <ac:spMkLst>
            <pc:docMk/>
            <pc:sldMk cId="2215856134" sldId="418"/>
            <ac:spMk id="44" creationId="{5F5184DC-C4F1-55E3-4AC3-1DDCF393FDD6}"/>
          </ac:spMkLst>
        </pc:spChg>
        <pc:spChg chg="add mod">
          <ac:chgData name="Gareth Russell" userId="06e8a21c-5b3b-4cc9-870e-09374422845a" providerId="ADAL" clId="{7084FF71-A6B9-48DC-B495-31010F8EB926}" dt="2026-09-02T11:09:26.385" v="78735" actId="1036"/>
          <ac:spMkLst>
            <pc:docMk/>
            <pc:sldMk cId="2215856134" sldId="418"/>
            <ac:spMk id="45" creationId="{4BE7FFFA-1802-8A85-4CE2-B6E8512C1727}"/>
          </ac:spMkLst>
        </pc:spChg>
        <pc:spChg chg="add mod">
          <ac:chgData name="Gareth Russell" userId="06e8a21c-5b3b-4cc9-870e-09374422845a" providerId="ADAL" clId="{7084FF71-A6B9-48DC-B495-31010F8EB926}" dt="2026-09-02T11:23:19.233" v="79396" actId="1035"/>
          <ac:spMkLst>
            <pc:docMk/>
            <pc:sldMk cId="2215856134" sldId="418"/>
            <ac:spMk id="48" creationId="{081BFB69-33B4-4F54-DE97-EAA78A904891}"/>
          </ac:spMkLst>
        </pc:spChg>
        <pc:spChg chg="mod">
          <ac:chgData name="Gareth Russell" userId="06e8a21c-5b3b-4cc9-870e-09374422845a" providerId="ADAL" clId="{7084FF71-A6B9-48DC-B495-31010F8EB926}" dt="2026-09-02T11:29:05.375" v="79771" actId="1035"/>
          <ac:spMkLst>
            <pc:docMk/>
            <pc:sldMk cId="2215856134" sldId="418"/>
            <ac:spMk id="50" creationId="{4CBCC7FC-A059-7C03-AF08-79363CB3654F}"/>
          </ac:spMkLst>
        </pc:spChg>
        <pc:spChg chg="add mod">
          <ac:chgData name="Gareth Russell" userId="06e8a21c-5b3b-4cc9-870e-09374422845a" providerId="ADAL" clId="{7084FF71-A6B9-48DC-B495-31010F8EB926}" dt="2026-09-02T11:29:05.375" v="79771" actId="1035"/>
          <ac:spMkLst>
            <pc:docMk/>
            <pc:sldMk cId="2215856134" sldId="418"/>
            <ac:spMk id="52" creationId="{7A400243-713F-D160-4525-3D0A8FE54557}"/>
          </ac:spMkLst>
        </pc:spChg>
        <pc:spChg chg="add mod">
          <ac:chgData name="Gareth Russell" userId="06e8a21c-5b3b-4cc9-870e-09374422845a" providerId="ADAL" clId="{7084FF71-A6B9-48DC-B495-31010F8EB926}" dt="2026-09-02T11:29:05.375" v="79771" actId="1035"/>
          <ac:spMkLst>
            <pc:docMk/>
            <pc:sldMk cId="2215856134" sldId="418"/>
            <ac:spMk id="54" creationId="{75F0338C-8E90-D1FF-0FA8-83A379B5F4F4}"/>
          </ac:spMkLst>
        </pc:spChg>
        <pc:spChg chg="add mod">
          <ac:chgData name="Gareth Russell" userId="06e8a21c-5b3b-4cc9-870e-09374422845a" providerId="ADAL" clId="{7084FF71-A6B9-48DC-B495-31010F8EB926}" dt="2026-09-02T11:29:05.375" v="79771" actId="1035"/>
          <ac:spMkLst>
            <pc:docMk/>
            <pc:sldMk cId="2215856134" sldId="418"/>
            <ac:spMk id="58" creationId="{4689577C-CC5C-FFE8-BD1D-1E66B647BE9F}"/>
          </ac:spMkLst>
        </pc:spChg>
        <pc:spChg chg="add mod">
          <ac:chgData name="Gareth Russell" userId="06e8a21c-5b3b-4cc9-870e-09374422845a" providerId="ADAL" clId="{7084FF71-A6B9-48DC-B495-31010F8EB926}" dt="2026-09-02T11:29:05.375" v="79771" actId="1035"/>
          <ac:spMkLst>
            <pc:docMk/>
            <pc:sldMk cId="2215856134" sldId="418"/>
            <ac:spMk id="60" creationId="{197A7719-8F55-EE92-6300-E0FAF0E00334}"/>
          </ac:spMkLst>
        </pc:spChg>
        <pc:spChg chg="add mod">
          <ac:chgData name="Gareth Russell" userId="06e8a21c-5b3b-4cc9-870e-09374422845a" providerId="ADAL" clId="{7084FF71-A6B9-48DC-B495-31010F8EB926}" dt="2026-09-02T11:29:05.375" v="79771" actId="1035"/>
          <ac:spMkLst>
            <pc:docMk/>
            <pc:sldMk cId="2215856134" sldId="418"/>
            <ac:spMk id="64" creationId="{38C4B962-0FE0-2BE8-A074-FDC6D184397F}"/>
          </ac:spMkLst>
        </pc:spChg>
        <pc:spChg chg="add mod">
          <ac:chgData name="Gareth Russell" userId="06e8a21c-5b3b-4cc9-870e-09374422845a" providerId="ADAL" clId="{7084FF71-A6B9-48DC-B495-31010F8EB926}" dt="2026-09-02T11:29:05.375" v="79771" actId="1035"/>
          <ac:spMkLst>
            <pc:docMk/>
            <pc:sldMk cId="2215856134" sldId="418"/>
            <ac:spMk id="66" creationId="{1119E547-C72F-407E-5C89-79FA5EF723C5}"/>
          </ac:spMkLst>
        </pc:spChg>
        <pc:spChg chg="mod">
          <ac:chgData name="Gareth Russell" userId="06e8a21c-5b3b-4cc9-870e-09374422845a" providerId="ADAL" clId="{7084FF71-A6B9-48DC-B495-31010F8EB926}" dt="2026-09-02T14:11:07.787" v="80462" actId="20577"/>
          <ac:spMkLst>
            <pc:docMk/>
            <pc:sldMk cId="2215856134" sldId="418"/>
            <ac:spMk id="68" creationId="{3FD2D3E7-1C85-1EC0-C79F-91E0FD6FA6A2}"/>
          </ac:spMkLst>
        </pc:spChg>
        <pc:spChg chg="add mod">
          <ac:chgData name="Gareth Russell" userId="06e8a21c-5b3b-4cc9-870e-09374422845a" providerId="ADAL" clId="{7084FF71-A6B9-48DC-B495-31010F8EB926}" dt="2026-09-02T14:11:31.181" v="80476" actId="20577"/>
          <ac:spMkLst>
            <pc:docMk/>
            <pc:sldMk cId="2215856134" sldId="418"/>
            <ac:spMk id="74" creationId="{D9C1BD77-4A39-5087-B180-1A03B2D1C303}"/>
          </ac:spMkLst>
        </pc:spChg>
        <pc:spChg chg="mod">
          <ac:chgData name="Gareth Russell" userId="06e8a21c-5b3b-4cc9-870e-09374422845a" providerId="ADAL" clId="{7084FF71-A6B9-48DC-B495-31010F8EB926}" dt="2026-09-02T14:08:34.653" v="80439" actId="14100"/>
          <ac:spMkLst>
            <pc:docMk/>
            <pc:sldMk cId="2215856134" sldId="418"/>
            <ac:spMk id="78" creationId="{2FF8D5C3-F0D2-1700-E18D-DB2F17C56E8E}"/>
          </ac:spMkLst>
        </pc:spChg>
        <pc:spChg chg="mod">
          <ac:chgData name="Gareth Russell" userId="06e8a21c-5b3b-4cc9-870e-09374422845a" providerId="ADAL" clId="{7084FF71-A6B9-48DC-B495-31010F8EB926}" dt="2026-09-02T14:08:24.849" v="80437" actId="14100"/>
          <ac:spMkLst>
            <pc:docMk/>
            <pc:sldMk cId="2215856134" sldId="418"/>
            <ac:spMk id="79" creationId="{9EFFC439-5A18-B95A-5C58-90F1989A58C0}"/>
          </ac:spMkLst>
        </pc:spChg>
        <pc:spChg chg="mod">
          <ac:chgData name="Gareth Russell" userId="06e8a21c-5b3b-4cc9-870e-09374422845a" providerId="ADAL" clId="{7084FF71-A6B9-48DC-B495-31010F8EB926}" dt="2026-09-02T14:08:10.314" v="80435"/>
          <ac:spMkLst>
            <pc:docMk/>
            <pc:sldMk cId="2215856134" sldId="418"/>
            <ac:spMk id="81" creationId="{3639560D-320B-2335-52D0-26AE31DCCCF4}"/>
          </ac:spMkLst>
        </pc:spChg>
        <pc:spChg chg="mod">
          <ac:chgData name="Gareth Russell" userId="06e8a21c-5b3b-4cc9-870e-09374422845a" providerId="ADAL" clId="{7084FF71-A6B9-48DC-B495-31010F8EB926}" dt="2026-09-02T14:08:51.317" v="80442"/>
          <ac:spMkLst>
            <pc:docMk/>
            <pc:sldMk cId="2215856134" sldId="418"/>
            <ac:spMk id="83" creationId="{50D5F978-B20A-209A-9649-39F0A0963EB1}"/>
          </ac:spMkLst>
        </pc:spChg>
        <pc:spChg chg="mod">
          <ac:chgData name="Gareth Russell" userId="06e8a21c-5b3b-4cc9-870e-09374422845a" providerId="ADAL" clId="{7084FF71-A6B9-48DC-B495-31010F8EB926}" dt="2026-09-02T14:08:56.971" v="80443" actId="2711"/>
          <ac:spMkLst>
            <pc:docMk/>
            <pc:sldMk cId="2215856134" sldId="418"/>
            <ac:spMk id="85" creationId="{BA74E4EA-4805-5E9E-C39E-A952865B4FA6}"/>
          </ac:spMkLst>
        </pc:spChg>
        <pc:spChg chg="mod">
          <ac:chgData name="Gareth Russell" userId="06e8a21c-5b3b-4cc9-870e-09374422845a" providerId="ADAL" clId="{7084FF71-A6B9-48DC-B495-31010F8EB926}" dt="2026-09-02T14:08:51.317" v="80442"/>
          <ac:spMkLst>
            <pc:docMk/>
            <pc:sldMk cId="2215856134" sldId="418"/>
            <ac:spMk id="87" creationId="{B593609C-AC06-AF34-9443-92D96F7E14E7}"/>
          </ac:spMkLst>
        </pc:spChg>
        <pc:picChg chg="mod">
          <ac:chgData name="Gareth Russell" userId="06e8a21c-5b3b-4cc9-870e-09374422845a" providerId="ADAL" clId="{7084FF71-A6B9-48DC-B495-31010F8EB926}" dt="2026-09-02T11:29:56.561" v="79798" actId="1076"/>
          <ac:picMkLst>
            <pc:docMk/>
            <pc:sldMk cId="2215856134" sldId="418"/>
            <ac:picMk id="20" creationId="{9A0DFFD5-E53B-EB2C-2FF0-2132204BD15D}"/>
          </ac:picMkLst>
        </pc:picChg>
        <pc:picChg chg="mod">
          <ac:chgData name="Gareth Russell" userId="06e8a21c-5b3b-4cc9-870e-09374422845a" providerId="ADAL" clId="{7084FF71-A6B9-48DC-B495-31010F8EB926}" dt="2026-09-02T11:29:05.375" v="79771" actId="1035"/>
          <ac:picMkLst>
            <pc:docMk/>
            <pc:sldMk cId="2215856134" sldId="418"/>
            <ac:picMk id="56" creationId="{D523F03B-C621-F4FB-93A0-F153E3F2EA40}"/>
          </ac:picMkLst>
        </pc:picChg>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9-02T14:05:48.092" v="80344" actId="21"/>
              <pc2:cmMkLst xmlns:pc2="http://schemas.microsoft.com/office/powerpoint/2019/9/main/command">
                <pc:docMk/>
                <pc:sldMk cId="2215856134" sldId="418"/>
                <pc2:cmMk id="{FE0A0354-EFD5-43F0-813D-50C087AC69AC}"/>
              </pc2:cmMkLst>
            </pc226:cmChg>
            <pc226:cmChg xmlns:pc226="http://schemas.microsoft.com/office/powerpoint/2022/06/main/command" chg="mod">
              <pc226:chgData name="Gareth Russell" userId="06e8a21c-5b3b-4cc9-870e-09374422845a" providerId="ADAL" clId="{7084FF71-A6B9-48DC-B495-31010F8EB926}" dt="2026-08-14T12:59:41.173" v="62635" actId="20577"/>
              <pc2:cmMkLst xmlns:pc2="http://schemas.microsoft.com/office/powerpoint/2019/9/main/command">
                <pc:docMk/>
                <pc:sldMk cId="2215856134" sldId="418"/>
                <pc2:cmMk id="{13754EAF-A0CA-4CB6-BBD2-A5AC0620137D}"/>
              </pc2:cmMkLst>
            </pc226:cmChg>
            <pc226:cmChg xmlns:pc226="http://schemas.microsoft.com/office/powerpoint/2022/06/main/command" chg="mod">
              <pc226:chgData name="Gareth Russell" userId="06e8a21c-5b3b-4cc9-870e-09374422845a" providerId="ADAL" clId="{7084FF71-A6B9-48DC-B495-31010F8EB926}" dt="2026-08-14T12:59:41.173" v="62635" actId="20577"/>
              <pc2:cmMkLst xmlns:pc2="http://schemas.microsoft.com/office/powerpoint/2019/9/main/command">
                <pc:docMk/>
                <pc:sldMk cId="2215856134" sldId="418"/>
                <pc2:cmMk id="{F8A4E5B3-310D-4EBE-97DA-162F35F50F6E}"/>
              </pc2:cmMkLst>
            </pc226:cmChg>
            <pc226:cmChg xmlns:pc226="http://schemas.microsoft.com/office/powerpoint/2022/06/main/command" chg="mod">
              <pc226:chgData name="Gareth Russell" userId="06e8a21c-5b3b-4cc9-870e-09374422845a" providerId="ADAL" clId="{7084FF71-A6B9-48DC-B495-31010F8EB926}" dt="2026-08-14T12:59:41.173" v="62635" actId="20577"/>
              <pc2:cmMkLst xmlns:pc2="http://schemas.microsoft.com/office/powerpoint/2019/9/main/command">
                <pc:docMk/>
                <pc:sldMk cId="2215856134" sldId="418"/>
                <pc2:cmMk id="{245DF3DF-12CE-45EA-B699-0F8DAEB4D43F}"/>
              </pc2:cmMkLst>
            </pc226:cmChg>
          </p:ext>
        </pc:extLst>
      </pc:sldChg>
      <pc:sldChg chg="addSp delSp modSp add mod ord modCm">
        <pc:chgData name="Gareth Russell" userId="06e8a21c-5b3b-4cc9-870e-09374422845a" providerId="ADAL" clId="{7084FF71-A6B9-48DC-B495-31010F8EB926}" dt="2026-09-02T14:23:18.469" v="80845" actId="1035"/>
        <pc:sldMkLst>
          <pc:docMk/>
          <pc:sldMk cId="2268490392" sldId="425"/>
        </pc:sldMkLst>
        <pc:spChg chg="mod">
          <ac:chgData name="Gareth Russell" userId="06e8a21c-5b3b-4cc9-870e-09374422845a" providerId="ADAL" clId="{7084FF71-A6B9-48DC-B495-31010F8EB926}" dt="2026-09-02T10:50:45.571" v="77628" actId="20577"/>
          <ac:spMkLst>
            <pc:docMk/>
            <pc:sldMk cId="2268490392" sldId="425"/>
            <ac:spMk id="2" creationId="{C05DD91B-49C6-B6FE-B7DE-1BF9B87D8D64}"/>
          </ac:spMkLst>
        </pc:spChg>
        <pc:spChg chg="add mod">
          <ac:chgData name="Gareth Russell" userId="06e8a21c-5b3b-4cc9-870e-09374422845a" providerId="ADAL" clId="{7084FF71-A6B9-48DC-B495-31010F8EB926}" dt="2026-08-24T15:59:16.528" v="74521" actId="164"/>
          <ac:spMkLst>
            <pc:docMk/>
            <pc:sldMk cId="2268490392" sldId="425"/>
            <ac:spMk id="4" creationId="{41C568B5-DEAD-307F-CD56-0A82A90DF20C}"/>
          </ac:spMkLst>
        </pc:spChg>
        <pc:spChg chg="mod">
          <ac:chgData name="Gareth Russell" userId="06e8a21c-5b3b-4cc9-870e-09374422845a" providerId="ADAL" clId="{7084FF71-A6B9-48DC-B495-31010F8EB926}" dt="2026-08-24T15:59:16.528" v="74521" actId="164"/>
          <ac:spMkLst>
            <pc:docMk/>
            <pc:sldMk cId="2268490392" sldId="425"/>
            <ac:spMk id="14" creationId="{4FE9AC9A-3987-63BF-BD0D-60807368CF5E}"/>
          </ac:spMkLst>
        </pc:spChg>
        <pc:spChg chg="mod">
          <ac:chgData name="Gareth Russell" userId="06e8a21c-5b3b-4cc9-870e-09374422845a" providerId="ADAL" clId="{7084FF71-A6B9-48DC-B495-31010F8EB926}" dt="2026-08-24T15:20:05.338" v="72885" actId="14100"/>
          <ac:spMkLst>
            <pc:docMk/>
            <pc:sldMk cId="2268490392" sldId="425"/>
            <ac:spMk id="18" creationId="{181CD3A0-B4A5-1B66-FB03-0C6871BB02FC}"/>
          </ac:spMkLst>
        </pc:spChg>
        <pc:spChg chg="mod">
          <ac:chgData name="Gareth Russell" userId="06e8a21c-5b3b-4cc9-870e-09374422845a" providerId="ADAL" clId="{7084FF71-A6B9-48DC-B495-31010F8EB926}" dt="2026-08-24T15:19:59.973" v="72884" actId="14100"/>
          <ac:spMkLst>
            <pc:docMk/>
            <pc:sldMk cId="2268490392" sldId="425"/>
            <ac:spMk id="19" creationId="{B57FE722-42D4-816E-9314-85CB1654FA42}"/>
          </ac:spMkLst>
        </pc:spChg>
        <pc:spChg chg="mod">
          <ac:chgData name="Gareth Russell" userId="06e8a21c-5b3b-4cc9-870e-09374422845a" providerId="ADAL" clId="{7084FF71-A6B9-48DC-B495-31010F8EB926}" dt="2026-08-24T16:01:37.427" v="74627" actId="14100"/>
          <ac:spMkLst>
            <pc:docMk/>
            <pc:sldMk cId="2268490392" sldId="425"/>
            <ac:spMk id="23" creationId="{9522D687-B193-16B5-1BD8-39D73C4B2E6C}"/>
          </ac:spMkLst>
        </pc:spChg>
        <pc:spChg chg="mod">
          <ac:chgData name="Gareth Russell" userId="06e8a21c-5b3b-4cc9-870e-09374422845a" providerId="ADAL" clId="{7084FF71-A6B9-48DC-B495-31010F8EB926}" dt="2026-08-24T16:01:33.087" v="74626" actId="14100"/>
          <ac:spMkLst>
            <pc:docMk/>
            <pc:sldMk cId="2268490392" sldId="425"/>
            <ac:spMk id="25" creationId="{7564BD0A-3DE3-0AF7-CA1C-269640278274}"/>
          </ac:spMkLst>
        </pc:spChg>
        <pc:spChg chg="mod">
          <ac:chgData name="Gareth Russell" userId="06e8a21c-5b3b-4cc9-870e-09374422845a" providerId="ADAL" clId="{7084FF71-A6B9-48DC-B495-31010F8EB926}" dt="2026-08-24T16:01:42.606" v="74641" actId="1036"/>
          <ac:spMkLst>
            <pc:docMk/>
            <pc:sldMk cId="2268490392" sldId="425"/>
            <ac:spMk id="27" creationId="{43E7DDAA-F67C-1635-BC26-C7FE07DB9E09}"/>
          </ac:spMkLst>
        </pc:spChg>
        <pc:spChg chg="mod">
          <ac:chgData name="Gareth Russell" userId="06e8a21c-5b3b-4cc9-870e-09374422845a" providerId="ADAL" clId="{7084FF71-A6B9-48DC-B495-31010F8EB926}" dt="2026-08-24T15:20:08.913" v="72886" actId="1076"/>
          <ac:spMkLst>
            <pc:docMk/>
            <pc:sldMk cId="2268490392" sldId="425"/>
            <ac:spMk id="28" creationId="{827D2478-55F2-F666-267D-F3F3B923C00F}"/>
          </ac:spMkLst>
        </pc:spChg>
        <pc:spChg chg="mod">
          <ac:chgData name="Gareth Russell" userId="06e8a21c-5b3b-4cc9-870e-09374422845a" providerId="ADAL" clId="{7084FF71-A6B9-48DC-B495-31010F8EB926}" dt="2026-08-24T16:05:36.288" v="74984" actId="1035"/>
          <ac:spMkLst>
            <pc:docMk/>
            <pc:sldMk cId="2268490392" sldId="425"/>
            <ac:spMk id="33" creationId="{04F4F658-BD66-CA35-97C5-383137EB4B99}"/>
          </ac:spMkLst>
        </pc:spChg>
        <pc:spChg chg="mod">
          <ac:chgData name="Gareth Russell" userId="06e8a21c-5b3b-4cc9-870e-09374422845a" providerId="ADAL" clId="{7084FF71-A6B9-48DC-B495-31010F8EB926}" dt="2026-09-02T14:23:18.469" v="80845" actId="1035"/>
          <ac:spMkLst>
            <pc:docMk/>
            <pc:sldMk cId="2268490392" sldId="425"/>
            <ac:spMk id="35" creationId="{AF433F97-1AC5-FB5F-9446-0CCF6DE652B2}"/>
          </ac:spMkLst>
        </pc:spChg>
        <pc:spChg chg="mod">
          <ac:chgData name="Gareth Russell" userId="06e8a21c-5b3b-4cc9-870e-09374422845a" providerId="ADAL" clId="{7084FF71-A6B9-48DC-B495-31010F8EB926}" dt="2026-08-24T16:05:33.377" v="74978" actId="1035"/>
          <ac:spMkLst>
            <pc:docMk/>
            <pc:sldMk cId="2268490392" sldId="425"/>
            <ac:spMk id="36" creationId="{C0138465-0861-1CD1-A3DA-176648431907}"/>
          </ac:spMkLst>
        </pc:spChg>
        <pc:spChg chg="mod">
          <ac:chgData name="Gareth Russell" userId="06e8a21c-5b3b-4cc9-870e-09374422845a" providerId="ADAL" clId="{7084FF71-A6B9-48DC-B495-31010F8EB926}" dt="2026-09-02T14:23:15.621" v="80831" actId="1036"/>
          <ac:spMkLst>
            <pc:docMk/>
            <pc:sldMk cId="2268490392" sldId="425"/>
            <ac:spMk id="37" creationId="{7541F525-3950-68E4-981C-69B4372D588A}"/>
          </ac:spMkLst>
        </pc:spChg>
        <pc:spChg chg="mod">
          <ac:chgData name="Gareth Russell" userId="06e8a21c-5b3b-4cc9-870e-09374422845a" providerId="ADAL" clId="{7084FF71-A6B9-48DC-B495-31010F8EB926}" dt="2026-09-02T14:22:57.550" v="80775" actId="1036"/>
          <ac:spMkLst>
            <pc:docMk/>
            <pc:sldMk cId="2268490392" sldId="425"/>
            <ac:spMk id="38" creationId="{27300167-5137-F283-1D8C-233870EEF335}"/>
          </ac:spMkLst>
        </pc:spChg>
        <pc:spChg chg="mod">
          <ac:chgData name="Gareth Russell" userId="06e8a21c-5b3b-4cc9-870e-09374422845a" providerId="ADAL" clId="{7084FF71-A6B9-48DC-B495-31010F8EB926}" dt="2026-08-24T16:05:29.257" v="74973" actId="1035"/>
          <ac:spMkLst>
            <pc:docMk/>
            <pc:sldMk cId="2268490392" sldId="425"/>
            <ac:spMk id="41" creationId="{6083AF60-67A3-AA34-0556-4E2C5E7C56E4}"/>
          </ac:spMkLst>
        </pc:spChg>
        <pc:spChg chg="mod">
          <ac:chgData name="Gareth Russell" userId="06e8a21c-5b3b-4cc9-870e-09374422845a" providerId="ADAL" clId="{7084FF71-A6B9-48DC-B495-31010F8EB926}" dt="2026-09-02T14:23:01.273" v="80787" actId="1036"/>
          <ac:spMkLst>
            <pc:docMk/>
            <pc:sldMk cId="2268490392" sldId="425"/>
            <ac:spMk id="42" creationId="{B074BD0C-74C7-A55A-21BE-043F6E5D9E0D}"/>
          </ac:spMkLst>
        </pc:spChg>
        <pc:spChg chg="mod">
          <ac:chgData name="Gareth Russell" userId="06e8a21c-5b3b-4cc9-870e-09374422845a" providerId="ADAL" clId="{7084FF71-A6B9-48DC-B495-31010F8EB926}" dt="2026-08-24T15:59:16.528" v="74521" actId="164"/>
          <ac:spMkLst>
            <pc:docMk/>
            <pc:sldMk cId="2268490392" sldId="425"/>
            <ac:spMk id="44" creationId="{AF52C684-6DFB-DE1A-F98E-405F171F0A9A}"/>
          </ac:spMkLst>
        </pc:spChg>
        <pc:spChg chg="mod">
          <ac:chgData name="Gareth Russell" userId="06e8a21c-5b3b-4cc9-870e-09374422845a" providerId="ADAL" clId="{7084FF71-A6B9-48DC-B495-31010F8EB926}" dt="2026-08-24T16:02:25.342" v="74708" actId="1076"/>
          <ac:spMkLst>
            <pc:docMk/>
            <pc:sldMk cId="2268490392" sldId="425"/>
            <ac:spMk id="47" creationId="{379C43B0-D680-68C8-FDE8-DB2C28647F8B}"/>
          </ac:spMkLst>
        </pc:spChg>
        <pc:spChg chg="mod">
          <ac:chgData name="Gareth Russell" userId="06e8a21c-5b3b-4cc9-870e-09374422845a" providerId="ADAL" clId="{7084FF71-A6B9-48DC-B495-31010F8EB926}" dt="2026-08-24T16:02:29.658" v="74709" actId="1076"/>
          <ac:spMkLst>
            <pc:docMk/>
            <pc:sldMk cId="2268490392" sldId="425"/>
            <ac:spMk id="48" creationId="{BE62A57F-D24E-F961-7EEF-5CA933187C19}"/>
          </ac:spMkLst>
        </pc:spChg>
        <pc:spChg chg="mod">
          <ac:chgData name="Gareth Russell" userId="06e8a21c-5b3b-4cc9-870e-09374422845a" providerId="ADAL" clId="{7084FF71-A6B9-48DC-B495-31010F8EB926}" dt="2026-08-24T16:05:40.201" v="74993" actId="1035"/>
          <ac:spMkLst>
            <pc:docMk/>
            <pc:sldMk cId="2268490392" sldId="425"/>
            <ac:spMk id="49" creationId="{BF56F736-C09D-A0AF-CC63-4AFC785F668B}"/>
          </ac:spMkLst>
        </pc:spChg>
        <pc:spChg chg="add mod">
          <ac:chgData name="Gareth Russell" userId="06e8a21c-5b3b-4cc9-870e-09374422845a" providerId="ADAL" clId="{7084FF71-A6B9-48DC-B495-31010F8EB926}" dt="2026-08-24T16:02:07.363" v="74699" actId="1036"/>
          <ac:spMkLst>
            <pc:docMk/>
            <pc:sldMk cId="2268490392" sldId="425"/>
            <ac:spMk id="59" creationId="{334CEB42-2F5E-A0EC-A659-99A57B0462C7}"/>
          </ac:spMkLst>
        </pc:spChg>
        <pc:spChg chg="add del mod">
          <ac:chgData name="Gareth Russell" userId="06e8a21c-5b3b-4cc9-870e-09374422845a" providerId="ADAL" clId="{7084FF71-A6B9-48DC-B495-31010F8EB926}" dt="2026-08-24T16:01:48.905" v="74657" actId="1036"/>
          <ac:spMkLst>
            <pc:docMk/>
            <pc:sldMk cId="2268490392" sldId="425"/>
            <ac:spMk id="61" creationId="{257BAA17-6A3C-E6C8-F68E-D6069FF5329A}"/>
          </ac:spMkLst>
        </pc:spChg>
        <pc:spChg chg="add mod ord">
          <ac:chgData name="Gareth Russell" userId="06e8a21c-5b3b-4cc9-870e-09374422845a" providerId="ADAL" clId="{7084FF71-A6B9-48DC-B495-31010F8EB926}" dt="2026-08-24T16:02:12.147" v="74705" actId="1036"/>
          <ac:spMkLst>
            <pc:docMk/>
            <pc:sldMk cId="2268490392" sldId="425"/>
            <ac:spMk id="65" creationId="{495365B2-18FF-F422-D1EB-8D8436F7C0BB}"/>
          </ac:spMkLst>
        </pc:spChg>
        <pc:spChg chg="add mod">
          <ac:chgData name="Gareth Russell" userId="06e8a21c-5b3b-4cc9-870e-09374422845a" providerId="ADAL" clId="{7084FF71-A6B9-48DC-B495-31010F8EB926}" dt="2026-09-02T14:23:07.982" v="80805" actId="1036"/>
          <ac:spMkLst>
            <pc:docMk/>
            <pc:sldMk cId="2268490392" sldId="425"/>
            <ac:spMk id="67" creationId="{31001E1F-A076-D33D-8633-F0099DE74645}"/>
          </ac:spMkLst>
        </pc:spChg>
        <pc:spChg chg="add mod ord">
          <ac:chgData name="Gareth Russell" userId="06e8a21c-5b3b-4cc9-870e-09374422845a" providerId="ADAL" clId="{7084FF71-A6B9-48DC-B495-31010F8EB926}" dt="2026-09-02T14:23:11.445" v="80822" actId="1035"/>
          <ac:spMkLst>
            <pc:docMk/>
            <pc:sldMk cId="2268490392" sldId="425"/>
            <ac:spMk id="71" creationId="{F2B545F9-AE94-F789-8462-AD6DD442008B}"/>
          </ac:spMkLst>
        </pc:spChg>
        <pc:spChg chg="mod">
          <ac:chgData name="Gareth Russell" userId="06e8a21c-5b3b-4cc9-870e-09374422845a" providerId="ADAL" clId="{7084FF71-A6B9-48DC-B495-31010F8EB926}" dt="2026-08-24T16:04:18.733" v="74828"/>
          <ac:spMkLst>
            <pc:docMk/>
            <pc:sldMk cId="2268490392" sldId="425"/>
            <ac:spMk id="74" creationId="{41DD68F0-0569-5C78-6713-68929DCC7ACC}"/>
          </ac:spMkLst>
        </pc:spChg>
        <pc:spChg chg="mod">
          <ac:chgData name="Gareth Russell" userId="06e8a21c-5b3b-4cc9-870e-09374422845a" providerId="ADAL" clId="{7084FF71-A6B9-48DC-B495-31010F8EB926}" dt="2026-09-02T14:21:01.401" v="80715" actId="20577"/>
          <ac:spMkLst>
            <pc:docMk/>
            <pc:sldMk cId="2268490392" sldId="425"/>
            <ac:spMk id="75" creationId="{3E0DA982-8E2E-543E-D72F-3313ECE5C308}"/>
          </ac:spMkLst>
        </pc:spChg>
        <pc:spChg chg="mod">
          <ac:chgData name="Gareth Russell" userId="06e8a21c-5b3b-4cc9-870e-09374422845a" providerId="ADAL" clId="{7084FF71-A6B9-48DC-B495-31010F8EB926}" dt="2026-08-24T16:04:18.733" v="74828"/>
          <ac:spMkLst>
            <pc:docMk/>
            <pc:sldMk cId="2268490392" sldId="425"/>
            <ac:spMk id="76" creationId="{6CB54FA1-B304-50B0-F105-EA486730E9B0}"/>
          </ac:spMkLst>
        </pc:spChg>
        <pc:grpChg chg="add mod">
          <ac:chgData name="Gareth Russell" userId="06e8a21c-5b3b-4cc9-870e-09374422845a" providerId="ADAL" clId="{7084FF71-A6B9-48DC-B495-31010F8EB926}" dt="2026-09-02T14:20:33.892" v="80661" actId="1076"/>
          <ac:grpSpMkLst>
            <pc:docMk/>
            <pc:sldMk cId="2268490392" sldId="425"/>
            <ac:grpSpMk id="73" creationId="{38426BA4-0264-8E6B-81D5-A557AF121E6D}"/>
          </ac:grpSpMkLst>
        </pc:grpChg>
        <pc:picChg chg="mod">
          <ac:chgData name="Gareth Russell" userId="06e8a21c-5b3b-4cc9-870e-09374422845a" providerId="ADAL" clId="{7084FF71-A6B9-48DC-B495-31010F8EB926}" dt="2026-08-24T15:39:52.932" v="74118" actId="1035"/>
          <ac:picMkLst>
            <pc:docMk/>
            <pc:sldMk cId="2268490392" sldId="425"/>
            <ac:picMk id="32" creationId="{A8ADAE06-28C6-6109-8111-96688D7E357F}"/>
          </ac:picMkLst>
        </pc:picChg>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9-02T14:22:43.697" v="80766" actId="20577"/>
              <pc2:cmMkLst xmlns:pc2="http://schemas.microsoft.com/office/powerpoint/2019/9/main/command">
                <pc:docMk/>
                <pc:sldMk cId="2268490392" sldId="425"/>
                <pc2:cmMk id="{8C140493-BBF7-47F4-9DBD-F7848271FCA5}"/>
              </pc2:cmMkLst>
            </pc226:cmChg>
            <pc226:cmChg xmlns:pc226="http://schemas.microsoft.com/office/powerpoint/2022/06/main/command" chg="mod">
              <pc226:chgData name="Gareth Russell" userId="06e8a21c-5b3b-4cc9-870e-09374422845a" providerId="ADAL" clId="{7084FF71-A6B9-48DC-B495-31010F8EB926}" dt="2026-09-02T14:21:01.401" v="80715" actId="20577"/>
              <pc2:cmMkLst xmlns:pc2="http://schemas.microsoft.com/office/powerpoint/2019/9/main/command">
                <pc:docMk/>
                <pc:sldMk cId="2268490392" sldId="425"/>
                <pc2:cmMk id="{EE1AE3DF-0730-4E10-8117-1E251B34BE96}"/>
              </pc2:cmMkLst>
            </pc226:cmChg>
          </p:ext>
        </pc:extLst>
      </pc:sldChg>
      <pc:sldChg chg="addSp delSp modSp add mod modCm">
        <pc:chgData name="Gareth Russell" userId="06e8a21c-5b3b-4cc9-870e-09374422845a" providerId="ADAL" clId="{7084FF71-A6B9-48DC-B495-31010F8EB926}" dt="2026-09-08T14:37:36.143" v="80997" actId="27309"/>
        <pc:sldMkLst>
          <pc:docMk/>
          <pc:sldMk cId="1658500011" sldId="426"/>
        </pc:sldMkLst>
        <pc:spChg chg="add mod">
          <ac:chgData name="Gareth Russell" userId="06e8a21c-5b3b-4cc9-870e-09374422845a" providerId="ADAL" clId="{7084FF71-A6B9-48DC-B495-31010F8EB926}" dt="2026-08-24T09:55:45.444" v="65940" actId="207"/>
          <ac:spMkLst>
            <pc:docMk/>
            <pc:sldMk cId="1658500011" sldId="426"/>
            <ac:spMk id="10" creationId="{1E1E8671-B604-A3AE-EB76-3648D3D02C35}"/>
          </ac:spMkLst>
        </pc:spChg>
        <pc:spChg chg="mod">
          <ac:chgData name="Gareth Russell" userId="06e8a21c-5b3b-4cc9-870e-09374422845a" providerId="ADAL" clId="{7084FF71-A6B9-48DC-B495-31010F8EB926}" dt="2026-08-24T09:55:22.980" v="65933" actId="207"/>
          <ac:spMkLst>
            <pc:docMk/>
            <pc:sldMk cId="1658500011" sldId="426"/>
            <ac:spMk id="15" creationId="{31B22532-7FD6-1E97-E5E9-699772535917}"/>
          </ac:spMkLst>
        </pc:spChg>
        <pc:spChg chg="mod">
          <ac:chgData name="Gareth Russell" userId="06e8a21c-5b3b-4cc9-870e-09374422845a" providerId="ADAL" clId="{7084FF71-A6B9-48DC-B495-31010F8EB926}" dt="2026-08-24T09:55:28.760" v="65936" actId="1035"/>
          <ac:spMkLst>
            <pc:docMk/>
            <pc:sldMk cId="1658500011" sldId="426"/>
            <ac:spMk id="22" creationId="{650AE774-6697-6A99-CF98-8F05B3AAD516}"/>
          </ac:spMkLst>
        </pc:spChg>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8-11T12:40:11.822" v="51566" actId="20577"/>
              <pc2:cmMkLst xmlns:pc2="http://schemas.microsoft.com/office/powerpoint/2019/9/main/command">
                <pc:docMk/>
                <pc:sldMk cId="1658500011" sldId="426"/>
                <pc2:cmMk id="{93A75C2C-3C19-42CA-B5BE-B3F76255FC0B}"/>
              </pc2:cmMkLst>
            </pc226:cmChg>
          </p:ext>
        </pc:extLst>
      </pc:sldChg>
      <pc:sldChg chg="addSp delSp modSp add mod ord modCm">
        <pc:chgData name="Gareth Russell" userId="06e8a21c-5b3b-4cc9-870e-09374422845a" providerId="ADAL" clId="{7084FF71-A6B9-48DC-B495-31010F8EB926}" dt="2026-09-08T09:48:22.526" v="80995" actId="1037"/>
        <pc:sldMkLst>
          <pc:docMk/>
          <pc:sldMk cId="4284932064" sldId="427"/>
        </pc:sldMkLst>
        <pc:spChg chg="add mod">
          <ac:chgData name="Gareth Russell" userId="06e8a21c-5b3b-4cc9-870e-09374422845a" providerId="ADAL" clId="{7084FF71-A6B9-48DC-B495-31010F8EB926}" dt="2026-09-08T09:48:17.105" v="80976" actId="1076"/>
          <ac:spMkLst>
            <pc:docMk/>
            <pc:sldMk cId="4284932064" sldId="427"/>
            <ac:spMk id="7" creationId="{C722D029-BA28-2527-E073-2FE5246556EA}"/>
          </ac:spMkLst>
        </pc:spChg>
        <pc:spChg chg="add mod">
          <ac:chgData name="Gareth Russell" userId="06e8a21c-5b3b-4cc9-870e-09374422845a" providerId="ADAL" clId="{7084FF71-A6B9-48DC-B495-31010F8EB926}" dt="2026-09-08T09:48:22.526" v="80995" actId="1037"/>
          <ac:spMkLst>
            <pc:docMk/>
            <pc:sldMk cId="4284932064" sldId="427"/>
            <ac:spMk id="10" creationId="{F0C53C91-20CE-53DB-EAC2-ACF5C68DA0B1}"/>
          </ac:spMkLst>
        </pc:spChg>
        <pc:spChg chg="mod">
          <ac:chgData name="Gareth Russell" userId="06e8a21c-5b3b-4cc9-870e-09374422845a" providerId="ADAL" clId="{7084FF71-A6B9-48DC-B495-31010F8EB926}" dt="2026-08-24T14:39:26.738" v="71026" actId="20577"/>
          <ac:spMkLst>
            <pc:docMk/>
            <pc:sldMk cId="4284932064" sldId="427"/>
            <ac:spMk id="88" creationId="{7A9CC08E-CF69-B6C5-BED7-E07DF9822BF1}"/>
          </ac:spMkLst>
        </pc:spChg>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8-12T09:35:07.375" v="57173" actId="21"/>
              <pc2:cmMkLst xmlns:pc2="http://schemas.microsoft.com/office/powerpoint/2019/9/main/command">
                <pc:docMk/>
                <pc:sldMk cId="4284932064" sldId="427"/>
                <pc2:cmMk id="{FEAE8055-4122-4337-994A-4A647E7C8A46}"/>
              </pc2:cmMkLst>
            </pc226:cmChg>
            <pc226:cmChg xmlns:pc226="http://schemas.microsoft.com/office/powerpoint/2022/06/main/command" chg="mod">
              <pc226:chgData name="Gareth Russell" userId="06e8a21c-5b3b-4cc9-870e-09374422845a" providerId="ADAL" clId="{7084FF71-A6B9-48DC-B495-31010F8EB926}" dt="2026-08-12T09:57:34.670" v="59399" actId="20577"/>
              <pc2:cmMkLst xmlns:pc2="http://schemas.microsoft.com/office/powerpoint/2019/9/main/command">
                <pc:docMk/>
                <pc:sldMk cId="4284932064" sldId="427"/>
                <pc2:cmMk id="{FCFC155A-DD06-4972-B2EC-EF047BBC5031}"/>
              </pc2:cmMkLst>
            </pc226:cmChg>
            <pc226:cmChg xmlns:pc226="http://schemas.microsoft.com/office/powerpoint/2022/06/main/command" chg="mod">
              <pc226:chgData name="Gareth Russell" userId="06e8a21c-5b3b-4cc9-870e-09374422845a" providerId="ADAL" clId="{7084FF71-A6B9-48DC-B495-31010F8EB926}" dt="2026-08-18T14:39:47.518" v="65928" actId="20577"/>
              <pc2:cmMkLst xmlns:pc2="http://schemas.microsoft.com/office/powerpoint/2019/9/main/command">
                <pc:docMk/>
                <pc:sldMk cId="4284932064" sldId="427"/>
                <pc2:cmMk id="{365BAEA3-4FBE-4230-B288-D4F7856B8079}"/>
              </pc2:cmMkLst>
            </pc226:cmChg>
            <pc226:cmChg xmlns:pc226="http://schemas.microsoft.com/office/powerpoint/2022/06/main/command" chg="mod">
              <pc226:chgData name="Gareth Russell" userId="06e8a21c-5b3b-4cc9-870e-09374422845a" providerId="ADAL" clId="{7084FF71-A6B9-48DC-B495-31010F8EB926}" dt="2026-08-12T09:29:14.054" v="56824" actId="21"/>
              <pc2:cmMkLst xmlns:pc2="http://schemas.microsoft.com/office/powerpoint/2019/9/main/command">
                <pc:docMk/>
                <pc:sldMk cId="4284932064" sldId="427"/>
                <pc2:cmMk id="{968FD9CC-84D7-4968-B73E-7975FA2A2F76}"/>
              </pc2:cmMkLst>
            </pc226:cmChg>
            <pc226:cmChg xmlns:pc226="http://schemas.microsoft.com/office/powerpoint/2022/06/main/command" chg="mod">
              <pc226:chgData name="Gareth Russell" userId="06e8a21c-5b3b-4cc9-870e-09374422845a" providerId="ADAL" clId="{7084FF71-A6B9-48DC-B495-31010F8EB926}" dt="2026-08-12T09:36:52.350" v="57353" actId="20577"/>
              <pc2:cmMkLst xmlns:pc2="http://schemas.microsoft.com/office/powerpoint/2019/9/main/command">
                <pc:docMk/>
                <pc:sldMk cId="4284932064" sldId="427"/>
                <pc2:cmMk id="{83B990E8-F1DB-46EE-B3D3-CFA670006812}"/>
              </pc2:cmMkLst>
            </pc226:cmChg>
          </p:ext>
        </pc:extLst>
      </pc:sldChg>
      <pc:sldChg chg="addSp delSp modSp add mod modCm">
        <pc:chgData name="Gareth Russell" userId="06e8a21c-5b3b-4cc9-870e-09374422845a" providerId="ADAL" clId="{7084FF71-A6B9-48DC-B495-31010F8EB926}" dt="2026-08-18T14:38:08.825" v="65770" actId="20577"/>
        <pc:sldMkLst>
          <pc:docMk/>
          <pc:sldMk cId="298263044" sldId="428"/>
        </pc:sldMkLst>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8-11T12:49:07.348" v="52243" actId="20577"/>
              <pc2:cmMkLst xmlns:pc2="http://schemas.microsoft.com/office/powerpoint/2019/9/main/command">
                <pc:docMk/>
                <pc:sldMk cId="298263044" sldId="428"/>
                <pc2:cmMk id="{B2DE3110-F653-4D17-9CE1-F0906CDA5651}"/>
              </pc2:cmMkLst>
            </pc226:cmChg>
            <pc226:cmChg xmlns:pc226="http://schemas.microsoft.com/office/powerpoint/2022/06/main/command" chg="mod">
              <pc226:chgData name="Gareth Russell" userId="06e8a21c-5b3b-4cc9-870e-09374422845a" providerId="ADAL" clId="{7084FF71-A6B9-48DC-B495-31010F8EB926}" dt="2026-08-11T12:50:28.188" v="52440" actId="20577"/>
              <pc2:cmMkLst xmlns:pc2="http://schemas.microsoft.com/office/powerpoint/2019/9/main/command">
                <pc:docMk/>
                <pc:sldMk cId="298263044" sldId="428"/>
                <pc2:cmMk id="{80479F18-88E8-43C2-9FF8-DF27BA07140D}"/>
              </pc2:cmMkLst>
            </pc226:cmChg>
            <pc226:cmChg xmlns:pc226="http://schemas.microsoft.com/office/powerpoint/2022/06/main/command" chg="mod">
              <pc226:chgData name="Gareth Russell" userId="06e8a21c-5b3b-4cc9-870e-09374422845a" providerId="ADAL" clId="{7084FF71-A6B9-48DC-B495-31010F8EB926}" dt="2026-08-18T14:37:37.957" v="65760" actId="20577"/>
              <pc2:cmMkLst xmlns:pc2="http://schemas.microsoft.com/office/powerpoint/2019/9/main/command">
                <pc:docMk/>
                <pc:sldMk cId="298263044" sldId="428"/>
                <pc2:cmMk id="{1786E272-DAF3-4D2B-BDAC-FD1C62D035C8}"/>
              </pc2:cmMkLst>
            </pc226:cmChg>
          </p:ext>
        </pc:extLst>
      </pc:sldChg>
      <pc:sldChg chg="addSp delSp modSp add mod">
        <pc:chgData name="Gareth Russell" userId="06e8a21c-5b3b-4cc9-870e-09374422845a" providerId="ADAL" clId="{7084FF71-A6B9-48DC-B495-31010F8EB926}" dt="2026-08-24T16:37:05.066" v="77145" actId="1036"/>
        <pc:sldMkLst>
          <pc:docMk/>
          <pc:sldMk cId="1482508286" sldId="431"/>
        </pc:sldMkLst>
        <pc:spChg chg="mod">
          <ac:chgData name="Gareth Russell" userId="06e8a21c-5b3b-4cc9-870e-09374422845a" providerId="ADAL" clId="{7084FF71-A6B9-48DC-B495-31010F8EB926}" dt="2026-08-24T16:37:05.066" v="77145" actId="1036"/>
          <ac:spMkLst>
            <pc:docMk/>
            <pc:sldMk cId="1482508286" sldId="431"/>
            <ac:spMk id="4" creationId="{A36F9E22-2F79-AF82-D45F-C4736046D995}"/>
          </ac:spMkLst>
        </pc:spChg>
        <pc:spChg chg="mod">
          <ac:chgData name="Gareth Russell" userId="06e8a21c-5b3b-4cc9-870e-09374422845a" providerId="ADAL" clId="{7084FF71-A6B9-48DC-B495-31010F8EB926}" dt="2026-08-24T15:07:57.873" v="72207" actId="207"/>
          <ac:spMkLst>
            <pc:docMk/>
            <pc:sldMk cId="1482508286" sldId="431"/>
            <ac:spMk id="6" creationId="{F430D2A6-EADD-7E74-59A5-7B689270226C}"/>
          </ac:spMkLst>
        </pc:spChg>
      </pc:sldChg>
      <pc:sldChg chg="addSp delSp modSp add mod modCm">
        <pc:chgData name="Gareth Russell" userId="06e8a21c-5b3b-4cc9-870e-09374422845a" providerId="ADAL" clId="{7084FF71-A6B9-48DC-B495-31010F8EB926}" dt="2026-09-02T14:15:30.537" v="80486" actId="20577"/>
        <pc:sldMkLst>
          <pc:docMk/>
          <pc:sldMk cId="1509571177" sldId="432"/>
        </pc:sldMkLst>
        <pc:spChg chg="add mod">
          <ac:chgData name="Gareth Russell" userId="06e8a21c-5b3b-4cc9-870e-09374422845a" providerId="ADAL" clId="{7084FF71-A6B9-48DC-B495-31010F8EB926}" dt="2026-09-02T14:06:26.391" v="80382" actId="20577"/>
          <ac:spMkLst>
            <pc:docMk/>
            <pc:sldMk cId="1509571177" sldId="432"/>
            <ac:spMk id="18" creationId="{C79A2EE3-AF99-FD94-C5D7-EA83DFAC1B96}"/>
          </ac:spMkLst>
        </pc:spChg>
        <pc:graphicFrameChg chg="mod modGraphic">
          <ac:chgData name="Gareth Russell" userId="06e8a21c-5b3b-4cc9-870e-09374422845a" providerId="ADAL" clId="{7084FF71-A6B9-48DC-B495-31010F8EB926}" dt="2026-09-02T14:15:30.537" v="80486" actId="20577"/>
          <ac:graphicFrameMkLst>
            <pc:docMk/>
            <pc:sldMk cId="1509571177" sldId="432"/>
            <ac:graphicFrameMk id="9" creationId="{FE3D5901-A11D-178C-E73C-7CD8ED655DF0}"/>
          </ac:graphicFrameMkLst>
        </pc:graphicFrameChg>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8-24T10:12:02.999" v="66358" actId="6549"/>
              <pc2:cmMkLst xmlns:pc2="http://schemas.microsoft.com/office/powerpoint/2019/9/main/command">
                <pc:docMk/>
                <pc:sldMk cId="1509571177" sldId="432"/>
                <pc2:cmMk id="{6AC1B93B-E6EC-4B9E-B31B-A30FBA0EE011}"/>
              </pc2:cmMkLst>
            </pc226:cmChg>
          </p:ext>
        </pc:extLst>
      </pc:sldChg>
      <pc:sldChg chg="addSp delSp modSp add mod modCm">
        <pc:chgData name="Gareth Russell" userId="06e8a21c-5b3b-4cc9-870e-09374422845a" providerId="ADAL" clId="{7084FF71-A6B9-48DC-B495-31010F8EB926}" dt="2026-09-02T14:20:08.575" v="80660" actId="1035"/>
        <pc:sldMkLst>
          <pc:docMk/>
          <pc:sldMk cId="4263911824" sldId="442"/>
        </pc:sldMkLst>
        <pc:spChg chg="mod">
          <ac:chgData name="Gareth Russell" userId="06e8a21c-5b3b-4cc9-870e-09374422845a" providerId="ADAL" clId="{7084FF71-A6B9-48DC-B495-31010F8EB926}" dt="2026-09-02T14:16:13.854" v="80496" actId="20577"/>
          <ac:spMkLst>
            <pc:docMk/>
            <pc:sldMk cId="4263911824" sldId="442"/>
            <ac:spMk id="3" creationId="{1DD08168-6D7A-B3E0-BA6D-16BCD868A130}"/>
          </ac:spMkLst>
        </pc:spChg>
        <pc:spChg chg="mod">
          <ac:chgData name="Gareth Russell" userId="06e8a21c-5b3b-4cc9-870e-09374422845a" providerId="ADAL" clId="{7084FF71-A6B9-48DC-B495-31010F8EB926}" dt="2026-09-02T11:46:57.917" v="80339" actId="208"/>
          <ac:spMkLst>
            <pc:docMk/>
            <pc:sldMk cId="4263911824" sldId="442"/>
            <ac:spMk id="4" creationId="{E9B90CC4-5950-51F7-479E-08F87083DEB4}"/>
          </ac:spMkLst>
        </pc:spChg>
        <pc:spChg chg="mod">
          <ac:chgData name="Gareth Russell" userId="06e8a21c-5b3b-4cc9-870e-09374422845a" providerId="ADAL" clId="{7084FF71-A6B9-48DC-B495-31010F8EB926}" dt="2026-08-24T13:14:01.941" v="70957" actId="164"/>
          <ac:spMkLst>
            <pc:docMk/>
            <pc:sldMk cId="4263911824" sldId="442"/>
            <ac:spMk id="9" creationId="{B6618EB3-D484-7EF4-3819-8634D75BFACA}"/>
          </ac:spMkLst>
        </pc:spChg>
        <pc:spChg chg="add mod">
          <ac:chgData name="Gareth Russell" userId="06e8a21c-5b3b-4cc9-870e-09374422845a" providerId="ADAL" clId="{7084FF71-A6B9-48DC-B495-31010F8EB926}" dt="2026-08-24T13:14:01.941" v="70957" actId="164"/>
          <ac:spMkLst>
            <pc:docMk/>
            <pc:sldMk cId="4263911824" sldId="442"/>
            <ac:spMk id="15" creationId="{46AB063C-F2F6-C1C0-DAA1-28B410ABE866}"/>
          </ac:spMkLst>
        </pc:spChg>
        <pc:spChg chg="mod">
          <ac:chgData name="Gareth Russell" userId="06e8a21c-5b3b-4cc9-870e-09374422845a" providerId="ADAL" clId="{7084FF71-A6B9-48DC-B495-31010F8EB926}" dt="2026-09-02T11:47:00.989" v="80340" actId="208"/>
          <ac:spMkLst>
            <pc:docMk/>
            <pc:sldMk cId="4263911824" sldId="442"/>
            <ac:spMk id="16" creationId="{5BAF3075-9A83-1F58-AD4D-1A3EE05B7655}"/>
          </ac:spMkLst>
        </pc:spChg>
        <pc:spChg chg="mod">
          <ac:chgData name="Gareth Russell" userId="06e8a21c-5b3b-4cc9-870e-09374422845a" providerId="ADAL" clId="{7084FF71-A6B9-48DC-B495-31010F8EB926}" dt="2026-08-24T16:16:25.258" v="76625" actId="14100"/>
          <ac:spMkLst>
            <pc:docMk/>
            <pc:sldMk cId="4263911824" sldId="442"/>
            <ac:spMk id="18" creationId="{26EFED9B-02CC-4BDE-85B2-0677444A1880}"/>
          </ac:spMkLst>
        </pc:spChg>
        <pc:spChg chg="add mod">
          <ac:chgData name="Gareth Russell" userId="06e8a21c-5b3b-4cc9-870e-09374422845a" providerId="ADAL" clId="{7084FF71-A6B9-48DC-B495-31010F8EB926}" dt="2026-08-24T16:16:20.974" v="76624" actId="14100"/>
          <ac:spMkLst>
            <pc:docMk/>
            <pc:sldMk cId="4263911824" sldId="442"/>
            <ac:spMk id="20" creationId="{8D1F3358-A6E8-EE5A-69B9-4FF4D909F0F9}"/>
          </ac:spMkLst>
        </pc:spChg>
        <pc:spChg chg="add mod">
          <ac:chgData name="Gareth Russell" userId="06e8a21c-5b3b-4cc9-870e-09374422845a" providerId="ADAL" clId="{7084FF71-A6B9-48DC-B495-31010F8EB926}" dt="2026-08-24T16:16:50.730" v="76678" actId="1036"/>
          <ac:spMkLst>
            <pc:docMk/>
            <pc:sldMk cId="4263911824" sldId="442"/>
            <ac:spMk id="22" creationId="{5E660DD7-1F5A-1F3C-AD3C-FC1BDD4C4ACB}"/>
          </ac:spMkLst>
        </pc:spChg>
        <pc:spChg chg="mod">
          <ac:chgData name="Gareth Russell" userId="06e8a21c-5b3b-4cc9-870e-09374422845a" providerId="ADAL" clId="{7084FF71-A6B9-48DC-B495-31010F8EB926}" dt="2026-09-02T14:18:39.304" v="80545" actId="6549"/>
          <ac:spMkLst>
            <pc:docMk/>
            <pc:sldMk cId="4263911824" sldId="442"/>
            <ac:spMk id="24" creationId="{AF73EC94-DDD3-19C0-B514-9F0C7049701B}"/>
          </ac:spMkLst>
        </pc:spChg>
        <pc:spChg chg="add mod">
          <ac:chgData name="Gareth Russell" userId="06e8a21c-5b3b-4cc9-870e-09374422845a" providerId="ADAL" clId="{7084FF71-A6B9-48DC-B495-31010F8EB926}" dt="2026-08-24T13:14:01.941" v="70957" actId="164"/>
          <ac:spMkLst>
            <pc:docMk/>
            <pc:sldMk cId="4263911824" sldId="442"/>
            <ac:spMk id="25" creationId="{E3CAD108-CF2A-9B84-40D2-FD9B3655B0C4}"/>
          </ac:spMkLst>
        </pc:spChg>
        <pc:spChg chg="mod">
          <ac:chgData name="Gareth Russell" userId="06e8a21c-5b3b-4cc9-870e-09374422845a" providerId="ADAL" clId="{7084FF71-A6B9-48DC-B495-31010F8EB926}" dt="2026-08-24T12:42:42.604" v="69121" actId="1036"/>
          <ac:spMkLst>
            <pc:docMk/>
            <pc:sldMk cId="4263911824" sldId="442"/>
            <ac:spMk id="33" creationId="{E67AC6B8-F8FE-8B41-C26D-BBC6E54B124D}"/>
          </ac:spMkLst>
        </pc:spChg>
        <pc:spChg chg="mod">
          <ac:chgData name="Gareth Russell" userId="06e8a21c-5b3b-4cc9-870e-09374422845a" providerId="ADAL" clId="{7084FF71-A6B9-48DC-B495-31010F8EB926}" dt="2026-08-24T13:14:01.941" v="70957" actId="164"/>
          <ac:spMkLst>
            <pc:docMk/>
            <pc:sldMk cId="4263911824" sldId="442"/>
            <ac:spMk id="39" creationId="{3CFD1D37-240C-A58C-0C58-46D0504971BA}"/>
          </ac:spMkLst>
        </pc:spChg>
        <pc:spChg chg="mod">
          <ac:chgData name="Gareth Russell" userId="06e8a21c-5b3b-4cc9-870e-09374422845a" providerId="ADAL" clId="{7084FF71-A6B9-48DC-B495-31010F8EB926}" dt="2026-09-02T14:20:04.085" v="80657" actId="1035"/>
          <ac:spMkLst>
            <pc:docMk/>
            <pc:sldMk cId="4263911824" sldId="442"/>
            <ac:spMk id="43" creationId="{540C2767-90CC-1162-81A3-EA579F3E1252}"/>
          </ac:spMkLst>
        </pc:spChg>
        <pc:spChg chg="mod">
          <ac:chgData name="Gareth Russell" userId="06e8a21c-5b3b-4cc9-870e-09374422845a" providerId="ADAL" clId="{7084FF71-A6B9-48DC-B495-31010F8EB926}" dt="2026-09-02T14:20:01.123" v="80651" actId="1035"/>
          <ac:spMkLst>
            <pc:docMk/>
            <pc:sldMk cId="4263911824" sldId="442"/>
            <ac:spMk id="49" creationId="{6F158ED2-7AA9-982A-2F05-F0FEFD39EC0A}"/>
          </ac:spMkLst>
        </pc:spChg>
        <pc:spChg chg="add mod">
          <ac:chgData name="Gareth Russell" userId="06e8a21c-5b3b-4cc9-870e-09374422845a" providerId="ADAL" clId="{7084FF71-A6B9-48DC-B495-31010F8EB926}" dt="2026-09-02T14:19:57.046" v="80645" actId="1035"/>
          <ac:spMkLst>
            <pc:docMk/>
            <pc:sldMk cId="4263911824" sldId="442"/>
            <ac:spMk id="53" creationId="{D9D3CA4B-BDBB-137A-AAA0-DE87037C58BB}"/>
          </ac:spMkLst>
        </pc:spChg>
        <pc:spChg chg="add mod">
          <ac:chgData name="Gareth Russell" userId="06e8a21c-5b3b-4cc9-870e-09374422845a" providerId="ADAL" clId="{7084FF71-A6B9-48DC-B495-31010F8EB926}" dt="2026-08-24T16:25:02.258" v="77035" actId="20577"/>
          <ac:spMkLst>
            <pc:docMk/>
            <pc:sldMk cId="4263911824" sldId="442"/>
            <ac:spMk id="59" creationId="{EC2F6AA9-1A2D-FAA3-BC0D-1CB629640400}"/>
          </ac:spMkLst>
        </pc:spChg>
        <pc:spChg chg="add mod">
          <ac:chgData name="Gareth Russell" userId="06e8a21c-5b3b-4cc9-870e-09374422845a" providerId="ADAL" clId="{7084FF71-A6B9-48DC-B495-31010F8EB926}" dt="2026-09-02T14:20:08.575" v="80660" actId="1035"/>
          <ac:spMkLst>
            <pc:docMk/>
            <pc:sldMk cId="4263911824" sldId="442"/>
            <ac:spMk id="67" creationId="{2874E14E-98DA-0187-5A5B-DDDB06B28B79}"/>
          </ac:spMkLst>
        </pc:spChg>
        <pc:spChg chg="add mod">
          <ac:chgData name="Gareth Russell" userId="06e8a21c-5b3b-4cc9-870e-09374422845a" providerId="ADAL" clId="{7084FF71-A6B9-48DC-B495-31010F8EB926}" dt="2026-08-24T13:14:01.941" v="70957" actId="164"/>
          <ac:spMkLst>
            <pc:docMk/>
            <pc:sldMk cId="4263911824" sldId="442"/>
            <ac:spMk id="69" creationId="{1729A607-727B-C296-35AD-4161E14CDB07}"/>
          </ac:spMkLst>
        </pc:spChg>
        <pc:spChg chg="add mod ord">
          <ac:chgData name="Gareth Russell" userId="06e8a21c-5b3b-4cc9-870e-09374422845a" providerId="ADAL" clId="{7084FF71-A6B9-48DC-B495-31010F8EB926}" dt="2026-08-24T12:41:21.367" v="68933" actId="1037"/>
          <ac:spMkLst>
            <pc:docMk/>
            <pc:sldMk cId="4263911824" sldId="442"/>
            <ac:spMk id="71" creationId="{E9E61388-7B2E-6115-EA83-A88C6AAF8E4C}"/>
          </ac:spMkLst>
        </pc:spChg>
        <pc:spChg chg="add mod">
          <ac:chgData name="Gareth Russell" userId="06e8a21c-5b3b-4cc9-870e-09374422845a" providerId="ADAL" clId="{7084FF71-A6B9-48DC-B495-31010F8EB926}" dt="2026-09-02T14:19:20.362" v="80639" actId="20577"/>
          <ac:spMkLst>
            <pc:docMk/>
            <pc:sldMk cId="4263911824" sldId="442"/>
            <ac:spMk id="74" creationId="{07FC2EA1-A587-91C2-6FAE-6F1495D49783}"/>
          </ac:spMkLst>
        </pc:spChg>
        <pc:spChg chg="add del mod">
          <ac:chgData name="Gareth Russell" userId="06e8a21c-5b3b-4cc9-870e-09374422845a" providerId="ADAL" clId="{7084FF71-A6B9-48DC-B495-31010F8EB926}" dt="2026-08-24T16:16:18.132" v="76623" actId="1035"/>
          <ac:spMkLst>
            <pc:docMk/>
            <pc:sldMk cId="4263911824" sldId="442"/>
            <ac:spMk id="78" creationId="{05B2C8C9-897F-EEEE-D7C1-B32A5F6663D6}"/>
          </ac:spMkLst>
        </pc:spChg>
        <pc:spChg chg="add mod">
          <ac:chgData name="Gareth Russell" userId="06e8a21c-5b3b-4cc9-870e-09374422845a" providerId="ADAL" clId="{7084FF71-A6B9-48DC-B495-31010F8EB926}" dt="2026-08-24T16:16:15.085" v="76611" actId="1036"/>
          <ac:spMkLst>
            <pc:docMk/>
            <pc:sldMk cId="4263911824" sldId="442"/>
            <ac:spMk id="80" creationId="{07C51C9B-DAF8-E2D3-B94D-33106210F726}"/>
          </ac:spMkLst>
        </pc:spChg>
        <pc:spChg chg="add mod">
          <ac:chgData name="Gareth Russell" userId="06e8a21c-5b3b-4cc9-870e-09374422845a" providerId="ADAL" clId="{7084FF71-A6B9-48DC-B495-31010F8EB926}" dt="2026-09-02T14:18:03.680" v="80508" actId="400"/>
          <ac:spMkLst>
            <pc:docMk/>
            <pc:sldMk cId="4263911824" sldId="442"/>
            <ac:spMk id="82" creationId="{95B78AF4-D9B8-2BCA-D4DC-39A30D16C4CC}"/>
          </ac:spMkLst>
        </pc:spChg>
        <pc:spChg chg="mod">
          <ac:chgData name="Gareth Russell" userId="06e8a21c-5b3b-4cc9-870e-09374422845a" providerId="ADAL" clId="{7084FF71-A6B9-48DC-B495-31010F8EB926}" dt="2026-08-24T16:16:56.383" v="76679"/>
          <ac:spMkLst>
            <pc:docMk/>
            <pc:sldMk cId="4263911824" sldId="442"/>
            <ac:spMk id="85" creationId="{3FB82FE6-27CD-13EA-1C64-2D2EEFCAD253}"/>
          </ac:spMkLst>
        </pc:spChg>
        <pc:spChg chg="mod">
          <ac:chgData name="Gareth Russell" userId="06e8a21c-5b3b-4cc9-870e-09374422845a" providerId="ADAL" clId="{7084FF71-A6B9-48DC-B495-31010F8EB926}" dt="2026-08-24T16:23:10.776" v="77032" actId="20577"/>
          <ac:spMkLst>
            <pc:docMk/>
            <pc:sldMk cId="4263911824" sldId="442"/>
            <ac:spMk id="86" creationId="{32CFCC9A-5E33-9D28-BEFC-1A5ADC9E1BC8}"/>
          </ac:spMkLst>
        </pc:spChg>
        <pc:spChg chg="mod">
          <ac:chgData name="Gareth Russell" userId="06e8a21c-5b3b-4cc9-870e-09374422845a" providerId="ADAL" clId="{7084FF71-A6B9-48DC-B495-31010F8EB926}" dt="2026-08-24T16:16:56.383" v="76679"/>
          <ac:spMkLst>
            <pc:docMk/>
            <pc:sldMk cId="4263911824" sldId="442"/>
            <ac:spMk id="87" creationId="{B74D9E5A-EC49-F558-A6AC-05E60F93F65D}"/>
          </ac:spMkLst>
        </pc:spChg>
        <pc:spChg chg="mod">
          <ac:chgData name="Gareth Russell" userId="06e8a21c-5b3b-4cc9-870e-09374422845a" providerId="ADAL" clId="{7084FF71-A6B9-48DC-B495-31010F8EB926}" dt="2026-08-24T16:23:14.538" v="77033"/>
          <ac:spMkLst>
            <pc:docMk/>
            <pc:sldMk cId="4263911824" sldId="442"/>
            <ac:spMk id="89" creationId="{E7688775-5D7F-1388-777D-2B0DCA807D6F}"/>
          </ac:spMkLst>
        </pc:spChg>
        <pc:spChg chg="mod">
          <ac:chgData name="Gareth Russell" userId="06e8a21c-5b3b-4cc9-870e-09374422845a" providerId="ADAL" clId="{7084FF71-A6B9-48DC-B495-31010F8EB926}" dt="2026-08-24T16:34:46.927" v="77143" actId="20577"/>
          <ac:spMkLst>
            <pc:docMk/>
            <pc:sldMk cId="4263911824" sldId="442"/>
            <ac:spMk id="90" creationId="{8B8EBA60-BF0D-483C-DC51-0F7AB4CB6ED9}"/>
          </ac:spMkLst>
        </pc:spChg>
        <pc:spChg chg="mod">
          <ac:chgData name="Gareth Russell" userId="06e8a21c-5b3b-4cc9-870e-09374422845a" providerId="ADAL" clId="{7084FF71-A6B9-48DC-B495-31010F8EB926}" dt="2026-08-24T16:23:14.538" v="77033"/>
          <ac:spMkLst>
            <pc:docMk/>
            <pc:sldMk cId="4263911824" sldId="442"/>
            <ac:spMk id="92" creationId="{8FFD63A4-D44D-7D1E-FB54-B07B77E94C73}"/>
          </ac:spMkLst>
        </pc:spChg>
        <pc:grpChg chg="add mod">
          <ac:chgData name="Gareth Russell" userId="06e8a21c-5b3b-4cc9-870e-09374422845a" providerId="ADAL" clId="{7084FF71-A6B9-48DC-B495-31010F8EB926}" dt="2026-08-24T16:22:21.407" v="76920" actId="1076"/>
          <ac:grpSpMkLst>
            <pc:docMk/>
            <pc:sldMk cId="4263911824" sldId="442"/>
            <ac:grpSpMk id="84" creationId="{DACD2814-ECC9-ABB2-41AF-AD93DE460175}"/>
          </ac:grpSpMkLst>
        </pc:grpChg>
        <pc:grpChg chg="add mod">
          <ac:chgData name="Gareth Russell" userId="06e8a21c-5b3b-4cc9-870e-09374422845a" providerId="ADAL" clId="{7084FF71-A6B9-48DC-B495-31010F8EB926}" dt="2026-08-24T16:23:17.159" v="77034" actId="1076"/>
          <ac:grpSpMkLst>
            <pc:docMk/>
            <pc:sldMk cId="4263911824" sldId="442"/>
            <ac:grpSpMk id="88" creationId="{3A23CF07-218E-5A8E-C9C5-447BFBEECA64}"/>
          </ac:grpSpMkLst>
        </pc:grpChg>
        <pc:extLst>
          <p:ext xmlns:p="http://schemas.openxmlformats.org/presentationml/2006/main" uri="{D6D511B9-2390-475A-947B-AFAB55BFBCF1}">
            <pc226:cmChg xmlns:pc226="http://schemas.microsoft.com/office/powerpoint/2022/06/main/command" chg="mod">
              <pc226:chgData name="Gareth Russell" userId="06e8a21c-5b3b-4cc9-870e-09374422845a" providerId="ADAL" clId="{7084FF71-A6B9-48DC-B495-31010F8EB926}" dt="2026-09-02T14:18:39.304" v="80545" actId="6549"/>
              <pc2:cmMkLst xmlns:pc2="http://schemas.microsoft.com/office/powerpoint/2019/9/main/command">
                <pc:docMk/>
                <pc:sldMk cId="4263911824" sldId="442"/>
                <pc2:cmMk id="{015A1070-3DC2-467A-ABBC-F7E014A3B682}"/>
              </pc2:cmMkLst>
            </pc226:cmChg>
            <pc226:cmChg xmlns:pc226="http://schemas.microsoft.com/office/powerpoint/2022/06/main/command" chg="mod">
              <pc226:chgData name="Gareth Russell" userId="06e8a21c-5b3b-4cc9-870e-09374422845a" providerId="ADAL" clId="{7084FF71-A6B9-48DC-B495-31010F8EB926}" dt="2026-09-02T14:19:20.362" v="80639" actId="20577"/>
              <pc2:cmMkLst xmlns:pc2="http://schemas.microsoft.com/office/powerpoint/2019/9/main/command">
                <pc:docMk/>
                <pc:sldMk cId="4263911824" sldId="442"/>
                <pc2:cmMk id="{7CAF4EBC-83DF-4750-B8D5-5CFCD44053D9}"/>
              </pc2:cmMkLst>
            </pc226:cmChg>
            <pc226:cmChg xmlns:pc226="http://schemas.microsoft.com/office/powerpoint/2022/06/main/command" chg="mod">
              <pc226:chgData name="Gareth Russell" userId="06e8a21c-5b3b-4cc9-870e-09374422845a" providerId="ADAL" clId="{7084FF71-A6B9-48DC-B495-31010F8EB926}" dt="2026-09-02T14:18:00.191" v="80507" actId="20577"/>
              <pc2:cmMkLst xmlns:pc2="http://schemas.microsoft.com/office/powerpoint/2019/9/main/command">
                <pc:docMk/>
                <pc:sldMk cId="4263911824" sldId="442"/>
                <pc2:cmMk id="{782B04D0-5F6D-4339-9D3E-519CDD0C5D41}"/>
              </pc2:cmMkLst>
            </pc226:cmChg>
          </p:ext>
        </pc:extLst>
      </pc:sldChg>
      <pc:sldChg chg="addSp delSp modSp add mod ord">
        <pc:chgData name="Gareth Russell" userId="06e8a21c-5b3b-4cc9-870e-09374422845a" providerId="ADAL" clId="{7084FF71-A6B9-48DC-B495-31010F8EB926}" dt="2026-09-02T14:25:38.983" v="80918" actId="20577"/>
        <pc:sldMkLst>
          <pc:docMk/>
          <pc:sldMk cId="4178658353" sldId="446"/>
        </pc:sldMkLst>
        <pc:spChg chg="mod">
          <ac:chgData name="Gareth Russell" userId="06e8a21c-5b3b-4cc9-870e-09374422845a" providerId="ADAL" clId="{7084FF71-A6B9-48DC-B495-31010F8EB926}" dt="2026-09-02T10:51:01.928" v="77651" actId="20577"/>
          <ac:spMkLst>
            <pc:docMk/>
            <pc:sldMk cId="4178658353" sldId="446"/>
            <ac:spMk id="2" creationId="{03702AC5-04C7-C1C0-5E92-52415C48CCAD}"/>
          </ac:spMkLst>
        </pc:spChg>
        <pc:spChg chg="add mod">
          <ac:chgData name="Gareth Russell" userId="06e8a21c-5b3b-4cc9-870e-09374422845a" providerId="ADAL" clId="{7084FF71-A6B9-48DC-B495-31010F8EB926}" dt="2026-08-24T15:56:53.544" v="74495" actId="1035"/>
          <ac:spMkLst>
            <pc:docMk/>
            <pc:sldMk cId="4178658353" sldId="446"/>
            <ac:spMk id="6" creationId="{41BC40AC-E050-AC54-31BC-16E93F6B3DD7}"/>
          </ac:spMkLst>
        </pc:spChg>
        <pc:spChg chg="mod">
          <ac:chgData name="Gareth Russell" userId="06e8a21c-5b3b-4cc9-870e-09374422845a" providerId="ADAL" clId="{7084FF71-A6B9-48DC-B495-31010F8EB926}" dt="2026-08-24T16:04:13.756" v="74825"/>
          <ac:spMkLst>
            <pc:docMk/>
            <pc:sldMk cId="4178658353" sldId="446"/>
            <ac:spMk id="8" creationId="{8BE6068A-31B6-079C-C643-E4BD09DB0EA9}"/>
          </ac:spMkLst>
        </pc:spChg>
        <pc:spChg chg="mod">
          <ac:chgData name="Gareth Russell" userId="06e8a21c-5b3b-4cc9-870e-09374422845a" providerId="ADAL" clId="{7084FF71-A6B9-48DC-B495-31010F8EB926}" dt="2026-08-24T16:04:13.756" v="74825"/>
          <ac:spMkLst>
            <pc:docMk/>
            <pc:sldMk cId="4178658353" sldId="446"/>
            <ac:spMk id="9" creationId="{BF27DE3D-EB44-4DBB-28C8-ED8D8779875F}"/>
          </ac:spMkLst>
        </pc:spChg>
        <pc:spChg chg="mod">
          <ac:chgData name="Gareth Russell" userId="06e8a21c-5b3b-4cc9-870e-09374422845a" providerId="ADAL" clId="{7084FF71-A6B9-48DC-B495-31010F8EB926}" dt="2026-08-24T16:04:13.756" v="74825"/>
          <ac:spMkLst>
            <pc:docMk/>
            <pc:sldMk cId="4178658353" sldId="446"/>
            <ac:spMk id="10" creationId="{8AC44264-65B0-481F-3B46-056D1BC5BB08}"/>
          </ac:spMkLst>
        </pc:spChg>
        <pc:spChg chg="mod">
          <ac:chgData name="Gareth Russell" userId="06e8a21c-5b3b-4cc9-870e-09374422845a" providerId="ADAL" clId="{7084FF71-A6B9-48DC-B495-31010F8EB926}" dt="2026-08-24T16:03:59.589" v="74823" actId="20577"/>
          <ac:spMkLst>
            <pc:docMk/>
            <pc:sldMk cId="4178658353" sldId="446"/>
            <ac:spMk id="38" creationId="{58E90FFF-9ED0-548E-E5F2-2F49DD8C5542}"/>
          </ac:spMkLst>
        </pc:spChg>
        <pc:spChg chg="mod">
          <ac:chgData name="Gareth Russell" userId="06e8a21c-5b3b-4cc9-870e-09374422845a" providerId="ADAL" clId="{7084FF71-A6B9-48DC-B495-31010F8EB926}" dt="2026-08-24T15:56:20.939" v="74485" actId="1035"/>
          <ac:spMkLst>
            <pc:docMk/>
            <pc:sldMk cId="4178658353" sldId="446"/>
            <ac:spMk id="47" creationId="{4C9C2EB4-3AB2-6169-F3FA-AFB43913F4C1}"/>
          </ac:spMkLst>
        </pc:spChg>
        <pc:spChg chg="mod">
          <ac:chgData name="Gareth Russell" userId="06e8a21c-5b3b-4cc9-870e-09374422845a" providerId="ADAL" clId="{7084FF71-A6B9-48DC-B495-31010F8EB926}" dt="2026-09-02T11:47:21.719" v="80343" actId="208"/>
          <ac:spMkLst>
            <pc:docMk/>
            <pc:sldMk cId="4178658353" sldId="446"/>
            <ac:spMk id="55" creationId="{CDA327EE-13F3-B859-B4E0-0C329C45CA43}"/>
          </ac:spMkLst>
        </pc:spChg>
        <pc:spChg chg="mod">
          <ac:chgData name="Gareth Russell" userId="06e8a21c-5b3b-4cc9-870e-09374422845a" providerId="ADAL" clId="{7084FF71-A6B9-48DC-B495-31010F8EB926}" dt="2026-09-02T14:25:38.983" v="80918" actId="20577"/>
          <ac:spMkLst>
            <pc:docMk/>
            <pc:sldMk cId="4178658353" sldId="446"/>
            <ac:spMk id="56" creationId="{7E6745D5-8D36-8528-771E-C3B8BE9D24F4}"/>
          </ac:spMkLst>
        </pc:spChg>
        <pc:spChg chg="mod">
          <ac:chgData name="Gareth Russell" userId="06e8a21c-5b3b-4cc9-870e-09374422845a" providerId="ADAL" clId="{7084FF71-A6B9-48DC-B495-31010F8EB926}" dt="2026-09-02T11:47:18.541" v="80342" actId="208"/>
          <ac:spMkLst>
            <pc:docMk/>
            <pc:sldMk cId="4178658353" sldId="446"/>
            <ac:spMk id="57" creationId="{4CA66608-6EB2-C971-0C36-762A52DF9CB9}"/>
          </ac:spMkLst>
        </pc:spChg>
        <pc:spChg chg="mod">
          <ac:chgData name="Gareth Russell" userId="06e8a21c-5b3b-4cc9-870e-09374422845a" providerId="ADAL" clId="{7084FF71-A6B9-48DC-B495-31010F8EB926}" dt="2026-08-24T15:57:01.458" v="74499" actId="1036"/>
          <ac:spMkLst>
            <pc:docMk/>
            <pc:sldMk cId="4178658353" sldId="446"/>
            <ac:spMk id="59" creationId="{71AC0E89-9D31-8BE4-80A5-CFC96362CC24}"/>
          </ac:spMkLst>
        </pc:spChg>
        <pc:spChg chg="mod">
          <ac:chgData name="Gareth Russell" userId="06e8a21c-5b3b-4cc9-870e-09374422845a" providerId="ADAL" clId="{7084FF71-A6B9-48DC-B495-31010F8EB926}" dt="2026-08-24T15:56:07.166" v="74441" actId="1076"/>
          <ac:spMkLst>
            <pc:docMk/>
            <pc:sldMk cId="4178658353" sldId="446"/>
            <ac:spMk id="61" creationId="{9CA2B03F-F869-D63F-21F4-71CEB7CC12C4}"/>
          </ac:spMkLst>
        </pc:spChg>
        <pc:spChg chg="mod">
          <ac:chgData name="Gareth Russell" userId="06e8a21c-5b3b-4cc9-870e-09374422845a" providerId="ADAL" clId="{7084FF71-A6B9-48DC-B495-31010F8EB926}" dt="2026-08-24T15:56:57.739" v="74497" actId="1037"/>
          <ac:spMkLst>
            <pc:docMk/>
            <pc:sldMk cId="4178658353" sldId="446"/>
            <ac:spMk id="65" creationId="{5AC3A56C-61E6-25FD-0521-C71E4067D68B}"/>
          </ac:spMkLst>
        </pc:spChg>
        <pc:spChg chg="mod">
          <ac:chgData name="Gareth Russell" userId="06e8a21c-5b3b-4cc9-870e-09374422845a" providerId="ADAL" clId="{7084FF71-A6B9-48DC-B495-31010F8EB926}" dt="2026-08-24T15:57:22.270" v="74511" actId="20577"/>
          <ac:spMkLst>
            <pc:docMk/>
            <pc:sldMk cId="4178658353" sldId="446"/>
            <ac:spMk id="67" creationId="{6DD3725D-7DAA-A1BE-0CA1-D0EA800097E6}"/>
          </ac:spMkLst>
        </pc:spChg>
        <pc:spChg chg="mod">
          <ac:chgData name="Gareth Russell" userId="06e8a21c-5b3b-4cc9-870e-09374422845a" providerId="ADAL" clId="{7084FF71-A6B9-48DC-B495-31010F8EB926}" dt="2026-08-24T15:57:07.836" v="74500" actId="1076"/>
          <ac:spMkLst>
            <pc:docMk/>
            <pc:sldMk cId="4178658353" sldId="446"/>
            <ac:spMk id="69" creationId="{6285895A-506F-0F8A-4699-15EF30F73F1D}"/>
          </ac:spMkLst>
        </pc:spChg>
        <pc:spChg chg="mod">
          <ac:chgData name="Gareth Russell" userId="06e8a21c-5b3b-4cc9-870e-09374422845a" providerId="ADAL" clId="{7084FF71-A6B9-48DC-B495-31010F8EB926}" dt="2026-08-24T15:57:14.098" v="74503" actId="1035"/>
          <ac:spMkLst>
            <pc:docMk/>
            <pc:sldMk cId="4178658353" sldId="446"/>
            <ac:spMk id="71" creationId="{A2E59BB1-6738-3AEC-CD2F-753E33C5CE5B}"/>
          </ac:spMkLst>
        </pc:spChg>
        <pc:grpChg chg="add mod">
          <ac:chgData name="Gareth Russell" userId="06e8a21c-5b3b-4cc9-870e-09374422845a" providerId="ADAL" clId="{7084FF71-A6B9-48DC-B495-31010F8EB926}" dt="2026-08-24T16:04:15.650" v="74826" actId="1076"/>
          <ac:grpSpMkLst>
            <pc:docMk/>
            <pc:sldMk cId="4178658353" sldId="446"/>
            <ac:grpSpMk id="7" creationId="{1F3D842B-249F-7780-13BC-C67DA5F6F29F}"/>
          </ac:grpSpMkLst>
        </pc:grpChg>
      </pc:sldChg>
      <pc:sldChg chg="addSp delSp modSp add mod">
        <pc:chgData name="Gareth Russell" userId="06e8a21c-5b3b-4cc9-870e-09374422845a" providerId="ADAL" clId="{7084FF71-A6B9-48DC-B495-31010F8EB926}" dt="2026-09-02T14:13:02.856" v="80483" actId="20577"/>
        <pc:sldMkLst>
          <pc:docMk/>
          <pc:sldMk cId="4075015851" sldId="447"/>
        </pc:sldMkLst>
        <pc:spChg chg="mod">
          <ac:chgData name="Gareth Russell" userId="06e8a21c-5b3b-4cc9-870e-09374422845a" providerId="ADAL" clId="{7084FF71-A6B9-48DC-B495-31010F8EB926}" dt="2026-09-02T11:04:37.914" v="78156" actId="20577"/>
          <ac:spMkLst>
            <pc:docMk/>
            <pc:sldMk cId="4075015851" sldId="447"/>
            <ac:spMk id="2" creationId="{5DC56E5F-3395-1C10-8745-1687AF60C542}"/>
          </ac:spMkLst>
        </pc:spChg>
        <pc:spChg chg="add mod">
          <ac:chgData name="Gareth Russell" userId="06e8a21c-5b3b-4cc9-870e-09374422845a" providerId="ADAL" clId="{7084FF71-A6B9-48DC-B495-31010F8EB926}" dt="2026-09-02T11:17:29.730" v="79153" actId="1035"/>
          <ac:spMkLst>
            <pc:docMk/>
            <pc:sldMk cId="4075015851" sldId="447"/>
            <ac:spMk id="6" creationId="{35BA5807-F02A-9FED-E63E-D1B9C519C0FB}"/>
          </ac:spMkLst>
        </pc:spChg>
        <pc:spChg chg="mod">
          <ac:chgData name="Gareth Russell" userId="06e8a21c-5b3b-4cc9-870e-09374422845a" providerId="ADAL" clId="{7084FF71-A6B9-48DC-B495-31010F8EB926}" dt="2026-09-02T11:13:37.909" v="78976" actId="14100"/>
          <ac:spMkLst>
            <pc:docMk/>
            <pc:sldMk cId="4075015851" sldId="447"/>
            <ac:spMk id="7" creationId="{F62BA016-D89D-A291-B11D-4C3663197EBB}"/>
          </ac:spMkLst>
        </pc:spChg>
        <pc:spChg chg="mod">
          <ac:chgData name="Gareth Russell" userId="06e8a21c-5b3b-4cc9-870e-09374422845a" providerId="ADAL" clId="{7084FF71-A6B9-48DC-B495-31010F8EB926}" dt="2026-09-02T11:16:48.658" v="79131" actId="14100"/>
          <ac:spMkLst>
            <pc:docMk/>
            <pc:sldMk cId="4075015851" sldId="447"/>
            <ac:spMk id="10" creationId="{925FE817-1667-FECC-950F-67C4D59C26A0}"/>
          </ac:spMkLst>
        </pc:spChg>
        <pc:spChg chg="mod">
          <ac:chgData name="Gareth Russell" userId="06e8a21c-5b3b-4cc9-870e-09374422845a" providerId="ADAL" clId="{7084FF71-A6B9-48DC-B495-31010F8EB926}" dt="2026-09-02T11:16:08.815" v="79125" actId="14100"/>
          <ac:spMkLst>
            <pc:docMk/>
            <pc:sldMk cId="4075015851" sldId="447"/>
            <ac:spMk id="16" creationId="{C307E8AD-0002-D63F-F927-9163AFDE82A6}"/>
          </ac:spMkLst>
        </pc:spChg>
        <pc:spChg chg="add mod">
          <ac:chgData name="Gareth Russell" userId="06e8a21c-5b3b-4cc9-870e-09374422845a" providerId="ADAL" clId="{7084FF71-A6B9-48DC-B495-31010F8EB926}" dt="2026-09-02T11:17:29.730" v="79153" actId="1035"/>
          <ac:spMkLst>
            <pc:docMk/>
            <pc:sldMk cId="4075015851" sldId="447"/>
            <ac:spMk id="22" creationId="{E92D8ADA-7426-9EC3-9577-EE1AEDCB0D29}"/>
          </ac:spMkLst>
        </pc:spChg>
        <pc:spChg chg="add mod">
          <ac:chgData name="Gareth Russell" userId="06e8a21c-5b3b-4cc9-870e-09374422845a" providerId="ADAL" clId="{7084FF71-A6B9-48DC-B495-31010F8EB926}" dt="2026-09-02T11:17:29.730" v="79153" actId="1035"/>
          <ac:spMkLst>
            <pc:docMk/>
            <pc:sldMk cId="4075015851" sldId="447"/>
            <ac:spMk id="26" creationId="{5F85C4D7-B677-2061-8E8E-B154550B5478}"/>
          </ac:spMkLst>
        </pc:spChg>
        <pc:spChg chg="add mod">
          <ac:chgData name="Gareth Russell" userId="06e8a21c-5b3b-4cc9-870e-09374422845a" providerId="ADAL" clId="{7084FF71-A6B9-48DC-B495-31010F8EB926}" dt="2026-09-02T11:17:29.730" v="79153" actId="1035"/>
          <ac:spMkLst>
            <pc:docMk/>
            <pc:sldMk cId="4075015851" sldId="447"/>
            <ac:spMk id="29" creationId="{17DE4F19-1308-BE65-DD64-D7A2E3854715}"/>
          </ac:spMkLst>
        </pc:spChg>
        <pc:spChg chg="add mod">
          <ac:chgData name="Gareth Russell" userId="06e8a21c-5b3b-4cc9-870e-09374422845a" providerId="ADAL" clId="{7084FF71-A6B9-48DC-B495-31010F8EB926}" dt="2026-09-02T11:17:29.730" v="79153" actId="1035"/>
          <ac:spMkLst>
            <pc:docMk/>
            <pc:sldMk cId="4075015851" sldId="447"/>
            <ac:spMk id="35" creationId="{AE973C4A-5027-3043-4506-66018E6F52C7}"/>
          </ac:spMkLst>
        </pc:spChg>
        <pc:spChg chg="add mod">
          <ac:chgData name="Gareth Russell" userId="06e8a21c-5b3b-4cc9-870e-09374422845a" providerId="ADAL" clId="{7084FF71-A6B9-48DC-B495-31010F8EB926}" dt="2026-09-02T11:17:29.730" v="79153" actId="1035"/>
          <ac:spMkLst>
            <pc:docMk/>
            <pc:sldMk cId="4075015851" sldId="447"/>
            <ac:spMk id="37" creationId="{70816B00-7A6F-280D-C2C9-CADFA854DFF4}"/>
          </ac:spMkLst>
        </pc:spChg>
        <pc:spChg chg="mod">
          <ac:chgData name="Gareth Russell" userId="06e8a21c-5b3b-4cc9-870e-09374422845a" providerId="ADAL" clId="{7084FF71-A6B9-48DC-B495-31010F8EB926}" dt="2026-09-02T11:16:38.983" v="79130" actId="255"/>
          <ac:spMkLst>
            <pc:docMk/>
            <pc:sldMk cId="4075015851" sldId="447"/>
            <ac:spMk id="46" creationId="{290376A9-C0AF-8E49-749D-7011D19251D1}"/>
          </ac:spMkLst>
        </pc:spChg>
        <pc:spChg chg="mod">
          <ac:chgData name="Gareth Russell" userId="06e8a21c-5b3b-4cc9-870e-09374422845a" providerId="ADAL" clId="{7084FF71-A6B9-48DC-B495-31010F8EB926}" dt="2026-09-02T11:15:42.022" v="79123" actId="14100"/>
          <ac:spMkLst>
            <pc:docMk/>
            <pc:sldMk cId="4075015851" sldId="447"/>
            <ac:spMk id="48" creationId="{150E24C9-DEF7-50A5-6270-CD111FEE6803}"/>
          </ac:spMkLst>
        </pc:spChg>
        <pc:spChg chg="add mod">
          <ac:chgData name="Gareth Russell" userId="06e8a21c-5b3b-4cc9-870e-09374422845a" providerId="ADAL" clId="{7084FF71-A6B9-48DC-B495-31010F8EB926}" dt="2026-09-02T11:17:29.730" v="79153" actId="1035"/>
          <ac:spMkLst>
            <pc:docMk/>
            <pc:sldMk cId="4075015851" sldId="447"/>
            <ac:spMk id="50" creationId="{42CB30BB-FCA9-2B4B-4568-2AF4E9BF7A0D}"/>
          </ac:spMkLst>
        </pc:spChg>
        <pc:spChg chg="mod">
          <ac:chgData name="Gareth Russell" userId="06e8a21c-5b3b-4cc9-870e-09374422845a" providerId="ADAL" clId="{7084FF71-A6B9-48DC-B495-31010F8EB926}" dt="2026-09-02T11:15:28.368" v="79108" actId="1036"/>
          <ac:spMkLst>
            <pc:docMk/>
            <pc:sldMk cId="4075015851" sldId="447"/>
            <ac:spMk id="56" creationId="{0A58BC88-81A7-D69A-0C23-7D33600ABAB1}"/>
          </ac:spMkLst>
        </pc:spChg>
        <pc:spChg chg="add mod">
          <ac:chgData name="Gareth Russell" userId="06e8a21c-5b3b-4cc9-870e-09374422845a" providerId="ADAL" clId="{7084FF71-A6B9-48DC-B495-31010F8EB926}" dt="2026-09-02T11:17:29.730" v="79153" actId="1035"/>
          <ac:spMkLst>
            <pc:docMk/>
            <pc:sldMk cId="4075015851" sldId="447"/>
            <ac:spMk id="58" creationId="{D4A8451F-C63F-27C4-9071-489BBF5D50F2}"/>
          </ac:spMkLst>
        </pc:spChg>
        <pc:spChg chg="mod">
          <ac:chgData name="Gareth Russell" userId="06e8a21c-5b3b-4cc9-870e-09374422845a" providerId="ADAL" clId="{7084FF71-A6B9-48DC-B495-31010F8EB926}" dt="2026-09-02T14:13:02.856" v="80483" actId="20577"/>
          <ac:spMkLst>
            <pc:docMk/>
            <pc:sldMk cId="4075015851" sldId="447"/>
            <ac:spMk id="60" creationId="{0D8CB244-22DB-257F-007C-B8F9B40FB595}"/>
          </ac:spMkLst>
        </pc:spChg>
        <pc:spChg chg="mod">
          <ac:chgData name="Gareth Russell" userId="06e8a21c-5b3b-4cc9-870e-09374422845a" providerId="ADAL" clId="{7084FF71-A6B9-48DC-B495-31010F8EB926}" dt="2026-09-02T11:15:21.132" v="79098" actId="1036"/>
          <ac:spMkLst>
            <pc:docMk/>
            <pc:sldMk cId="4075015851" sldId="447"/>
            <ac:spMk id="62" creationId="{F35DF6CE-26C1-3123-9429-C136E6B709ED}"/>
          </ac:spMkLst>
        </pc:spChg>
        <pc:spChg chg="mod">
          <ac:chgData name="Gareth Russell" userId="06e8a21c-5b3b-4cc9-870e-09374422845a" providerId="ADAL" clId="{7084FF71-A6B9-48DC-B495-31010F8EB926}" dt="2026-09-02T11:15:17.741" v="79084" actId="1036"/>
          <ac:spMkLst>
            <pc:docMk/>
            <pc:sldMk cId="4075015851" sldId="447"/>
            <ac:spMk id="64" creationId="{4344204D-D391-DC82-0732-A71918C42CBA}"/>
          </ac:spMkLst>
        </pc:spChg>
        <pc:spChg chg="add mod">
          <ac:chgData name="Gareth Russell" userId="06e8a21c-5b3b-4cc9-870e-09374422845a" providerId="ADAL" clId="{7084FF71-A6B9-48DC-B495-31010F8EB926}" dt="2026-09-02T11:17:29.730" v="79153" actId="1035"/>
          <ac:spMkLst>
            <pc:docMk/>
            <pc:sldMk cId="4075015851" sldId="447"/>
            <ac:spMk id="66" creationId="{30D516CC-D37B-4EE1-D081-5B8EBF36E83B}"/>
          </ac:spMkLst>
        </pc:spChg>
        <pc:spChg chg="add mod">
          <ac:chgData name="Gareth Russell" userId="06e8a21c-5b3b-4cc9-870e-09374422845a" providerId="ADAL" clId="{7084FF71-A6B9-48DC-B495-31010F8EB926}" dt="2026-09-02T11:17:29.730" v="79153" actId="1035"/>
          <ac:spMkLst>
            <pc:docMk/>
            <pc:sldMk cId="4075015851" sldId="447"/>
            <ac:spMk id="68" creationId="{01DD6FF5-5E12-BC7C-611A-96185B2D7E7A}"/>
          </ac:spMkLst>
        </pc:spChg>
        <pc:spChg chg="mod">
          <ac:chgData name="Gareth Russell" userId="06e8a21c-5b3b-4cc9-870e-09374422845a" providerId="ADAL" clId="{7084FF71-A6B9-48DC-B495-31010F8EB926}" dt="2026-09-02T11:14:16.599" v="78992" actId="20577"/>
          <ac:spMkLst>
            <pc:docMk/>
            <pc:sldMk cId="4075015851" sldId="447"/>
            <ac:spMk id="72" creationId="{389B77C6-838E-CD0F-B2E3-8254A5606206}"/>
          </ac:spMkLst>
        </pc:spChg>
        <pc:picChg chg="mod">
          <ac:chgData name="Gareth Russell" userId="06e8a21c-5b3b-4cc9-870e-09374422845a" providerId="ADAL" clId="{7084FF71-A6B9-48DC-B495-31010F8EB926}" dt="2026-09-02T11:16:17.711" v="79126" actId="1076"/>
          <ac:picMkLst>
            <pc:docMk/>
            <pc:sldMk cId="4075015851" sldId="447"/>
            <ac:picMk id="20" creationId="{A3D8D06E-C0AF-F161-EF26-CB70BA2AF79F}"/>
          </ac:picMkLst>
        </pc:picChg>
        <pc:picChg chg="mod">
          <ac:chgData name="Gareth Russell" userId="06e8a21c-5b3b-4cc9-870e-09374422845a" providerId="ADAL" clId="{7084FF71-A6B9-48DC-B495-31010F8EB926}" dt="2026-09-02T11:15:38.675" v="79122" actId="1036"/>
          <ac:picMkLst>
            <pc:docMk/>
            <pc:sldMk cId="4075015851" sldId="447"/>
            <ac:picMk id="54" creationId="{37FFDCA1-27E1-E86C-7E6F-17693331891A}"/>
          </ac:picMkLst>
        </pc:picChg>
      </pc:sldChg>
    </pc:docChg>
  </pc:docChgLst>
  <pc:docChgLst>
    <pc:chgData name="Rachel Grashion" userId="b5eb446e-2934-41e4-895f-ba1fce65d8b1" providerId="ADAL" clId="{2C0252C0-3128-4F38-BBF5-44B1F196DA46}"/>
    <pc:docChg chg="undo redo custSel addSld delSld modSld sldOrd modNotesMaster">
      <pc:chgData name="Rachel Grashion" userId="b5eb446e-2934-41e4-895f-ba1fce65d8b1" providerId="ADAL" clId="{2C0252C0-3128-4F38-BBF5-44B1F196DA46}" dt="2026-09-02T15:39:25.097" v="27257" actId="1076"/>
      <pc:docMkLst>
        <pc:docMk/>
      </pc:docMkLst>
      <pc:sldChg chg="addSp delSp modSp mod modCm">
        <pc:chgData name="Rachel Grashion" userId="b5eb446e-2934-41e4-895f-ba1fce65d8b1" providerId="ADAL" clId="{2C0252C0-3128-4F38-BBF5-44B1F196DA46}" dt="2026-08-26T08:09:57.011" v="26176" actId="1076"/>
        <pc:sldMkLst>
          <pc:docMk/>
          <pc:sldMk cId="1111971337" sldId="414"/>
        </pc:sldMkLst>
        <pc:spChg chg="mod">
          <ac:chgData name="Rachel Grashion" userId="b5eb446e-2934-41e4-895f-ba1fce65d8b1" providerId="ADAL" clId="{2C0252C0-3128-4F38-BBF5-44B1F196DA46}" dt="2026-08-26T08:06:25.809" v="26154" actId="1076"/>
          <ac:spMkLst>
            <pc:docMk/>
            <pc:sldMk cId="1111971337" sldId="414"/>
            <ac:spMk id="3" creationId="{29A606C3-31D2-14DA-1934-FBA27BD47E09}"/>
          </ac:spMkLst>
        </pc:spChg>
        <pc:spChg chg="mod">
          <ac:chgData name="Rachel Grashion" userId="b5eb446e-2934-41e4-895f-ba1fce65d8b1" providerId="ADAL" clId="{2C0252C0-3128-4F38-BBF5-44B1F196DA46}" dt="2026-08-26T08:06:40.145" v="26156"/>
          <ac:spMkLst>
            <pc:docMk/>
            <pc:sldMk cId="1111971337" sldId="414"/>
            <ac:spMk id="4" creationId="{673DE2A2-DEEA-D2C5-DE68-DAFDEEDBE8FC}"/>
          </ac:spMkLst>
        </pc:spChg>
        <pc:spChg chg="mod">
          <ac:chgData name="Rachel Grashion" userId="b5eb446e-2934-41e4-895f-ba1fce65d8b1" providerId="ADAL" clId="{2C0252C0-3128-4F38-BBF5-44B1F196DA46}" dt="2026-08-26T08:08:24.794" v="26171" actId="1076"/>
          <ac:spMkLst>
            <pc:docMk/>
            <pc:sldMk cId="1111971337" sldId="414"/>
            <ac:spMk id="5" creationId="{72DFFB8F-6A35-FBC1-3BC5-E9A04523EB1F}"/>
          </ac:spMkLst>
        </pc:spChg>
        <pc:spChg chg="mod">
          <ac:chgData name="Rachel Grashion" userId="b5eb446e-2934-41e4-895f-ba1fce65d8b1" providerId="ADAL" clId="{2C0252C0-3128-4F38-BBF5-44B1F196DA46}" dt="2026-08-26T08:06:40.145" v="26156"/>
          <ac:spMkLst>
            <pc:docMk/>
            <pc:sldMk cId="1111971337" sldId="414"/>
            <ac:spMk id="7" creationId="{D5DFB921-8DE1-C9E9-49C9-11E4761A7284}"/>
          </ac:spMkLst>
        </pc:spChg>
        <pc:spChg chg="mod">
          <ac:chgData name="Rachel Grashion" userId="b5eb446e-2934-41e4-895f-ba1fce65d8b1" providerId="ADAL" clId="{2C0252C0-3128-4F38-BBF5-44B1F196DA46}" dt="2026-08-26T08:09:24.217" v="26173"/>
          <ac:spMkLst>
            <pc:docMk/>
            <pc:sldMk cId="1111971337" sldId="414"/>
            <ac:spMk id="13" creationId="{8F49DCDE-8446-FEAA-9AC5-7F2E3F4D1A02}"/>
          </ac:spMkLst>
        </pc:spChg>
        <pc:spChg chg="mod">
          <ac:chgData name="Rachel Grashion" userId="b5eb446e-2934-41e4-895f-ba1fce65d8b1" providerId="ADAL" clId="{2C0252C0-3128-4F38-BBF5-44B1F196DA46}" dt="2026-08-26T08:09:57.011" v="26176" actId="1076"/>
          <ac:spMkLst>
            <pc:docMk/>
            <pc:sldMk cId="1111971337" sldId="414"/>
            <ac:spMk id="14" creationId="{11FBD29A-F1F3-1531-429B-E5D2CE91F050}"/>
          </ac:spMkLst>
        </pc:spChg>
        <pc:spChg chg="mod">
          <ac:chgData name="Rachel Grashion" userId="b5eb446e-2934-41e4-895f-ba1fce65d8b1" providerId="ADAL" clId="{2C0252C0-3128-4F38-BBF5-44B1F196DA46}" dt="2026-08-26T08:09:24.217" v="26173"/>
          <ac:spMkLst>
            <pc:docMk/>
            <pc:sldMk cId="1111971337" sldId="414"/>
            <ac:spMk id="15" creationId="{9117B57A-5462-9B54-653C-CFB33F630E59}"/>
          </ac:spMkLst>
        </pc:spChg>
        <pc:spChg chg="mod">
          <ac:chgData name="Rachel Grashion" userId="b5eb446e-2934-41e4-895f-ba1fce65d8b1" providerId="ADAL" clId="{2C0252C0-3128-4F38-BBF5-44B1F196DA46}" dt="2026-08-26T08:02:47.305" v="26038" actId="20577"/>
          <ac:spMkLst>
            <pc:docMk/>
            <pc:sldMk cId="1111971337" sldId="414"/>
            <ac:spMk id="69" creationId="{B848F88B-91D3-9A5A-5BEA-DFB7623471CF}"/>
          </ac:spMkLst>
        </pc:spChg>
        <pc:spChg chg="mod">
          <ac:chgData name="Rachel Grashion" userId="b5eb446e-2934-41e4-895f-ba1fce65d8b1" providerId="ADAL" clId="{2C0252C0-3128-4F38-BBF5-44B1F196DA46}" dt="2026-08-26T08:04:37.859" v="26153" actId="113"/>
          <ac:spMkLst>
            <pc:docMk/>
            <pc:sldMk cId="1111971337" sldId="414"/>
            <ac:spMk id="74" creationId="{10232B25-8720-FAD4-AD0B-2FFEF14648F3}"/>
          </ac:spMkLst>
        </pc:spChg>
        <pc:spChg chg="mod">
          <ac:chgData name="Rachel Grashion" userId="b5eb446e-2934-41e4-895f-ba1fce65d8b1" providerId="ADAL" clId="{2C0252C0-3128-4F38-BBF5-44B1F196DA46}" dt="2026-08-26T08:07:16.160" v="26163" actId="1076"/>
          <ac:spMkLst>
            <pc:docMk/>
            <pc:sldMk cId="1111971337" sldId="414"/>
            <ac:spMk id="94" creationId="{649C71D7-D51C-485E-E0A7-DC866BE5BBE3}"/>
          </ac:spMkLst>
        </pc:spChg>
        <pc:spChg chg="mod">
          <ac:chgData name="Rachel Grashion" userId="b5eb446e-2934-41e4-895f-ba1fce65d8b1" providerId="ADAL" clId="{2C0252C0-3128-4F38-BBF5-44B1F196DA46}" dt="2026-08-26T08:07:16.160" v="26163" actId="1076"/>
          <ac:spMkLst>
            <pc:docMk/>
            <pc:sldMk cId="1111971337" sldId="414"/>
            <ac:spMk id="98" creationId="{E4796DA1-DF8B-CC3B-49F2-3905DC336424}"/>
          </ac:spMkLst>
        </pc:spChg>
        <pc:spChg chg="mod">
          <ac:chgData name="Rachel Grashion" userId="b5eb446e-2934-41e4-895f-ba1fce65d8b1" providerId="ADAL" clId="{2C0252C0-3128-4F38-BBF5-44B1F196DA46}" dt="2026-08-26T08:07:16.160" v="26163" actId="1076"/>
          <ac:spMkLst>
            <pc:docMk/>
            <pc:sldMk cId="1111971337" sldId="414"/>
            <ac:spMk id="102" creationId="{F12996F1-E6DE-DAF5-DB95-7D7F2D10C1A5}"/>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17T15:12:57.340" v="23286" actId="20577"/>
              <pc2:cmMkLst xmlns:pc2="http://schemas.microsoft.com/office/powerpoint/2019/9/main/command">
                <pc:docMk/>
                <pc:sldMk cId="1111971337" sldId="414"/>
                <pc2:cmMk id="{D7CD96A5-238B-49B8-B451-F2DA4899FEFF}"/>
              </pc2:cmMkLst>
            </pc226:cmChg>
            <pc226:cmChg xmlns:pc226="http://schemas.microsoft.com/office/powerpoint/2022/06/main/command" chg="mod">
              <pc226:chgData name="Rachel Grashion" userId="b5eb446e-2934-41e4-895f-ba1fce65d8b1" providerId="ADAL" clId="{2C0252C0-3128-4F38-BBF5-44B1F196DA46}" dt="2026-08-24T12:10:33.075" v="24057" actId="20577"/>
              <pc2:cmMkLst xmlns:pc2="http://schemas.microsoft.com/office/powerpoint/2019/9/main/command">
                <pc:docMk/>
                <pc:sldMk cId="1111971337" sldId="414"/>
                <pc2:cmMk id="{3B875BDC-B36B-4C9C-A804-46B7491B736E}"/>
              </pc2:cmMkLst>
            </pc226:cmChg>
          </p:ext>
        </pc:extLst>
      </pc:sldChg>
      <pc:sldChg chg="modSp mod modCm">
        <pc:chgData name="Rachel Grashion" userId="b5eb446e-2934-41e4-895f-ba1fce65d8b1" providerId="ADAL" clId="{2C0252C0-3128-4F38-BBF5-44B1F196DA46}" dt="2026-08-26T07:31:34.635" v="25689" actId="20577"/>
        <pc:sldMkLst>
          <pc:docMk/>
          <pc:sldMk cId="2215856134" sldId="418"/>
        </pc:sldMkLst>
        <pc:spChg chg="mod">
          <ac:chgData name="Rachel Grashion" userId="b5eb446e-2934-41e4-895f-ba1fce65d8b1" providerId="ADAL" clId="{2C0252C0-3128-4F38-BBF5-44B1F196DA46}" dt="2026-08-25T15:19:02.494" v="25196" actId="120"/>
          <ac:spMkLst>
            <pc:docMk/>
            <pc:sldMk cId="2215856134" sldId="418"/>
            <ac:spMk id="4" creationId="{E56E5EDA-022B-0647-578F-71B877456A1E}"/>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17T15:03:13.028" v="22891" actId="20577"/>
              <pc2:cmMkLst xmlns:pc2="http://schemas.microsoft.com/office/powerpoint/2019/9/main/command">
                <pc:docMk/>
                <pc:sldMk cId="2215856134" sldId="418"/>
                <pc2:cmMk id="{13754EAF-A0CA-4CB6-BBD2-A5AC0620137D}"/>
              </pc2:cmMkLst>
            </pc226:cmChg>
            <pc226:cmChg xmlns:pc226="http://schemas.microsoft.com/office/powerpoint/2022/06/main/command" chg="mod">
              <pc226:chgData name="Rachel Grashion" userId="b5eb446e-2934-41e4-895f-ba1fce65d8b1" providerId="ADAL" clId="{2C0252C0-3128-4F38-BBF5-44B1F196DA46}" dt="2026-08-17T15:03:13.028" v="22891" actId="20577"/>
              <pc2:cmMkLst xmlns:pc2="http://schemas.microsoft.com/office/powerpoint/2019/9/main/command">
                <pc:docMk/>
                <pc:sldMk cId="2215856134" sldId="418"/>
                <pc2:cmMk id="{F8A4E5B3-310D-4EBE-97DA-162F35F50F6E}"/>
              </pc2:cmMkLst>
            </pc226:cmChg>
            <pc226:cmChg xmlns:pc226="http://schemas.microsoft.com/office/powerpoint/2022/06/main/command" chg="mod">
              <pc226:chgData name="Rachel Grashion" userId="b5eb446e-2934-41e4-895f-ba1fce65d8b1" providerId="ADAL" clId="{2C0252C0-3128-4F38-BBF5-44B1F196DA46}" dt="2026-08-17T15:03:13.028" v="22891" actId="20577"/>
              <pc2:cmMkLst xmlns:pc2="http://schemas.microsoft.com/office/powerpoint/2019/9/main/command">
                <pc:docMk/>
                <pc:sldMk cId="2215856134" sldId="418"/>
                <pc2:cmMk id="{245DF3DF-12CE-45EA-B699-0F8DAEB4D43F}"/>
              </pc2:cmMkLst>
            </pc226:cmChg>
          </p:ext>
        </pc:extLst>
      </pc:sldChg>
      <pc:sldChg chg="delSp modSp mod">
        <pc:chgData name="Rachel Grashion" userId="b5eb446e-2934-41e4-895f-ba1fce65d8b1" providerId="ADAL" clId="{2C0252C0-3128-4F38-BBF5-44B1F196DA46}" dt="2026-08-26T08:33:38.695" v="27110" actId="20577"/>
        <pc:sldMkLst>
          <pc:docMk/>
          <pc:sldMk cId="2268490392" sldId="425"/>
        </pc:sldMkLst>
        <pc:spChg chg="mod">
          <ac:chgData name="Rachel Grashion" userId="b5eb446e-2934-41e4-895f-ba1fce65d8b1" providerId="ADAL" clId="{2C0252C0-3128-4F38-BBF5-44B1F196DA46}" dt="2026-08-26T08:33:38.695" v="27110" actId="20577"/>
          <ac:spMkLst>
            <pc:docMk/>
            <pc:sldMk cId="2268490392" sldId="425"/>
            <ac:spMk id="2" creationId="{C05DD91B-49C6-B6FE-B7DE-1BF9B87D8D64}"/>
          </ac:spMkLst>
        </pc:spChg>
        <pc:spChg chg="mod">
          <ac:chgData name="Rachel Grashion" userId="b5eb446e-2934-41e4-895f-ba1fce65d8b1" providerId="ADAL" clId="{2C0252C0-3128-4F38-BBF5-44B1F196DA46}" dt="2026-08-26T08:30:48.340" v="27105" actId="403"/>
          <ac:spMkLst>
            <pc:docMk/>
            <pc:sldMk cId="2268490392" sldId="425"/>
            <ac:spMk id="38" creationId="{27300167-5137-F283-1D8C-233870EEF335}"/>
          </ac:spMkLst>
        </pc:spChg>
        <pc:spChg chg="mod">
          <ac:chgData name="Rachel Grashion" userId="b5eb446e-2934-41e4-895f-ba1fce65d8b1" providerId="ADAL" clId="{2C0252C0-3128-4F38-BBF5-44B1F196DA46}" dt="2026-08-26T08:26:36.001" v="26756" actId="20577"/>
          <ac:spMkLst>
            <pc:docMk/>
            <pc:sldMk cId="2268490392" sldId="425"/>
            <ac:spMk id="41" creationId="{6083AF60-67A3-AA34-0556-4E2C5E7C56E4}"/>
          </ac:spMkLst>
        </pc:spChg>
        <pc:spChg chg="mod">
          <ac:chgData name="Rachel Grashion" userId="b5eb446e-2934-41e4-895f-ba1fce65d8b1" providerId="ADAL" clId="{2C0252C0-3128-4F38-BBF5-44B1F196DA46}" dt="2026-08-26T08:30:51.554" v="27106" actId="403"/>
          <ac:spMkLst>
            <pc:docMk/>
            <pc:sldMk cId="2268490392" sldId="425"/>
            <ac:spMk id="42" creationId="{B074BD0C-74C7-A55A-21BE-043F6E5D9E0D}"/>
          </ac:spMkLst>
        </pc:spChg>
        <pc:spChg chg="mod">
          <ac:chgData name="Rachel Grashion" userId="b5eb446e-2934-41e4-895f-ba1fce65d8b1" providerId="ADAL" clId="{2C0252C0-3128-4F38-BBF5-44B1F196DA46}" dt="2026-08-26T08:24:18.949" v="26750" actId="20577"/>
          <ac:spMkLst>
            <pc:docMk/>
            <pc:sldMk cId="2268490392" sldId="425"/>
            <ac:spMk id="44" creationId="{AF52C684-6DFB-DE1A-F98E-405F171F0A9A}"/>
          </ac:spMkLst>
        </pc:spChg>
        <pc:spChg chg="mod">
          <ac:chgData name="Rachel Grashion" userId="b5eb446e-2934-41e4-895f-ba1fce65d8b1" providerId="ADAL" clId="{2C0252C0-3128-4F38-BBF5-44B1F196DA46}" dt="2026-08-26T08:28:07.057" v="26959" actId="20577"/>
          <ac:spMkLst>
            <pc:docMk/>
            <pc:sldMk cId="2268490392" sldId="425"/>
            <ac:spMk id="49" creationId="{BF56F736-C09D-A0AF-CC63-4AFC785F668B}"/>
          </ac:spMkLst>
        </pc:spChg>
        <pc:spChg chg="mod">
          <ac:chgData name="Rachel Grashion" userId="b5eb446e-2934-41e4-895f-ba1fce65d8b1" providerId="ADAL" clId="{2C0252C0-3128-4F38-BBF5-44B1F196DA46}" dt="2026-08-26T08:26:16.421" v="26755" actId="1076"/>
          <ac:spMkLst>
            <pc:docMk/>
            <pc:sldMk cId="2268490392" sldId="425"/>
            <ac:spMk id="75" creationId="{3E0DA982-8E2E-543E-D72F-3313ECE5C308}"/>
          </ac:spMkLst>
        </pc:spChg>
      </pc:sldChg>
      <pc:sldChg chg="addSp delSp modSp mod modCm">
        <pc:chgData name="Rachel Grashion" userId="b5eb446e-2934-41e4-895f-ba1fce65d8b1" providerId="ADAL" clId="{2C0252C0-3128-4F38-BBF5-44B1F196DA46}" dt="2026-08-25T15:03:14.549" v="24824" actId="14100"/>
        <pc:sldMkLst>
          <pc:docMk/>
          <pc:sldMk cId="1658500011" sldId="426"/>
        </pc:sldMkLst>
        <pc:spChg chg="mod">
          <ac:chgData name="Rachel Grashion" userId="b5eb446e-2934-41e4-895f-ba1fce65d8b1" providerId="ADAL" clId="{2C0252C0-3128-4F38-BBF5-44B1F196DA46}" dt="2026-08-25T14:26:07.122" v="24802" actId="1076"/>
          <ac:spMkLst>
            <pc:docMk/>
            <pc:sldMk cId="1658500011" sldId="426"/>
            <ac:spMk id="3" creationId="{0448303D-0F2B-2BB4-2A0B-FD1553175127}"/>
          </ac:spMkLst>
        </pc:spChg>
        <pc:spChg chg="mod">
          <ac:chgData name="Rachel Grashion" userId="b5eb446e-2934-41e4-895f-ba1fce65d8b1" providerId="ADAL" clId="{2C0252C0-3128-4F38-BBF5-44B1F196DA46}" dt="2026-08-25T14:27:16.401" v="24816" actId="1076"/>
          <ac:spMkLst>
            <pc:docMk/>
            <pc:sldMk cId="1658500011" sldId="426"/>
            <ac:spMk id="10" creationId="{1E1E8671-B604-A3AE-EB76-3648D3D02C35}"/>
          </ac:spMkLst>
        </pc:spChg>
        <pc:spChg chg="mod">
          <ac:chgData name="Rachel Grashion" userId="b5eb446e-2934-41e4-895f-ba1fce65d8b1" providerId="ADAL" clId="{2C0252C0-3128-4F38-BBF5-44B1F196DA46}" dt="2026-08-25T14:26:16.078" v="24803" actId="1076"/>
          <ac:spMkLst>
            <pc:docMk/>
            <pc:sldMk cId="1658500011" sldId="426"/>
            <ac:spMk id="15" creationId="{31B22532-7FD6-1E97-E5E9-699772535917}"/>
          </ac:spMkLst>
        </pc:spChg>
        <pc:spChg chg="mod">
          <ac:chgData name="Rachel Grashion" userId="b5eb446e-2934-41e4-895f-ba1fce65d8b1" providerId="ADAL" clId="{2C0252C0-3128-4F38-BBF5-44B1F196DA46}" dt="2026-08-25T14:26:16.078" v="24803" actId="1076"/>
          <ac:spMkLst>
            <pc:docMk/>
            <pc:sldMk cId="1658500011" sldId="426"/>
            <ac:spMk id="17" creationId="{FD36D213-5904-0DD1-FA85-E267020F0AEF}"/>
          </ac:spMkLst>
        </pc:spChg>
        <pc:spChg chg="mod">
          <ac:chgData name="Rachel Grashion" userId="b5eb446e-2934-41e4-895f-ba1fce65d8b1" providerId="ADAL" clId="{2C0252C0-3128-4F38-BBF5-44B1F196DA46}" dt="2026-08-25T14:27:19.870" v="24817" actId="1076"/>
          <ac:spMkLst>
            <pc:docMk/>
            <pc:sldMk cId="1658500011" sldId="426"/>
            <ac:spMk id="18" creationId="{AF2CDE56-1583-8F05-0E58-A939D2B9ACB4}"/>
          </ac:spMkLst>
        </pc:spChg>
        <pc:spChg chg="mod">
          <ac:chgData name="Rachel Grashion" userId="b5eb446e-2934-41e4-895f-ba1fce65d8b1" providerId="ADAL" clId="{2C0252C0-3128-4F38-BBF5-44B1F196DA46}" dt="2026-08-25T14:26:16.078" v="24803" actId="1076"/>
          <ac:spMkLst>
            <pc:docMk/>
            <pc:sldMk cId="1658500011" sldId="426"/>
            <ac:spMk id="22" creationId="{650AE774-6697-6A99-CF98-8F05B3AAD516}"/>
          </ac:spMkLst>
        </pc:spChg>
        <pc:spChg chg="mod">
          <ac:chgData name="Rachel Grashion" userId="b5eb446e-2934-41e4-895f-ba1fce65d8b1" providerId="ADAL" clId="{2C0252C0-3128-4F38-BBF5-44B1F196DA46}" dt="2026-08-25T14:27:13.305" v="24814" actId="1076"/>
          <ac:spMkLst>
            <pc:docMk/>
            <pc:sldMk cId="1658500011" sldId="426"/>
            <ac:spMk id="27" creationId="{C671FB22-271C-DBE8-9EA0-56A77D5BF551}"/>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24T10:59:44.739" v="23556" actId="20577"/>
              <pc2:cmMkLst xmlns:pc2="http://schemas.microsoft.com/office/powerpoint/2019/9/main/command">
                <pc:docMk/>
                <pc:sldMk cId="1658500011" sldId="426"/>
                <pc2:cmMk id="{93A75C2C-3C19-42CA-B5BE-B3F76255FC0B}"/>
              </pc2:cmMkLst>
            </pc226:cmChg>
            <pc226:cmChg xmlns:pc226="http://schemas.microsoft.com/office/powerpoint/2022/06/main/command" chg="mod">
              <pc226:chgData name="Rachel Grashion" userId="b5eb446e-2934-41e4-895f-ba1fce65d8b1" providerId="ADAL" clId="{2C0252C0-3128-4F38-BBF5-44B1F196DA46}" dt="2026-08-25T14:17:54.371" v="24425" actId="20577"/>
              <pc2:cmMkLst xmlns:pc2="http://schemas.microsoft.com/office/powerpoint/2019/9/main/command">
                <pc:docMk/>
                <pc:sldMk cId="1658500011" sldId="426"/>
                <pc2:cmMk id="{8FECDA8D-82D3-4AEB-9520-06FD553A4A25}"/>
              </pc2:cmMkLst>
            </pc226:cmChg>
          </p:ext>
        </pc:extLst>
      </pc:sldChg>
      <pc:sldChg chg="addSp delSp modSp mod modCm">
        <pc:chgData name="Rachel Grashion" userId="b5eb446e-2934-41e4-895f-ba1fce65d8b1" providerId="ADAL" clId="{2C0252C0-3128-4F38-BBF5-44B1F196DA46}" dt="2026-08-25T15:11:34.862" v="24975" actId="1076"/>
        <pc:sldMkLst>
          <pc:docMk/>
          <pc:sldMk cId="4284932064" sldId="427"/>
        </pc:sldMkLst>
        <pc:spChg chg="mod">
          <ac:chgData name="Rachel Grashion" userId="b5eb446e-2934-41e4-895f-ba1fce65d8b1" providerId="ADAL" clId="{2C0252C0-3128-4F38-BBF5-44B1F196DA46}" dt="2026-08-24T11:02:12.445" v="23848" actId="14100"/>
          <ac:spMkLst>
            <pc:docMk/>
            <pc:sldMk cId="4284932064" sldId="427"/>
            <ac:spMk id="8" creationId="{3FB5DB33-E0C6-BDB9-8398-354448CAB6EE}"/>
          </ac:spMkLst>
        </pc:spChg>
        <pc:spChg chg="mod">
          <ac:chgData name="Rachel Grashion" userId="b5eb446e-2934-41e4-895f-ba1fce65d8b1" providerId="ADAL" clId="{2C0252C0-3128-4F38-BBF5-44B1F196DA46}" dt="2026-08-25T15:09:58.130" v="24943" actId="20577"/>
          <ac:spMkLst>
            <pc:docMk/>
            <pc:sldMk cId="4284932064" sldId="427"/>
            <ac:spMk id="88" creationId="{7A9CC08E-CF69-B6C5-BED7-E07DF9822BF1}"/>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17T14:34:06.584" v="22687" actId="20577"/>
              <pc2:cmMkLst xmlns:pc2="http://schemas.microsoft.com/office/powerpoint/2019/9/main/command">
                <pc:docMk/>
                <pc:sldMk cId="4284932064" sldId="427"/>
                <pc2:cmMk id="{FCFC155A-DD06-4972-B2EC-EF047BBC5031}"/>
              </pc2:cmMkLst>
            </pc226:cmChg>
            <pc226:cmChg xmlns:pc226="http://schemas.microsoft.com/office/powerpoint/2022/06/main/command" chg="mod">
              <pc226:chgData name="Rachel Grashion" userId="b5eb446e-2934-41e4-895f-ba1fce65d8b1" providerId="ADAL" clId="{2C0252C0-3128-4F38-BBF5-44B1F196DA46}" dt="2026-08-17T14:34:06.584" v="22687" actId="20577"/>
              <pc2:cmMkLst xmlns:pc2="http://schemas.microsoft.com/office/powerpoint/2019/9/main/command">
                <pc:docMk/>
                <pc:sldMk cId="4284932064" sldId="427"/>
                <pc2:cmMk id="{365BAEA3-4FBE-4230-B288-D4F7856B8079}"/>
              </pc2:cmMkLst>
            </pc226:cmChg>
          </p:ext>
        </pc:extLst>
      </pc:sldChg>
      <pc:sldChg chg="modSp mod modCm">
        <pc:chgData name="Rachel Grashion" userId="b5eb446e-2934-41e4-895f-ba1fce65d8b1" providerId="ADAL" clId="{2C0252C0-3128-4F38-BBF5-44B1F196DA46}" dt="2026-08-25T15:14:17.079" v="25007" actId="20577"/>
        <pc:sldMkLst>
          <pc:docMk/>
          <pc:sldMk cId="298263044" sldId="428"/>
        </pc:sldMkLst>
        <pc:spChg chg="mod">
          <ac:chgData name="Rachel Grashion" userId="b5eb446e-2934-41e4-895f-ba1fce65d8b1" providerId="ADAL" clId="{2C0252C0-3128-4F38-BBF5-44B1F196DA46}" dt="2026-08-24T11:08:26.421" v="23887" actId="1076"/>
          <ac:spMkLst>
            <pc:docMk/>
            <pc:sldMk cId="298263044" sldId="428"/>
            <ac:spMk id="19" creationId="{CED774EA-D633-5B5D-3ACD-2BCA62F9BBD8}"/>
          </ac:spMkLst>
        </pc:spChg>
        <pc:spChg chg="mod">
          <ac:chgData name="Rachel Grashion" userId="b5eb446e-2934-41e4-895f-ba1fce65d8b1" providerId="ADAL" clId="{2C0252C0-3128-4F38-BBF5-44B1F196DA46}" dt="2026-08-24T11:08:26.421" v="23887" actId="1076"/>
          <ac:spMkLst>
            <pc:docMk/>
            <pc:sldMk cId="298263044" sldId="428"/>
            <ac:spMk id="26" creationId="{5338B064-C69A-C7B7-4C33-B120C11269CB}"/>
          </ac:spMkLst>
        </pc:spChg>
        <pc:spChg chg="mod">
          <ac:chgData name="Rachel Grashion" userId="b5eb446e-2934-41e4-895f-ba1fce65d8b1" providerId="ADAL" clId="{2C0252C0-3128-4F38-BBF5-44B1F196DA46}" dt="2026-08-24T11:08:26.421" v="23887" actId="1076"/>
          <ac:spMkLst>
            <pc:docMk/>
            <pc:sldMk cId="298263044" sldId="428"/>
            <ac:spMk id="32" creationId="{11064D06-D8D5-7310-4E20-F4F3E91E4CA7}"/>
          </ac:spMkLst>
        </pc:spChg>
        <pc:spChg chg="mod">
          <ac:chgData name="Rachel Grashion" userId="b5eb446e-2934-41e4-895f-ba1fce65d8b1" providerId="ADAL" clId="{2C0252C0-3128-4F38-BBF5-44B1F196DA46}" dt="2026-08-24T11:08:26.421" v="23887" actId="1076"/>
          <ac:spMkLst>
            <pc:docMk/>
            <pc:sldMk cId="298263044" sldId="428"/>
            <ac:spMk id="40" creationId="{AF08E304-374A-1095-C3D2-5796752DEA15}"/>
          </ac:spMkLst>
        </pc:spChg>
        <pc:spChg chg="mod">
          <ac:chgData name="Rachel Grashion" userId="b5eb446e-2934-41e4-895f-ba1fce65d8b1" providerId="ADAL" clId="{2C0252C0-3128-4F38-BBF5-44B1F196DA46}" dt="2026-08-24T11:08:26.421" v="23887" actId="1076"/>
          <ac:spMkLst>
            <pc:docMk/>
            <pc:sldMk cId="298263044" sldId="428"/>
            <ac:spMk id="42" creationId="{155C71A9-BFCB-8C66-F65C-2605CC2E7E78}"/>
          </ac:spMkLst>
        </pc:spChg>
        <pc:spChg chg="mod">
          <ac:chgData name="Rachel Grashion" userId="b5eb446e-2934-41e4-895f-ba1fce65d8b1" providerId="ADAL" clId="{2C0252C0-3128-4F38-BBF5-44B1F196DA46}" dt="2026-08-25T15:14:17.079" v="25007" actId="20577"/>
          <ac:spMkLst>
            <pc:docMk/>
            <pc:sldMk cId="298263044" sldId="428"/>
            <ac:spMk id="46" creationId="{FB6621CB-36F2-CAAC-49B3-4A0E9F69CD17}"/>
          </ac:spMkLst>
        </pc:spChg>
        <pc:spChg chg="mod">
          <ac:chgData name="Rachel Grashion" userId="b5eb446e-2934-41e4-895f-ba1fce65d8b1" providerId="ADAL" clId="{2C0252C0-3128-4F38-BBF5-44B1F196DA46}" dt="2026-08-24T11:08:26.421" v="23887" actId="1076"/>
          <ac:spMkLst>
            <pc:docMk/>
            <pc:sldMk cId="298263044" sldId="428"/>
            <ac:spMk id="54" creationId="{3385E445-A290-3EB0-03C6-E58E75DD4822}"/>
          </ac:spMkLst>
        </pc:spChg>
        <pc:spChg chg="mod">
          <ac:chgData name="Rachel Grashion" userId="b5eb446e-2934-41e4-895f-ba1fce65d8b1" providerId="ADAL" clId="{2C0252C0-3128-4F38-BBF5-44B1F196DA46}" dt="2026-08-25T15:13:50.405" v="24998" actId="20577"/>
          <ac:spMkLst>
            <pc:docMk/>
            <pc:sldMk cId="298263044" sldId="428"/>
            <ac:spMk id="56" creationId="{E46C5709-6E58-24C7-8073-CEB77C40EAA0}"/>
          </ac:spMkLst>
        </pc:spChg>
        <pc:spChg chg="mod">
          <ac:chgData name="Rachel Grashion" userId="b5eb446e-2934-41e4-895f-ba1fce65d8b1" providerId="ADAL" clId="{2C0252C0-3128-4F38-BBF5-44B1F196DA46}" dt="2026-08-24T11:08:26.421" v="23887" actId="1076"/>
          <ac:spMkLst>
            <pc:docMk/>
            <pc:sldMk cId="298263044" sldId="428"/>
            <ac:spMk id="58" creationId="{D10BF6E9-6E29-F93E-037A-940E5D9BAE13}"/>
          </ac:spMkLst>
        </pc:spChg>
        <pc:spChg chg="mod">
          <ac:chgData name="Rachel Grashion" userId="b5eb446e-2934-41e4-895f-ba1fce65d8b1" providerId="ADAL" clId="{2C0252C0-3128-4F38-BBF5-44B1F196DA46}" dt="2026-08-24T11:15:44.175" v="23926" actId="20577"/>
          <ac:spMkLst>
            <pc:docMk/>
            <pc:sldMk cId="298263044" sldId="428"/>
            <ac:spMk id="62" creationId="{29FEA622-FFA4-EC80-B6DC-C92C388A42F8}"/>
          </ac:spMkLst>
        </pc:spChg>
        <pc:spChg chg="mod">
          <ac:chgData name="Rachel Grashion" userId="b5eb446e-2934-41e4-895f-ba1fce65d8b1" providerId="ADAL" clId="{2C0252C0-3128-4F38-BBF5-44B1F196DA46}" dt="2026-08-24T11:08:26.421" v="23887" actId="1076"/>
          <ac:spMkLst>
            <pc:docMk/>
            <pc:sldMk cId="298263044" sldId="428"/>
            <ac:spMk id="70" creationId="{635175A8-A2D9-B96C-1DA5-7934A9559A95}"/>
          </ac:spMkLst>
        </pc:spChg>
        <pc:spChg chg="mod">
          <ac:chgData name="Rachel Grashion" userId="b5eb446e-2934-41e4-895f-ba1fce65d8b1" providerId="ADAL" clId="{2C0252C0-3128-4F38-BBF5-44B1F196DA46}" dt="2026-08-24T11:09:58.546" v="23888"/>
          <ac:spMkLst>
            <pc:docMk/>
            <pc:sldMk cId="298263044" sldId="428"/>
            <ac:spMk id="72" creationId="{F1A6B99E-6A8E-05FC-8DDC-C8BCEC9E7525}"/>
          </ac:spMkLst>
        </pc:spChg>
        <pc:spChg chg="mod">
          <ac:chgData name="Rachel Grashion" userId="b5eb446e-2934-41e4-895f-ba1fce65d8b1" providerId="ADAL" clId="{2C0252C0-3128-4F38-BBF5-44B1F196DA46}" dt="2026-08-24T11:08:26.421" v="23887" actId="1076"/>
          <ac:spMkLst>
            <pc:docMk/>
            <pc:sldMk cId="298263044" sldId="428"/>
            <ac:spMk id="80" creationId="{7150EBD9-215E-D0A3-E96A-B77138A9ABB4}"/>
          </ac:spMkLst>
        </pc:spChg>
        <pc:spChg chg="mod">
          <ac:chgData name="Rachel Grashion" userId="b5eb446e-2934-41e4-895f-ba1fce65d8b1" providerId="ADAL" clId="{2C0252C0-3128-4F38-BBF5-44B1F196DA46}" dt="2026-08-24T11:06:15.572" v="23851" actId="1076"/>
          <ac:spMkLst>
            <pc:docMk/>
            <pc:sldMk cId="298263044" sldId="428"/>
            <ac:spMk id="86" creationId="{626DC685-22F1-B3DD-F3AD-BF5CA5AF5549}"/>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17T14:55:08.397" v="22758" actId="20577"/>
              <pc2:cmMkLst xmlns:pc2="http://schemas.microsoft.com/office/powerpoint/2019/9/main/command">
                <pc:docMk/>
                <pc:sldMk cId="298263044" sldId="428"/>
                <pc2:cmMk id="{B2DE3110-F653-4D17-9CE1-F0906CDA5651}"/>
              </pc2:cmMkLst>
            </pc226:cmChg>
            <pc226:cmChg xmlns:pc226="http://schemas.microsoft.com/office/powerpoint/2022/06/main/command" chg="mod">
              <pc226:chgData name="Rachel Grashion" userId="b5eb446e-2934-41e4-895f-ba1fce65d8b1" providerId="ADAL" clId="{2C0252C0-3128-4F38-BBF5-44B1F196DA46}" dt="2026-08-17T14:56:24.729" v="22769" actId="20577"/>
              <pc2:cmMkLst xmlns:pc2="http://schemas.microsoft.com/office/powerpoint/2019/9/main/command">
                <pc:docMk/>
                <pc:sldMk cId="298263044" sldId="428"/>
                <pc2:cmMk id="{80479F18-88E8-43C2-9FF8-DF27BA07140D}"/>
              </pc2:cmMkLst>
            </pc226:cmChg>
            <pc226:cmChg xmlns:pc226="http://schemas.microsoft.com/office/powerpoint/2022/06/main/command" chg="mod">
              <pc226:chgData name="Rachel Grashion" userId="b5eb446e-2934-41e4-895f-ba1fce65d8b1" providerId="ADAL" clId="{2C0252C0-3128-4F38-BBF5-44B1F196DA46}" dt="2026-08-17T14:55:08.397" v="22758" actId="20577"/>
              <pc2:cmMkLst xmlns:pc2="http://schemas.microsoft.com/office/powerpoint/2019/9/main/command">
                <pc:docMk/>
                <pc:sldMk cId="298263044" sldId="428"/>
                <pc2:cmMk id="{1786E272-DAF3-4D2B-BDAC-FD1C62D035C8}"/>
              </pc2:cmMkLst>
            </pc226:cmChg>
          </p:ext>
        </pc:extLst>
      </pc:sldChg>
      <pc:sldChg chg="modSp mod modCm">
        <pc:chgData name="Rachel Grashion" userId="b5eb446e-2934-41e4-895f-ba1fce65d8b1" providerId="ADAL" clId="{2C0252C0-3128-4F38-BBF5-44B1F196DA46}" dt="2026-08-24T12:17:52.416" v="24362" actId="1076"/>
        <pc:sldMkLst>
          <pc:docMk/>
          <pc:sldMk cId="1482508286" sldId="431"/>
        </pc:sldMkLst>
        <pc:spChg chg="mod">
          <ac:chgData name="Rachel Grashion" userId="b5eb446e-2934-41e4-895f-ba1fce65d8b1" providerId="ADAL" clId="{2C0252C0-3128-4F38-BBF5-44B1F196DA46}" dt="2026-08-24T12:17:47.033" v="24361" actId="14100"/>
          <ac:spMkLst>
            <pc:docMk/>
            <pc:sldMk cId="1482508286" sldId="431"/>
            <ac:spMk id="6" creationId="{F430D2A6-EADD-7E74-59A5-7B689270226C}"/>
          </ac:spMkLst>
        </pc:spChg>
        <pc:spChg chg="mod">
          <ac:chgData name="Rachel Grashion" userId="b5eb446e-2934-41e4-895f-ba1fce65d8b1" providerId="ADAL" clId="{2C0252C0-3128-4F38-BBF5-44B1F196DA46}" dt="2026-08-24T12:17:52.416" v="24362" actId="1076"/>
          <ac:spMkLst>
            <pc:docMk/>
            <pc:sldMk cId="1482508286" sldId="431"/>
            <ac:spMk id="13" creationId="{8191A4D2-24DC-4B40-9131-6CB79EB5F395}"/>
          </ac:spMkLst>
        </pc:spChg>
        <pc:spChg chg="mod">
          <ac:chgData name="Rachel Grashion" userId="b5eb446e-2934-41e4-895f-ba1fce65d8b1" providerId="ADAL" clId="{2C0252C0-3128-4F38-BBF5-44B1F196DA46}" dt="2026-08-24T12:17:52.416" v="24362" actId="1076"/>
          <ac:spMkLst>
            <pc:docMk/>
            <pc:sldMk cId="1482508286" sldId="431"/>
            <ac:spMk id="17" creationId="{EEC6D59E-D807-4C30-9191-37293E0C4048}"/>
          </ac:spMkLst>
        </pc:spChg>
        <pc:spChg chg="mod">
          <ac:chgData name="Rachel Grashion" userId="b5eb446e-2934-41e4-895f-ba1fce65d8b1" providerId="ADAL" clId="{2C0252C0-3128-4F38-BBF5-44B1F196DA46}" dt="2026-08-24T12:17:42.632" v="24360" actId="14100"/>
          <ac:spMkLst>
            <pc:docMk/>
            <pc:sldMk cId="1482508286" sldId="431"/>
            <ac:spMk id="20" creationId="{AB8E3D33-C8F7-8BEF-ED30-99E26166846A}"/>
          </ac:spMkLst>
        </pc:spChg>
        <pc:spChg chg="mod">
          <ac:chgData name="Rachel Grashion" userId="b5eb446e-2934-41e4-895f-ba1fce65d8b1" providerId="ADAL" clId="{2C0252C0-3128-4F38-BBF5-44B1F196DA46}" dt="2026-08-24T12:17:52.416" v="24362" actId="1076"/>
          <ac:spMkLst>
            <pc:docMk/>
            <pc:sldMk cId="1482508286" sldId="431"/>
            <ac:spMk id="22" creationId="{6F3C996A-A8DF-E3F7-5373-3ECC13712542}"/>
          </ac:spMkLst>
        </pc:spChg>
        <pc:spChg chg="mod">
          <ac:chgData name="Rachel Grashion" userId="b5eb446e-2934-41e4-895f-ba1fce65d8b1" providerId="ADAL" clId="{2C0252C0-3128-4F38-BBF5-44B1F196DA46}" dt="2026-08-24T12:17:52.416" v="24362" actId="1076"/>
          <ac:spMkLst>
            <pc:docMk/>
            <pc:sldMk cId="1482508286" sldId="431"/>
            <ac:spMk id="28" creationId="{6B0CAA36-0A95-E1A9-A7E8-BFBCE8FB7425}"/>
          </ac:spMkLst>
        </pc:spChg>
        <pc:spChg chg="mod">
          <ac:chgData name="Rachel Grashion" userId="b5eb446e-2934-41e4-895f-ba1fce65d8b1" providerId="ADAL" clId="{2C0252C0-3128-4F38-BBF5-44B1F196DA46}" dt="2026-08-24T12:17:52.416" v="24362" actId="1076"/>
          <ac:spMkLst>
            <pc:docMk/>
            <pc:sldMk cId="1482508286" sldId="431"/>
            <ac:spMk id="40" creationId="{39E27027-BC15-53C8-EAE1-BD428955EC55}"/>
          </ac:spMkLst>
        </pc:spChg>
        <pc:spChg chg="mod">
          <ac:chgData name="Rachel Grashion" userId="b5eb446e-2934-41e4-895f-ba1fce65d8b1" providerId="ADAL" clId="{2C0252C0-3128-4F38-BBF5-44B1F196DA46}" dt="2026-08-24T12:17:52.416" v="24362" actId="1076"/>
          <ac:spMkLst>
            <pc:docMk/>
            <pc:sldMk cId="1482508286" sldId="431"/>
            <ac:spMk id="44" creationId="{3BD262F4-BA0F-9E38-3BFA-9F982C8382BB}"/>
          </ac:spMkLst>
        </pc:spChg>
        <pc:spChg chg="mod">
          <ac:chgData name="Rachel Grashion" userId="b5eb446e-2934-41e4-895f-ba1fce65d8b1" providerId="ADAL" clId="{2C0252C0-3128-4F38-BBF5-44B1F196DA46}" dt="2026-08-24T12:17:52.416" v="24362" actId="1076"/>
          <ac:spMkLst>
            <pc:docMk/>
            <pc:sldMk cId="1482508286" sldId="431"/>
            <ac:spMk id="46" creationId="{C54C8597-E4B6-8134-B40A-A7391413F64E}"/>
          </ac:spMkLst>
        </pc:spChg>
        <pc:spChg chg="mod">
          <ac:chgData name="Rachel Grashion" userId="b5eb446e-2934-41e4-895f-ba1fce65d8b1" providerId="ADAL" clId="{2C0252C0-3128-4F38-BBF5-44B1F196DA46}" dt="2026-08-24T12:17:52.416" v="24362" actId="1076"/>
          <ac:spMkLst>
            <pc:docMk/>
            <pc:sldMk cId="1482508286" sldId="431"/>
            <ac:spMk id="54" creationId="{9EB1C4A2-6E8E-0962-633C-12A793FA3B00}"/>
          </ac:spMkLst>
        </pc:spChg>
        <pc:spChg chg="mod">
          <ac:chgData name="Rachel Grashion" userId="b5eb446e-2934-41e4-895f-ba1fce65d8b1" providerId="ADAL" clId="{2C0252C0-3128-4F38-BBF5-44B1F196DA46}" dt="2026-08-24T12:17:52.416" v="24362" actId="1076"/>
          <ac:spMkLst>
            <pc:docMk/>
            <pc:sldMk cId="1482508286" sldId="431"/>
            <ac:spMk id="56" creationId="{B51FC4D4-C7FB-354F-08D6-DAFBF3E6AD4D}"/>
          </ac:spMkLst>
        </pc:spChg>
        <pc:spChg chg="mod">
          <ac:chgData name="Rachel Grashion" userId="b5eb446e-2934-41e4-895f-ba1fce65d8b1" providerId="ADAL" clId="{2C0252C0-3128-4F38-BBF5-44B1F196DA46}" dt="2026-08-24T12:17:52.416" v="24362" actId="1076"/>
          <ac:spMkLst>
            <pc:docMk/>
            <pc:sldMk cId="1482508286" sldId="431"/>
            <ac:spMk id="64" creationId="{97A2225A-7EC9-A235-7A55-566349638037}"/>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24T12:17:32.340" v="24359" actId="20577"/>
              <pc2:cmMkLst xmlns:pc2="http://schemas.microsoft.com/office/powerpoint/2019/9/main/command">
                <pc:docMk/>
                <pc:sldMk cId="1482508286" sldId="431"/>
                <pc2:cmMk id="{14F2C229-1D2A-4047-B63C-05A8DB9E17A9}"/>
              </pc2:cmMkLst>
            </pc226:cmChg>
          </p:ext>
        </pc:extLst>
      </pc:sldChg>
      <pc:sldChg chg="modSp mod">
        <pc:chgData name="Rachel Grashion" userId="b5eb446e-2934-41e4-895f-ba1fce65d8b1" providerId="ADAL" clId="{2C0252C0-3128-4F38-BBF5-44B1F196DA46}" dt="2026-08-25T15:18:26.486" v="25194" actId="20577"/>
        <pc:sldMkLst>
          <pc:docMk/>
          <pc:sldMk cId="1509571177" sldId="432"/>
        </pc:sldMkLst>
        <pc:spChg chg="mod">
          <ac:chgData name="Rachel Grashion" userId="b5eb446e-2934-41e4-895f-ba1fce65d8b1" providerId="ADAL" clId="{2C0252C0-3128-4F38-BBF5-44B1F196DA46}" dt="2026-08-25T15:16:45.031" v="25120" actId="20577"/>
          <ac:spMkLst>
            <pc:docMk/>
            <pc:sldMk cId="1509571177" sldId="432"/>
            <ac:spMk id="18" creationId="{C79A2EE3-AF99-FD94-C5D7-EA83DFAC1B96}"/>
          </ac:spMkLst>
        </pc:spChg>
        <pc:graphicFrameChg chg="modGraphic">
          <ac:chgData name="Rachel Grashion" userId="b5eb446e-2934-41e4-895f-ba1fce65d8b1" providerId="ADAL" clId="{2C0252C0-3128-4F38-BBF5-44B1F196DA46}" dt="2026-08-25T15:18:26.486" v="25194" actId="20577"/>
          <ac:graphicFrameMkLst>
            <pc:docMk/>
            <pc:sldMk cId="1509571177" sldId="432"/>
            <ac:graphicFrameMk id="9" creationId="{FE3D5901-A11D-178C-E73C-7CD8ED655DF0}"/>
          </ac:graphicFrameMkLst>
        </pc:graphicFrameChg>
      </pc:sldChg>
      <pc:sldChg chg="modSp mod">
        <pc:chgData name="Rachel Grashion" userId="b5eb446e-2934-41e4-895f-ba1fce65d8b1" providerId="ADAL" clId="{2C0252C0-3128-4F38-BBF5-44B1F196DA46}" dt="2026-08-24T12:19:34.206" v="24372" actId="20577"/>
        <pc:sldMkLst>
          <pc:docMk/>
          <pc:sldMk cId="3374345569" sldId="439"/>
        </pc:sldMkLst>
        <pc:graphicFrameChg chg="modGraphic">
          <ac:chgData name="Rachel Grashion" userId="b5eb446e-2934-41e4-895f-ba1fce65d8b1" providerId="ADAL" clId="{2C0252C0-3128-4F38-BBF5-44B1F196DA46}" dt="2026-08-24T12:19:34.206" v="24372" actId="20577"/>
          <ac:graphicFrameMkLst>
            <pc:docMk/>
            <pc:sldMk cId="3374345569" sldId="439"/>
            <ac:graphicFrameMk id="3" creationId="{EC8DD0AC-EEBB-E57F-7D52-B08DA4257C74}"/>
          </ac:graphicFrameMkLst>
        </pc:graphicFrameChg>
      </pc:sldChg>
      <pc:sldChg chg="modSp mod">
        <pc:chgData name="Rachel Grashion" userId="b5eb446e-2934-41e4-895f-ba1fce65d8b1" providerId="ADAL" clId="{2C0252C0-3128-4F38-BBF5-44B1F196DA46}" dt="2026-08-26T08:23:43.752" v="26735" actId="20577"/>
        <pc:sldMkLst>
          <pc:docMk/>
          <pc:sldMk cId="4263911824" sldId="442"/>
        </pc:sldMkLst>
        <pc:spChg chg="mod">
          <ac:chgData name="Rachel Grashion" userId="b5eb446e-2934-41e4-895f-ba1fce65d8b1" providerId="ADAL" clId="{2C0252C0-3128-4F38-BBF5-44B1F196DA46}" dt="2026-08-26T08:16:39.610" v="26435" actId="20577"/>
          <ac:spMkLst>
            <pc:docMk/>
            <pc:sldMk cId="4263911824" sldId="442"/>
            <ac:spMk id="43" creationId="{540C2767-90CC-1162-81A3-EA579F3E1252}"/>
          </ac:spMkLst>
        </pc:spChg>
        <pc:spChg chg="mod">
          <ac:chgData name="Rachel Grashion" userId="b5eb446e-2934-41e4-895f-ba1fce65d8b1" providerId="ADAL" clId="{2C0252C0-3128-4F38-BBF5-44B1F196DA46}" dt="2026-08-26T08:15:45.838" v="26343" actId="20577"/>
          <ac:spMkLst>
            <pc:docMk/>
            <pc:sldMk cId="4263911824" sldId="442"/>
            <ac:spMk id="59" creationId="{EC2F6AA9-1A2D-FAA3-BC0D-1CB629640400}"/>
          </ac:spMkLst>
        </pc:spChg>
        <pc:spChg chg="mod">
          <ac:chgData name="Rachel Grashion" userId="b5eb446e-2934-41e4-895f-ba1fce65d8b1" providerId="ADAL" clId="{2C0252C0-3128-4F38-BBF5-44B1F196DA46}" dt="2026-08-26T08:19:12.367" v="26623" actId="20577"/>
          <ac:spMkLst>
            <pc:docMk/>
            <pc:sldMk cId="4263911824" sldId="442"/>
            <ac:spMk id="67" creationId="{2874E14E-98DA-0187-5A5B-DDDB06B28B79}"/>
          </ac:spMkLst>
        </pc:spChg>
        <pc:spChg chg="mod">
          <ac:chgData name="Rachel Grashion" userId="b5eb446e-2934-41e4-895f-ba1fce65d8b1" providerId="ADAL" clId="{2C0252C0-3128-4F38-BBF5-44B1F196DA46}" dt="2026-08-26T08:19:48.784" v="26662" actId="20577"/>
          <ac:spMkLst>
            <pc:docMk/>
            <pc:sldMk cId="4263911824" sldId="442"/>
            <ac:spMk id="86" creationId="{32CFCC9A-5E33-9D28-BEFC-1A5ADC9E1BC8}"/>
          </ac:spMkLst>
        </pc:spChg>
        <pc:spChg chg="mod">
          <ac:chgData name="Rachel Grashion" userId="b5eb446e-2934-41e4-895f-ba1fce65d8b1" providerId="ADAL" clId="{2C0252C0-3128-4F38-BBF5-44B1F196DA46}" dt="2026-08-26T08:23:43.752" v="26735" actId="20577"/>
          <ac:spMkLst>
            <pc:docMk/>
            <pc:sldMk cId="4263911824" sldId="442"/>
            <ac:spMk id="90" creationId="{8B8EBA60-BF0D-483C-DC51-0F7AB4CB6ED9}"/>
          </ac:spMkLst>
        </pc:spChg>
      </pc:sldChg>
      <pc:sldChg chg="modSp mod">
        <pc:chgData name="Rachel Grashion" userId="b5eb446e-2934-41e4-895f-ba1fce65d8b1" providerId="ADAL" clId="{2C0252C0-3128-4F38-BBF5-44B1F196DA46}" dt="2026-08-26T08:41:41.698" v="27253" actId="20577"/>
        <pc:sldMkLst>
          <pc:docMk/>
          <pc:sldMk cId="4178658353" sldId="446"/>
        </pc:sldMkLst>
        <pc:spChg chg="mod">
          <ac:chgData name="Rachel Grashion" userId="b5eb446e-2934-41e4-895f-ba1fce65d8b1" providerId="ADAL" clId="{2C0252C0-3128-4F38-BBF5-44B1F196DA46}" dt="2026-08-26T08:33:44.004" v="27114" actId="20577"/>
          <ac:spMkLst>
            <pc:docMk/>
            <pc:sldMk cId="4178658353" sldId="446"/>
            <ac:spMk id="2" creationId="{03702AC5-04C7-C1C0-5E92-52415C48CCAD}"/>
          </ac:spMkLst>
        </pc:spChg>
        <pc:spChg chg="mod">
          <ac:chgData name="Rachel Grashion" userId="b5eb446e-2934-41e4-895f-ba1fce65d8b1" providerId="ADAL" clId="{2C0252C0-3128-4F38-BBF5-44B1F196DA46}" dt="2026-08-26T08:35:12.524" v="27118" actId="1076"/>
          <ac:spMkLst>
            <pc:docMk/>
            <pc:sldMk cId="4178658353" sldId="446"/>
            <ac:spMk id="6" creationId="{41BC40AC-E050-AC54-31BC-16E93F6B3DD7}"/>
          </ac:spMkLst>
        </pc:spChg>
        <pc:spChg chg="mod">
          <ac:chgData name="Rachel Grashion" userId="b5eb446e-2934-41e4-895f-ba1fce65d8b1" providerId="ADAL" clId="{2C0252C0-3128-4F38-BBF5-44B1F196DA46}" dt="2026-08-26T08:34:42.772" v="27115" actId="1076"/>
          <ac:spMkLst>
            <pc:docMk/>
            <pc:sldMk cId="4178658353" sldId="446"/>
            <ac:spMk id="36" creationId="{447D24D5-BA99-AC63-284B-6ACF2B9BFFD2}"/>
          </ac:spMkLst>
        </pc:spChg>
        <pc:spChg chg="mod">
          <ac:chgData name="Rachel Grashion" userId="b5eb446e-2934-41e4-895f-ba1fce65d8b1" providerId="ADAL" clId="{2C0252C0-3128-4F38-BBF5-44B1F196DA46}" dt="2026-08-26T08:36:05.235" v="27119" actId="20577"/>
          <ac:spMkLst>
            <pc:docMk/>
            <pc:sldMk cId="4178658353" sldId="446"/>
            <ac:spMk id="41" creationId="{BF218B20-9413-7CC7-57EF-FBB589D56682}"/>
          </ac:spMkLst>
        </pc:spChg>
        <pc:spChg chg="mod">
          <ac:chgData name="Rachel Grashion" userId="b5eb446e-2934-41e4-895f-ba1fce65d8b1" providerId="ADAL" clId="{2C0252C0-3128-4F38-BBF5-44B1F196DA46}" dt="2026-08-26T08:41:41.698" v="27253" actId="20577"/>
          <ac:spMkLst>
            <pc:docMk/>
            <pc:sldMk cId="4178658353" sldId="446"/>
            <ac:spMk id="42" creationId="{B5ABDFA8-6C8C-9721-07FD-8029AB2A4076}"/>
          </ac:spMkLst>
        </pc:spChg>
        <pc:spChg chg="mod">
          <ac:chgData name="Rachel Grashion" userId="b5eb446e-2934-41e4-895f-ba1fce65d8b1" providerId="ADAL" clId="{2C0252C0-3128-4F38-BBF5-44B1F196DA46}" dt="2026-08-26T08:36:22.088" v="27124" actId="20577"/>
          <ac:spMkLst>
            <pc:docMk/>
            <pc:sldMk cId="4178658353" sldId="446"/>
            <ac:spMk id="49" creationId="{ED10EC0D-E1BA-6CC6-C326-E8CC2FD816E0}"/>
          </ac:spMkLst>
        </pc:spChg>
        <pc:spChg chg="mod">
          <ac:chgData name="Rachel Grashion" userId="b5eb446e-2934-41e4-895f-ba1fce65d8b1" providerId="ADAL" clId="{2C0252C0-3128-4F38-BBF5-44B1F196DA46}" dt="2026-08-26T08:34:55.402" v="27117" actId="1076"/>
          <ac:spMkLst>
            <pc:docMk/>
            <pc:sldMk cId="4178658353" sldId="446"/>
            <ac:spMk id="59" creationId="{71AC0E89-9D31-8BE4-80A5-CFC96362CC24}"/>
          </ac:spMkLst>
        </pc:spChg>
        <pc:spChg chg="mod">
          <ac:chgData name="Rachel Grashion" userId="b5eb446e-2934-41e4-895f-ba1fce65d8b1" providerId="ADAL" clId="{2C0252C0-3128-4F38-BBF5-44B1F196DA46}" dt="2026-08-26T08:37:48.037" v="27215" actId="20577"/>
          <ac:spMkLst>
            <pc:docMk/>
            <pc:sldMk cId="4178658353" sldId="446"/>
            <ac:spMk id="61" creationId="{9CA2B03F-F869-D63F-21F4-71CEB7CC12C4}"/>
          </ac:spMkLst>
        </pc:spChg>
        <pc:spChg chg="mod">
          <ac:chgData name="Rachel Grashion" userId="b5eb446e-2934-41e4-895f-ba1fce65d8b1" providerId="ADAL" clId="{2C0252C0-3128-4F38-BBF5-44B1F196DA46}" dt="2026-08-26T08:41:24.812" v="27234" actId="20577"/>
          <ac:spMkLst>
            <pc:docMk/>
            <pc:sldMk cId="4178658353" sldId="446"/>
            <ac:spMk id="69" creationId="{6285895A-506F-0F8A-4699-15EF30F73F1D}"/>
          </ac:spMkLst>
        </pc:spChg>
      </pc:sldChg>
    </pc:docChg>
  </pc:docChgLst>
  <pc:docChgLst>
    <pc:chgData name="George Willicombe" userId="4947754b-3353-4380-9f3c-a15b179a1733" providerId="ADAL" clId="{FE0FC52B-03E2-4D28-B48A-88AE3F5509D5}"/>
    <pc:docChg chg="modSld">
      <pc:chgData name="George Willicombe" userId="4947754b-3353-4380-9f3c-a15b179a1733" providerId="ADAL" clId="{FE0FC52B-03E2-4D28-B48A-88AE3F5509D5}" dt="2026-09-17T11:36:28.285" v="2" actId="20577"/>
      <pc:docMkLst>
        <pc:docMk/>
      </pc:docMkLst>
      <pc:sldChg chg="modSp mod">
        <pc:chgData name="George Willicombe" userId="4947754b-3353-4380-9f3c-a15b179a1733" providerId="ADAL" clId="{FE0FC52B-03E2-4D28-B48A-88AE3F5509D5}" dt="2026-09-17T11:36:28.285" v="2" actId="20577"/>
        <pc:sldMkLst>
          <pc:docMk/>
          <pc:sldMk cId="4263911824" sldId="442"/>
        </pc:sldMkLst>
        <pc:spChg chg="mod">
          <ac:chgData name="George Willicombe" userId="4947754b-3353-4380-9f3c-a15b179a1733" providerId="ADAL" clId="{FE0FC52B-03E2-4D28-B48A-88AE3F5509D5}" dt="2026-09-17T11:36:28.285" v="2" actId="20577"/>
          <ac:spMkLst>
            <pc:docMk/>
            <pc:sldMk cId="4263911824" sldId="442"/>
            <ac:spMk id="24" creationId="{AF73EC94-DDD3-19C0-B514-9F0C7049701B}"/>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_rels/data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2DDAE5-E431-443A-9469-CE76404AD8E8}"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GB"/>
        </a:p>
      </dgm:t>
    </dgm:pt>
    <dgm:pt modelId="{690E7E27-5E2C-45E2-AD2F-B3B255801FA6}">
      <dgm:prSet phldrT="[Text]" custT="1"/>
      <dgm:spPr/>
      <dgm:t>
        <a:bodyPr/>
        <a:lstStyle/>
        <a:p>
          <a:r>
            <a:rPr lang="en-GB" sz="1800"/>
            <a:t>Planned disruption (freight &amp; Charter)</a:t>
          </a:r>
        </a:p>
      </dgm:t>
    </dgm:pt>
    <dgm:pt modelId="{A6E55FBE-3AAD-45C6-BD7E-4CA780A95E5E}" type="parTrans" cxnId="{63E426B3-FE86-4D11-8B2D-2D75D0D7FFF3}">
      <dgm:prSet/>
      <dgm:spPr/>
      <dgm:t>
        <a:bodyPr/>
        <a:lstStyle/>
        <a:p>
          <a:endParaRPr lang="en-GB"/>
        </a:p>
      </dgm:t>
    </dgm:pt>
    <dgm:pt modelId="{3FD60388-6ED7-40A6-A222-98E60DCFFC93}" type="sibTrans" cxnId="{63E426B3-FE86-4D11-8B2D-2D75D0D7FFF3}">
      <dgm:prSet/>
      <dgm:spPr/>
      <dgm:t>
        <a:bodyPr/>
        <a:lstStyle/>
        <a:p>
          <a:endParaRPr lang="en-GB"/>
        </a:p>
      </dgm:t>
    </dgm:pt>
    <dgm:pt modelId="{5C37ABD1-558B-46C5-8CD3-5FCDC26CE438}">
      <dgm:prSet phldrT="[Text]" phldr="0"/>
      <dgm:spPr/>
      <dgm:t>
        <a:bodyPr/>
        <a:lstStyle/>
        <a:p>
          <a:pPr>
            <a:buFont typeface="+mj-lt"/>
            <a:buAutoNum type="arabicPeriod"/>
          </a:pPr>
          <a:r>
            <a:rPr lang="en-GB"/>
            <a:t>Free possessions allowance</a:t>
          </a:r>
        </a:p>
      </dgm:t>
    </dgm:pt>
    <dgm:pt modelId="{9EA0B2C1-1EFC-4E72-8160-A95AAEA583AB}" type="parTrans" cxnId="{A9473782-0520-454C-BF54-EFAB67CAD07F}">
      <dgm:prSet/>
      <dgm:spPr/>
      <dgm:t>
        <a:bodyPr/>
        <a:lstStyle/>
        <a:p>
          <a:endParaRPr lang="en-GB"/>
        </a:p>
      </dgm:t>
    </dgm:pt>
    <dgm:pt modelId="{30B6D061-5A8B-4FC8-AC92-81AF40F0D7B4}" type="sibTrans" cxnId="{A9473782-0520-454C-BF54-EFAB67CAD07F}">
      <dgm:prSet/>
      <dgm:spPr/>
      <dgm:t>
        <a:bodyPr/>
        <a:lstStyle/>
        <a:p>
          <a:endParaRPr lang="en-GB"/>
        </a:p>
      </dgm:t>
    </dgm:pt>
    <dgm:pt modelId="{1F71956A-D288-43B5-A319-85AA152CB5EC}">
      <dgm:prSet phldrT="[Text]" phldr="0"/>
      <dgm:spPr/>
      <dgm:t>
        <a:bodyPr/>
        <a:lstStyle/>
        <a:p>
          <a:pPr>
            <a:buFont typeface="+mj-lt"/>
            <a:buAutoNum type="arabicPeriod"/>
          </a:pPr>
          <a:r>
            <a:rPr lang="en-GB"/>
            <a:t>Access charge supplement</a:t>
          </a:r>
        </a:p>
      </dgm:t>
    </dgm:pt>
    <dgm:pt modelId="{BDFDFF5C-CDD7-4FF9-BCA7-6C3B5B2A4303}" type="parTrans" cxnId="{AA7C0C2C-8B77-4200-BC0E-8735719E0E01}">
      <dgm:prSet/>
      <dgm:spPr/>
      <dgm:t>
        <a:bodyPr/>
        <a:lstStyle/>
        <a:p>
          <a:endParaRPr lang="en-GB"/>
        </a:p>
      </dgm:t>
    </dgm:pt>
    <dgm:pt modelId="{5F918884-9C18-4BAD-B52C-9D947D718964}" type="sibTrans" cxnId="{AA7C0C2C-8B77-4200-BC0E-8735719E0E01}">
      <dgm:prSet/>
      <dgm:spPr/>
      <dgm:t>
        <a:bodyPr/>
        <a:lstStyle/>
        <a:p>
          <a:endParaRPr lang="en-GB"/>
        </a:p>
      </dgm:t>
    </dgm:pt>
    <dgm:pt modelId="{D7F59E10-E32F-4F9B-B48F-C94AD45CF198}">
      <dgm:prSet phldrT="[Text]" custT="1"/>
      <dgm:spPr/>
      <dgm:t>
        <a:bodyPr/>
        <a:lstStyle/>
        <a:p>
          <a:r>
            <a:rPr lang="en-GB" sz="1800"/>
            <a:t>Unplanned disruption</a:t>
          </a:r>
        </a:p>
      </dgm:t>
    </dgm:pt>
    <dgm:pt modelId="{0014B33B-0806-4145-9FDE-5038F03D40D5}" type="parTrans" cxnId="{4ECB17BA-FBB1-4350-AFE3-ABF3D49518A2}">
      <dgm:prSet/>
      <dgm:spPr/>
      <dgm:t>
        <a:bodyPr/>
        <a:lstStyle/>
        <a:p>
          <a:endParaRPr lang="en-GB"/>
        </a:p>
      </dgm:t>
    </dgm:pt>
    <dgm:pt modelId="{5009F2D8-0B31-4E89-862A-174304EA7796}" type="sibTrans" cxnId="{4ECB17BA-FBB1-4350-AFE3-ABF3D49518A2}">
      <dgm:prSet/>
      <dgm:spPr/>
      <dgm:t>
        <a:bodyPr/>
        <a:lstStyle/>
        <a:p>
          <a:endParaRPr lang="en-GB"/>
        </a:p>
      </dgm:t>
    </dgm:pt>
    <dgm:pt modelId="{8AA48655-139E-474E-BF68-59D515D4CC92}">
      <dgm:prSet phldrT="[Text]" phldr="0"/>
      <dgm:spPr/>
      <dgm:t>
        <a:bodyPr/>
        <a:lstStyle/>
        <a:p>
          <a:pPr>
            <a:buFont typeface="+mj-lt"/>
            <a:buAutoNum type="arabicPeriod"/>
          </a:pPr>
          <a:r>
            <a:rPr lang="en-GB"/>
            <a:t>Benchmarks based on historic performance (with or without adjustments)</a:t>
          </a:r>
        </a:p>
      </dgm:t>
    </dgm:pt>
    <dgm:pt modelId="{40AFBAF3-0F02-42FA-B88B-2BD18CEEAD8C}" type="parTrans" cxnId="{8AE82CBD-8B53-42B8-A549-67B90E3D681A}">
      <dgm:prSet/>
      <dgm:spPr/>
      <dgm:t>
        <a:bodyPr/>
        <a:lstStyle/>
        <a:p>
          <a:endParaRPr lang="en-GB"/>
        </a:p>
      </dgm:t>
    </dgm:pt>
    <dgm:pt modelId="{1C347F72-450D-460C-9CA3-29133D4546CD}" type="sibTrans" cxnId="{8AE82CBD-8B53-42B8-A549-67B90E3D681A}">
      <dgm:prSet/>
      <dgm:spPr/>
      <dgm:t>
        <a:bodyPr/>
        <a:lstStyle/>
        <a:p>
          <a:endParaRPr lang="en-GB"/>
        </a:p>
      </dgm:t>
    </dgm:pt>
    <dgm:pt modelId="{00609898-9DC4-46CF-BF49-853D627290FA}">
      <dgm:prSet phldrT="[Text]" phldr="0"/>
      <dgm:spPr/>
      <dgm:t>
        <a:bodyPr/>
        <a:lstStyle/>
        <a:p>
          <a:pPr>
            <a:buFont typeface="+mj-lt"/>
            <a:buAutoNum type="arabicPeriod"/>
          </a:pPr>
          <a:r>
            <a:rPr lang="en-GB"/>
            <a:t>Benchmarks aligned to a target</a:t>
          </a:r>
        </a:p>
      </dgm:t>
    </dgm:pt>
    <dgm:pt modelId="{13744DB2-0F34-4105-8692-21CDCDEA7549}" type="parTrans" cxnId="{8118A754-3C01-4C37-8FDE-E1BD1BA766AD}">
      <dgm:prSet/>
      <dgm:spPr/>
      <dgm:t>
        <a:bodyPr/>
        <a:lstStyle/>
        <a:p>
          <a:endParaRPr lang="en-GB"/>
        </a:p>
      </dgm:t>
    </dgm:pt>
    <dgm:pt modelId="{A6A745F3-2727-453B-AB1F-F9DABCEDC6F7}" type="sibTrans" cxnId="{8118A754-3C01-4C37-8FDE-E1BD1BA766AD}">
      <dgm:prSet/>
      <dgm:spPr/>
      <dgm:t>
        <a:bodyPr/>
        <a:lstStyle/>
        <a:p>
          <a:endParaRPr lang="en-GB"/>
        </a:p>
      </dgm:t>
    </dgm:pt>
    <dgm:pt modelId="{43268423-53A1-462D-AE01-81B4B5512939}">
      <dgm:prSet phldrT="[Text]" custT="1"/>
      <dgm:spPr/>
      <dgm:t>
        <a:bodyPr/>
        <a:lstStyle/>
        <a:p>
          <a:r>
            <a:rPr lang="en-GB" sz="1800"/>
            <a:t>Unplanned SV&amp;C</a:t>
          </a:r>
        </a:p>
      </dgm:t>
    </dgm:pt>
    <dgm:pt modelId="{25FB14C9-63AE-4C53-8070-238D792D2629}" type="parTrans" cxnId="{4A25AFE9-42C0-434A-96AE-4DE1C7517993}">
      <dgm:prSet/>
      <dgm:spPr/>
      <dgm:t>
        <a:bodyPr/>
        <a:lstStyle/>
        <a:p>
          <a:endParaRPr lang="en-GB"/>
        </a:p>
      </dgm:t>
    </dgm:pt>
    <dgm:pt modelId="{F840E642-274A-44F0-8B76-1E6B0DDFA9D9}" type="sibTrans" cxnId="{4A25AFE9-42C0-434A-96AE-4DE1C7517993}">
      <dgm:prSet/>
      <dgm:spPr/>
      <dgm:t>
        <a:bodyPr/>
        <a:lstStyle/>
        <a:p>
          <a:endParaRPr lang="en-GB"/>
        </a:p>
      </dgm:t>
    </dgm:pt>
    <dgm:pt modelId="{F7830A3F-B515-469C-9528-A663190ED519}">
      <dgm:prSet/>
      <dgm:spPr/>
      <dgm:t>
        <a:bodyPr/>
        <a:lstStyle/>
        <a:p>
          <a:pPr>
            <a:buFont typeface="+mj-lt"/>
            <a:buAutoNum type="arabicPeriod"/>
          </a:pPr>
          <a:r>
            <a:rPr lang="en-GB"/>
            <a:t>Thresholds / benchmarks </a:t>
          </a:r>
        </a:p>
      </dgm:t>
    </dgm:pt>
    <dgm:pt modelId="{40F3DCF7-70E1-4256-93FA-00D3B4D57ECB}" type="parTrans" cxnId="{057F0B4E-584D-4433-A260-ABE1473A7191}">
      <dgm:prSet/>
      <dgm:spPr/>
      <dgm:t>
        <a:bodyPr/>
        <a:lstStyle/>
        <a:p>
          <a:endParaRPr lang="en-GB"/>
        </a:p>
      </dgm:t>
    </dgm:pt>
    <dgm:pt modelId="{A3D30FF6-D096-40CC-B85C-5E115D83E8C4}" type="sibTrans" cxnId="{057F0B4E-584D-4433-A260-ABE1473A7191}">
      <dgm:prSet/>
      <dgm:spPr/>
      <dgm:t>
        <a:bodyPr/>
        <a:lstStyle/>
        <a:p>
          <a:endParaRPr lang="en-GB"/>
        </a:p>
      </dgm:t>
    </dgm:pt>
    <dgm:pt modelId="{48C9B5AF-5774-4655-BDA6-F344CFA1267E}">
      <dgm:prSet/>
      <dgm:spPr/>
      <dgm:t>
        <a:bodyPr/>
        <a:lstStyle/>
        <a:p>
          <a:endParaRPr lang="en-GB"/>
        </a:p>
      </dgm:t>
    </dgm:pt>
    <dgm:pt modelId="{607AA54E-AF99-419E-91EE-E45974472AF7}" type="parTrans" cxnId="{3974B2C8-EDD9-4611-91CA-9B1D36D2D40F}">
      <dgm:prSet/>
      <dgm:spPr/>
      <dgm:t>
        <a:bodyPr/>
        <a:lstStyle/>
        <a:p>
          <a:endParaRPr lang="en-GB"/>
        </a:p>
      </dgm:t>
    </dgm:pt>
    <dgm:pt modelId="{FB7702C1-43E1-4946-974B-FF02D3E39742}" type="sibTrans" cxnId="{3974B2C8-EDD9-4611-91CA-9B1D36D2D40F}">
      <dgm:prSet/>
      <dgm:spPr/>
      <dgm:t>
        <a:bodyPr/>
        <a:lstStyle/>
        <a:p>
          <a:endParaRPr lang="en-GB"/>
        </a:p>
      </dgm:t>
    </dgm:pt>
    <dgm:pt modelId="{BAF3F340-8352-4222-AFCA-F9C43DC2AFFC}">
      <dgm:prSet/>
      <dgm:spPr/>
      <dgm:t>
        <a:bodyPr/>
        <a:lstStyle/>
        <a:p>
          <a:pPr>
            <a:buFont typeface="+mj-lt"/>
            <a:buAutoNum type="arabicPeriod"/>
          </a:pPr>
          <a:r>
            <a:rPr lang="en-GB"/>
            <a:t>Rolling allowance</a:t>
          </a:r>
        </a:p>
      </dgm:t>
    </dgm:pt>
    <dgm:pt modelId="{39283741-D214-4C23-975B-176BE6F74E17}" type="parTrans" cxnId="{54D27AF1-C823-4CFB-A817-0B70F2CA6771}">
      <dgm:prSet/>
      <dgm:spPr/>
      <dgm:t>
        <a:bodyPr/>
        <a:lstStyle/>
        <a:p>
          <a:endParaRPr lang="en-GB"/>
        </a:p>
      </dgm:t>
    </dgm:pt>
    <dgm:pt modelId="{840AE3A0-1498-43A3-8947-C4C38292A664}" type="sibTrans" cxnId="{54D27AF1-C823-4CFB-A817-0B70F2CA6771}">
      <dgm:prSet/>
      <dgm:spPr/>
      <dgm:t>
        <a:bodyPr/>
        <a:lstStyle/>
        <a:p>
          <a:endParaRPr lang="en-GB"/>
        </a:p>
      </dgm:t>
    </dgm:pt>
    <dgm:pt modelId="{6063F9A8-2B96-439E-B2D0-61D6C202D578}" type="pres">
      <dgm:prSet presAssocID="{2B2DDAE5-E431-443A-9469-CE76404AD8E8}" presName="Name0" presStyleCnt="0">
        <dgm:presLayoutVars>
          <dgm:dir/>
          <dgm:animLvl val="lvl"/>
          <dgm:resizeHandles val="exact"/>
        </dgm:presLayoutVars>
      </dgm:prSet>
      <dgm:spPr/>
    </dgm:pt>
    <dgm:pt modelId="{9DE964FC-C495-4616-B498-C57B469A7BEC}" type="pres">
      <dgm:prSet presAssocID="{690E7E27-5E2C-45E2-AD2F-B3B255801FA6}" presName="composite" presStyleCnt="0"/>
      <dgm:spPr/>
    </dgm:pt>
    <dgm:pt modelId="{D92E7603-E9C0-4E6C-B5FD-F44A733FAD48}" type="pres">
      <dgm:prSet presAssocID="{690E7E27-5E2C-45E2-AD2F-B3B255801FA6}" presName="parTx" presStyleLbl="alignNode1" presStyleIdx="0" presStyleCnt="3">
        <dgm:presLayoutVars>
          <dgm:chMax val="0"/>
          <dgm:chPref val="0"/>
          <dgm:bulletEnabled val="1"/>
        </dgm:presLayoutVars>
      </dgm:prSet>
      <dgm:spPr/>
    </dgm:pt>
    <dgm:pt modelId="{1F6748E1-ED89-40AF-943E-5559DB723B32}" type="pres">
      <dgm:prSet presAssocID="{690E7E27-5E2C-45E2-AD2F-B3B255801FA6}" presName="desTx" presStyleLbl="alignAccFollowNode1" presStyleIdx="0" presStyleCnt="3">
        <dgm:presLayoutVars>
          <dgm:bulletEnabled val="1"/>
        </dgm:presLayoutVars>
      </dgm:prSet>
      <dgm:spPr/>
    </dgm:pt>
    <dgm:pt modelId="{125CF89E-FE2D-4947-8F5F-C9843809F526}" type="pres">
      <dgm:prSet presAssocID="{3FD60388-6ED7-40A6-A222-98E60DCFFC93}" presName="space" presStyleCnt="0"/>
      <dgm:spPr/>
    </dgm:pt>
    <dgm:pt modelId="{133E3942-BA54-477B-9812-D5040850F983}" type="pres">
      <dgm:prSet presAssocID="{D7F59E10-E32F-4F9B-B48F-C94AD45CF198}" presName="composite" presStyleCnt="0"/>
      <dgm:spPr/>
    </dgm:pt>
    <dgm:pt modelId="{5BB1928D-9FB8-4791-A95B-DC3E837C21D5}" type="pres">
      <dgm:prSet presAssocID="{D7F59E10-E32F-4F9B-B48F-C94AD45CF198}" presName="parTx" presStyleLbl="alignNode1" presStyleIdx="1" presStyleCnt="3">
        <dgm:presLayoutVars>
          <dgm:chMax val="0"/>
          <dgm:chPref val="0"/>
          <dgm:bulletEnabled val="1"/>
        </dgm:presLayoutVars>
      </dgm:prSet>
      <dgm:spPr/>
    </dgm:pt>
    <dgm:pt modelId="{27DA32C7-7FDA-44CA-ABEB-311378D7EF0D}" type="pres">
      <dgm:prSet presAssocID="{D7F59E10-E32F-4F9B-B48F-C94AD45CF198}" presName="desTx" presStyleLbl="alignAccFollowNode1" presStyleIdx="1" presStyleCnt="3">
        <dgm:presLayoutVars>
          <dgm:bulletEnabled val="1"/>
        </dgm:presLayoutVars>
      </dgm:prSet>
      <dgm:spPr/>
    </dgm:pt>
    <dgm:pt modelId="{6ECD094F-BE93-4A81-AA7B-D065D104FD81}" type="pres">
      <dgm:prSet presAssocID="{5009F2D8-0B31-4E89-862A-174304EA7796}" presName="space" presStyleCnt="0"/>
      <dgm:spPr/>
    </dgm:pt>
    <dgm:pt modelId="{E15A7A3C-4939-4F3D-8A4D-B7053F905539}" type="pres">
      <dgm:prSet presAssocID="{43268423-53A1-462D-AE01-81B4B5512939}" presName="composite" presStyleCnt="0"/>
      <dgm:spPr/>
    </dgm:pt>
    <dgm:pt modelId="{4AE58243-F280-426E-A053-3BAADF768F43}" type="pres">
      <dgm:prSet presAssocID="{43268423-53A1-462D-AE01-81B4B5512939}" presName="parTx" presStyleLbl="alignNode1" presStyleIdx="2" presStyleCnt="3">
        <dgm:presLayoutVars>
          <dgm:chMax val="0"/>
          <dgm:chPref val="0"/>
          <dgm:bulletEnabled val="1"/>
        </dgm:presLayoutVars>
      </dgm:prSet>
      <dgm:spPr/>
    </dgm:pt>
    <dgm:pt modelId="{FB9C78DF-B5DF-4E21-B5B4-75DE6C4C4887}" type="pres">
      <dgm:prSet presAssocID="{43268423-53A1-462D-AE01-81B4B5512939}" presName="desTx" presStyleLbl="alignAccFollowNode1" presStyleIdx="2" presStyleCnt="3">
        <dgm:presLayoutVars>
          <dgm:bulletEnabled val="1"/>
        </dgm:presLayoutVars>
      </dgm:prSet>
      <dgm:spPr/>
    </dgm:pt>
  </dgm:ptLst>
  <dgm:cxnLst>
    <dgm:cxn modelId="{1956C401-1502-43A9-9F50-D60F37D3A248}" type="presOf" srcId="{8AA48655-139E-474E-BF68-59D515D4CC92}" destId="{27DA32C7-7FDA-44CA-ABEB-311378D7EF0D}" srcOrd="0" destOrd="0" presId="urn:microsoft.com/office/officeart/2005/8/layout/hList1"/>
    <dgm:cxn modelId="{008A4104-667E-4D6F-8FBE-189D60B6F622}" type="presOf" srcId="{F7830A3F-B515-469C-9528-A663190ED519}" destId="{FB9C78DF-B5DF-4E21-B5B4-75DE6C4C4887}" srcOrd="0" destOrd="0" presId="urn:microsoft.com/office/officeart/2005/8/layout/hList1"/>
    <dgm:cxn modelId="{1F8BF221-2486-42AE-A9DB-941FCBA26F57}" type="presOf" srcId="{690E7E27-5E2C-45E2-AD2F-B3B255801FA6}" destId="{D92E7603-E9C0-4E6C-B5FD-F44A733FAD48}" srcOrd="0" destOrd="0" presId="urn:microsoft.com/office/officeart/2005/8/layout/hList1"/>
    <dgm:cxn modelId="{BDBEB524-D069-4434-B3E0-E28A862F1F5B}" type="presOf" srcId="{2B2DDAE5-E431-443A-9469-CE76404AD8E8}" destId="{6063F9A8-2B96-439E-B2D0-61D6C202D578}" srcOrd="0" destOrd="0" presId="urn:microsoft.com/office/officeart/2005/8/layout/hList1"/>
    <dgm:cxn modelId="{AA7C0C2C-8B77-4200-BC0E-8735719E0E01}" srcId="{690E7E27-5E2C-45E2-AD2F-B3B255801FA6}" destId="{1F71956A-D288-43B5-A319-85AA152CB5EC}" srcOrd="1" destOrd="0" parTransId="{BDFDFF5C-CDD7-4FF9-BCA7-6C3B5B2A4303}" sibTransId="{5F918884-9C18-4BAD-B52C-9D947D718964}"/>
    <dgm:cxn modelId="{057F0B4E-584D-4433-A260-ABE1473A7191}" srcId="{43268423-53A1-462D-AE01-81B4B5512939}" destId="{F7830A3F-B515-469C-9528-A663190ED519}" srcOrd="0" destOrd="0" parTransId="{40F3DCF7-70E1-4256-93FA-00D3B4D57ECB}" sibTransId="{A3D30FF6-D096-40CC-B85C-5E115D83E8C4}"/>
    <dgm:cxn modelId="{9784986E-5AE0-4115-961C-683C3DB1F8AD}" type="presOf" srcId="{BAF3F340-8352-4222-AFCA-F9C43DC2AFFC}" destId="{FB9C78DF-B5DF-4E21-B5B4-75DE6C4C4887}" srcOrd="0" destOrd="1" presId="urn:microsoft.com/office/officeart/2005/8/layout/hList1"/>
    <dgm:cxn modelId="{8118A754-3C01-4C37-8FDE-E1BD1BA766AD}" srcId="{D7F59E10-E32F-4F9B-B48F-C94AD45CF198}" destId="{00609898-9DC4-46CF-BF49-853D627290FA}" srcOrd="1" destOrd="0" parTransId="{13744DB2-0F34-4105-8692-21CDCDEA7549}" sibTransId="{A6A745F3-2727-453B-AB1F-F9DABCEDC6F7}"/>
    <dgm:cxn modelId="{98CC7A79-217A-492D-8B7C-50FE15B1EE1B}" type="presOf" srcId="{5C37ABD1-558B-46C5-8CD3-5FCDC26CE438}" destId="{1F6748E1-ED89-40AF-943E-5559DB723B32}" srcOrd="0" destOrd="0" presId="urn:microsoft.com/office/officeart/2005/8/layout/hList1"/>
    <dgm:cxn modelId="{29A3BC7C-F1B6-4579-9782-D764F3C8E399}" type="presOf" srcId="{43268423-53A1-462D-AE01-81B4B5512939}" destId="{4AE58243-F280-426E-A053-3BAADF768F43}" srcOrd="0" destOrd="0" presId="urn:microsoft.com/office/officeart/2005/8/layout/hList1"/>
    <dgm:cxn modelId="{A9473782-0520-454C-BF54-EFAB67CAD07F}" srcId="{690E7E27-5E2C-45E2-AD2F-B3B255801FA6}" destId="{5C37ABD1-558B-46C5-8CD3-5FCDC26CE438}" srcOrd="0" destOrd="0" parTransId="{9EA0B2C1-1EFC-4E72-8160-A95AAEA583AB}" sibTransId="{30B6D061-5A8B-4FC8-AC92-81AF40F0D7B4}"/>
    <dgm:cxn modelId="{F79BC08C-E56E-49DA-BEB3-C40E4D0A8490}" type="presOf" srcId="{1F71956A-D288-43B5-A319-85AA152CB5EC}" destId="{1F6748E1-ED89-40AF-943E-5559DB723B32}" srcOrd="0" destOrd="1" presId="urn:microsoft.com/office/officeart/2005/8/layout/hList1"/>
    <dgm:cxn modelId="{63E426B3-FE86-4D11-8B2D-2D75D0D7FFF3}" srcId="{2B2DDAE5-E431-443A-9469-CE76404AD8E8}" destId="{690E7E27-5E2C-45E2-AD2F-B3B255801FA6}" srcOrd="0" destOrd="0" parTransId="{A6E55FBE-3AAD-45C6-BD7E-4CA780A95E5E}" sibTransId="{3FD60388-6ED7-40A6-A222-98E60DCFFC93}"/>
    <dgm:cxn modelId="{4ECB17BA-FBB1-4350-AFE3-ABF3D49518A2}" srcId="{2B2DDAE5-E431-443A-9469-CE76404AD8E8}" destId="{D7F59E10-E32F-4F9B-B48F-C94AD45CF198}" srcOrd="1" destOrd="0" parTransId="{0014B33B-0806-4145-9FDE-5038F03D40D5}" sibTransId="{5009F2D8-0B31-4E89-862A-174304EA7796}"/>
    <dgm:cxn modelId="{232B9FBA-82B0-4AE2-BAD3-B19F848A24E7}" type="presOf" srcId="{D7F59E10-E32F-4F9B-B48F-C94AD45CF198}" destId="{5BB1928D-9FB8-4791-A95B-DC3E837C21D5}" srcOrd="0" destOrd="0" presId="urn:microsoft.com/office/officeart/2005/8/layout/hList1"/>
    <dgm:cxn modelId="{8AE82CBD-8B53-42B8-A549-67B90E3D681A}" srcId="{D7F59E10-E32F-4F9B-B48F-C94AD45CF198}" destId="{8AA48655-139E-474E-BF68-59D515D4CC92}" srcOrd="0" destOrd="0" parTransId="{40AFBAF3-0F02-42FA-B88B-2BD18CEEAD8C}" sibTransId="{1C347F72-450D-460C-9CA3-29133D4546CD}"/>
    <dgm:cxn modelId="{3974B2C8-EDD9-4611-91CA-9B1D36D2D40F}" srcId="{43268423-53A1-462D-AE01-81B4B5512939}" destId="{48C9B5AF-5774-4655-BDA6-F344CFA1267E}" srcOrd="2" destOrd="0" parTransId="{607AA54E-AF99-419E-91EE-E45974472AF7}" sibTransId="{FB7702C1-43E1-4946-974B-FF02D3E39742}"/>
    <dgm:cxn modelId="{D32A18DB-BADC-4628-87AD-5030504EE714}" type="presOf" srcId="{48C9B5AF-5774-4655-BDA6-F344CFA1267E}" destId="{FB9C78DF-B5DF-4E21-B5B4-75DE6C4C4887}" srcOrd="0" destOrd="2" presId="urn:microsoft.com/office/officeart/2005/8/layout/hList1"/>
    <dgm:cxn modelId="{23F430E0-86C6-4F13-B5E4-D5F9EDCE17F9}" type="presOf" srcId="{00609898-9DC4-46CF-BF49-853D627290FA}" destId="{27DA32C7-7FDA-44CA-ABEB-311378D7EF0D}" srcOrd="0" destOrd="1" presId="urn:microsoft.com/office/officeart/2005/8/layout/hList1"/>
    <dgm:cxn modelId="{4A25AFE9-42C0-434A-96AE-4DE1C7517993}" srcId="{2B2DDAE5-E431-443A-9469-CE76404AD8E8}" destId="{43268423-53A1-462D-AE01-81B4B5512939}" srcOrd="2" destOrd="0" parTransId="{25FB14C9-63AE-4C53-8070-238D792D2629}" sibTransId="{F840E642-274A-44F0-8B76-1E6B0DDFA9D9}"/>
    <dgm:cxn modelId="{54D27AF1-C823-4CFB-A817-0B70F2CA6771}" srcId="{43268423-53A1-462D-AE01-81B4B5512939}" destId="{BAF3F340-8352-4222-AFCA-F9C43DC2AFFC}" srcOrd="1" destOrd="0" parTransId="{39283741-D214-4C23-975B-176BE6F74E17}" sibTransId="{840AE3A0-1498-43A3-8947-C4C38292A664}"/>
    <dgm:cxn modelId="{F9089089-1F53-4150-967C-867E2A406947}" type="presParOf" srcId="{6063F9A8-2B96-439E-B2D0-61D6C202D578}" destId="{9DE964FC-C495-4616-B498-C57B469A7BEC}" srcOrd="0" destOrd="0" presId="urn:microsoft.com/office/officeart/2005/8/layout/hList1"/>
    <dgm:cxn modelId="{7CA68CFE-81FD-4F07-87B4-81B319C4A88F}" type="presParOf" srcId="{9DE964FC-C495-4616-B498-C57B469A7BEC}" destId="{D92E7603-E9C0-4E6C-B5FD-F44A733FAD48}" srcOrd="0" destOrd="0" presId="urn:microsoft.com/office/officeart/2005/8/layout/hList1"/>
    <dgm:cxn modelId="{28810F87-D1F5-42B4-A11B-EC1E80307BE3}" type="presParOf" srcId="{9DE964FC-C495-4616-B498-C57B469A7BEC}" destId="{1F6748E1-ED89-40AF-943E-5559DB723B32}" srcOrd="1" destOrd="0" presId="urn:microsoft.com/office/officeart/2005/8/layout/hList1"/>
    <dgm:cxn modelId="{4BDCB6D0-4FEF-443A-BE77-0A896E1E3517}" type="presParOf" srcId="{6063F9A8-2B96-439E-B2D0-61D6C202D578}" destId="{125CF89E-FE2D-4947-8F5F-C9843809F526}" srcOrd="1" destOrd="0" presId="urn:microsoft.com/office/officeart/2005/8/layout/hList1"/>
    <dgm:cxn modelId="{10A810B9-EF6A-4D44-AD29-093E99F922C9}" type="presParOf" srcId="{6063F9A8-2B96-439E-B2D0-61D6C202D578}" destId="{133E3942-BA54-477B-9812-D5040850F983}" srcOrd="2" destOrd="0" presId="urn:microsoft.com/office/officeart/2005/8/layout/hList1"/>
    <dgm:cxn modelId="{625EAB02-25E6-4BAA-82F2-54CFC9A713A8}" type="presParOf" srcId="{133E3942-BA54-477B-9812-D5040850F983}" destId="{5BB1928D-9FB8-4791-A95B-DC3E837C21D5}" srcOrd="0" destOrd="0" presId="urn:microsoft.com/office/officeart/2005/8/layout/hList1"/>
    <dgm:cxn modelId="{8AD1D0FC-D00A-4382-9852-B8DADBAF1CDE}" type="presParOf" srcId="{133E3942-BA54-477B-9812-D5040850F983}" destId="{27DA32C7-7FDA-44CA-ABEB-311378D7EF0D}" srcOrd="1" destOrd="0" presId="urn:microsoft.com/office/officeart/2005/8/layout/hList1"/>
    <dgm:cxn modelId="{951BA677-2718-46AF-B82A-20DB72CB74F7}" type="presParOf" srcId="{6063F9A8-2B96-439E-B2D0-61D6C202D578}" destId="{6ECD094F-BE93-4A81-AA7B-D065D104FD81}" srcOrd="3" destOrd="0" presId="urn:microsoft.com/office/officeart/2005/8/layout/hList1"/>
    <dgm:cxn modelId="{ED280CE1-2A8E-4282-808D-76DFFA1B17B2}" type="presParOf" srcId="{6063F9A8-2B96-439E-B2D0-61D6C202D578}" destId="{E15A7A3C-4939-4F3D-8A4D-B7053F905539}" srcOrd="4" destOrd="0" presId="urn:microsoft.com/office/officeart/2005/8/layout/hList1"/>
    <dgm:cxn modelId="{E058B0B9-A34F-4C74-BB94-95299DE09275}" type="presParOf" srcId="{E15A7A3C-4939-4F3D-8A4D-B7053F905539}" destId="{4AE58243-F280-426E-A053-3BAADF768F43}" srcOrd="0" destOrd="0" presId="urn:microsoft.com/office/officeart/2005/8/layout/hList1"/>
    <dgm:cxn modelId="{94AA07EE-4964-4E2D-BD87-5DD4C9EA5DA9}" type="presParOf" srcId="{E15A7A3C-4939-4F3D-8A4D-B7053F905539}" destId="{FB9C78DF-B5DF-4E21-B5B4-75DE6C4C488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5EADEF-C278-48A1-9552-4E5B67850D9D}" type="doc">
      <dgm:prSet loTypeId="urn:microsoft.com/office/officeart/2005/8/layout/vList3" loCatId="picture" qsTypeId="urn:microsoft.com/office/officeart/2005/8/quickstyle/simple1" qsCatId="simple" csTypeId="urn:microsoft.com/office/officeart/2005/8/colors/colorful1" csCatId="colorful" phldr="1"/>
      <dgm:spPr/>
    </dgm:pt>
    <dgm:pt modelId="{ACE40CD4-BD34-4252-B712-5F5682302594}">
      <dgm:prSet phldrT="[Text]" custT="1"/>
      <dgm:spPr/>
      <dgm:t>
        <a:bodyPr/>
        <a:lstStyle/>
        <a:p>
          <a:r>
            <a:rPr lang="en-GB" sz="1600">
              <a:latin typeface="Network Rail Sans" panose="02000000040000020004" pitchFamily="2" charset="0"/>
            </a:rPr>
            <a:t>Would there be any benefit to having individual benchmarks and payment rates for different operators?</a:t>
          </a:r>
          <a:endParaRPr lang="en-GB" sz="1600"/>
        </a:p>
      </dgm:t>
    </dgm:pt>
    <dgm:pt modelId="{F4BCD289-CEAC-4FBC-8C68-08E9AF3734EC}" type="parTrans" cxnId="{B999F73D-5271-4798-B302-76D1119F4AC5}">
      <dgm:prSet/>
      <dgm:spPr/>
      <dgm:t>
        <a:bodyPr/>
        <a:lstStyle/>
        <a:p>
          <a:endParaRPr lang="en-GB" sz="1600"/>
        </a:p>
      </dgm:t>
    </dgm:pt>
    <dgm:pt modelId="{12C43390-1FD7-4FDF-BC92-B916E367B17F}" type="sibTrans" cxnId="{B999F73D-5271-4798-B302-76D1119F4AC5}">
      <dgm:prSet/>
      <dgm:spPr/>
      <dgm:t>
        <a:bodyPr/>
        <a:lstStyle/>
        <a:p>
          <a:endParaRPr lang="en-GB" sz="1600"/>
        </a:p>
      </dgm:t>
    </dgm:pt>
    <dgm:pt modelId="{3EE1F528-278D-4A32-8C9F-8518C225503A}">
      <dgm:prSet phldrT="[Text]" custT="1"/>
      <dgm:spPr/>
      <dgm:t>
        <a:bodyPr/>
        <a:lstStyle/>
        <a:p>
          <a:r>
            <a:rPr lang="en-GB" sz="1600">
              <a:latin typeface="Network Rail Sans" panose="02000000040000020004" pitchFamily="2" charset="0"/>
            </a:rPr>
            <a:t>Should benchmarks vary by route, geography, or operating context?</a:t>
          </a:r>
        </a:p>
        <a:p>
          <a:r>
            <a:rPr lang="en-GB" sz="1600">
              <a:latin typeface="Network Rail Sans" panose="02000000040000020004" pitchFamily="2" charset="0"/>
            </a:rPr>
            <a:t>Are there specific traffic types where differentiated benchmarks would be justified?</a:t>
          </a:r>
          <a:endParaRPr lang="en-GB" sz="1600"/>
        </a:p>
      </dgm:t>
    </dgm:pt>
    <dgm:pt modelId="{B6753633-FF0F-4CA6-9A5B-5C0637D6B031}" type="parTrans" cxnId="{A65CEA50-3E9E-43E5-BFD1-7E40E490ECFB}">
      <dgm:prSet/>
      <dgm:spPr/>
      <dgm:t>
        <a:bodyPr/>
        <a:lstStyle/>
        <a:p>
          <a:endParaRPr lang="en-GB" sz="1600"/>
        </a:p>
      </dgm:t>
    </dgm:pt>
    <dgm:pt modelId="{BB0D1E09-D33C-432E-92AB-707212CF7305}" type="sibTrans" cxnId="{A65CEA50-3E9E-43E5-BFD1-7E40E490ECFB}">
      <dgm:prSet/>
      <dgm:spPr/>
      <dgm:t>
        <a:bodyPr/>
        <a:lstStyle/>
        <a:p>
          <a:endParaRPr lang="en-GB" sz="1600"/>
        </a:p>
      </dgm:t>
    </dgm:pt>
    <dgm:pt modelId="{03352C3D-B8E0-492C-8712-2ABBB71A530A}">
      <dgm:prSet phldrT="[Text]" custT="1"/>
      <dgm:spPr/>
      <dgm:t>
        <a:bodyPr/>
        <a:lstStyle/>
        <a:p>
          <a:r>
            <a:rPr lang="en-GB" sz="1600">
              <a:latin typeface="Network Rail Sans" panose="02000000040000020004" pitchFamily="2" charset="0"/>
            </a:rPr>
            <a:t>Would more granular benchmarks improve accountability, or add unnecessary complexity?</a:t>
          </a:r>
          <a:endParaRPr lang="en-GB" sz="1600"/>
        </a:p>
      </dgm:t>
    </dgm:pt>
    <dgm:pt modelId="{24D74D24-30A2-4316-BAD2-59592F362C40}" type="parTrans" cxnId="{773959CA-6E97-46F1-AC30-45AE09F0F3C7}">
      <dgm:prSet/>
      <dgm:spPr/>
      <dgm:t>
        <a:bodyPr/>
        <a:lstStyle/>
        <a:p>
          <a:endParaRPr lang="en-GB" sz="1600"/>
        </a:p>
      </dgm:t>
    </dgm:pt>
    <dgm:pt modelId="{FC7E5827-43C5-4FA7-BA3D-DB5726B3066A}" type="sibTrans" cxnId="{773959CA-6E97-46F1-AC30-45AE09F0F3C7}">
      <dgm:prSet/>
      <dgm:spPr/>
      <dgm:t>
        <a:bodyPr/>
        <a:lstStyle/>
        <a:p>
          <a:endParaRPr lang="en-GB" sz="1600"/>
        </a:p>
      </dgm:t>
    </dgm:pt>
    <dgm:pt modelId="{314EFC7E-F108-470C-AE0C-03474F43C1BF}" type="pres">
      <dgm:prSet presAssocID="{825EADEF-C278-48A1-9552-4E5B67850D9D}" presName="linearFlow" presStyleCnt="0">
        <dgm:presLayoutVars>
          <dgm:dir/>
          <dgm:resizeHandles val="exact"/>
        </dgm:presLayoutVars>
      </dgm:prSet>
      <dgm:spPr/>
    </dgm:pt>
    <dgm:pt modelId="{62E4642F-CC69-4462-9B2B-C4B8BAED3EE6}" type="pres">
      <dgm:prSet presAssocID="{ACE40CD4-BD34-4252-B712-5F5682302594}" presName="composite" presStyleCnt="0"/>
      <dgm:spPr/>
    </dgm:pt>
    <dgm:pt modelId="{30CF2292-7A98-4EED-888F-6EE812B1286B}" type="pres">
      <dgm:prSet presAssocID="{ACE40CD4-BD34-4252-B712-5F5682302594}" presName="imgShp"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Train with solid fill"/>
        </a:ext>
      </dgm:extLst>
    </dgm:pt>
    <dgm:pt modelId="{89500271-5CE7-43DA-A20D-47FBA423F745}" type="pres">
      <dgm:prSet presAssocID="{ACE40CD4-BD34-4252-B712-5F5682302594}" presName="txShp" presStyleLbl="node1" presStyleIdx="0" presStyleCnt="3">
        <dgm:presLayoutVars>
          <dgm:bulletEnabled val="1"/>
        </dgm:presLayoutVars>
      </dgm:prSet>
      <dgm:spPr/>
    </dgm:pt>
    <dgm:pt modelId="{49731145-0661-413A-9F9C-C4FAF1DF438B}" type="pres">
      <dgm:prSet presAssocID="{12C43390-1FD7-4FDF-BC92-B916E367B17F}" presName="spacing" presStyleCnt="0"/>
      <dgm:spPr/>
    </dgm:pt>
    <dgm:pt modelId="{E9813C54-2156-487A-80E2-48A35F69493B}" type="pres">
      <dgm:prSet presAssocID="{3EE1F528-278D-4A32-8C9F-8518C225503A}" presName="composite" presStyleCnt="0"/>
      <dgm:spPr/>
    </dgm:pt>
    <dgm:pt modelId="{B9982DB1-EED6-4BDB-BF8E-4A0271566942}" type="pres">
      <dgm:prSet presAssocID="{3EE1F528-278D-4A32-8C9F-8518C225503A}" presName="imgShp"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Route (Two Pins With A Path) with solid fill"/>
        </a:ext>
      </dgm:extLst>
    </dgm:pt>
    <dgm:pt modelId="{8870C3B9-4EE1-481F-B6A1-450D4FA21E89}" type="pres">
      <dgm:prSet presAssocID="{3EE1F528-278D-4A32-8C9F-8518C225503A}" presName="txShp" presStyleLbl="node1" presStyleIdx="1" presStyleCnt="3">
        <dgm:presLayoutVars>
          <dgm:bulletEnabled val="1"/>
        </dgm:presLayoutVars>
      </dgm:prSet>
      <dgm:spPr/>
    </dgm:pt>
    <dgm:pt modelId="{3463D9CB-C3F2-4BE1-A70D-B699355C38A2}" type="pres">
      <dgm:prSet presAssocID="{BB0D1E09-D33C-432E-92AB-707212CF7305}" presName="spacing" presStyleCnt="0"/>
      <dgm:spPr/>
    </dgm:pt>
    <dgm:pt modelId="{1310C52D-4A70-4D86-BE5F-F5414A49FF77}" type="pres">
      <dgm:prSet presAssocID="{03352C3D-B8E0-492C-8712-2ABBB71A530A}" presName="composite" presStyleCnt="0"/>
      <dgm:spPr/>
    </dgm:pt>
    <dgm:pt modelId="{9019900F-5BB7-4F74-851D-61E70B8C9BE9}" type="pres">
      <dgm:prSet presAssocID="{03352C3D-B8E0-492C-8712-2ABBB71A530A}" presName="imgShp"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Gears with solid fill"/>
        </a:ext>
      </dgm:extLst>
    </dgm:pt>
    <dgm:pt modelId="{F2043618-D03F-421D-A76B-9FA22598EF24}" type="pres">
      <dgm:prSet presAssocID="{03352C3D-B8E0-492C-8712-2ABBB71A530A}" presName="txShp" presStyleLbl="node1" presStyleIdx="2" presStyleCnt="3">
        <dgm:presLayoutVars>
          <dgm:bulletEnabled val="1"/>
        </dgm:presLayoutVars>
      </dgm:prSet>
      <dgm:spPr/>
    </dgm:pt>
  </dgm:ptLst>
  <dgm:cxnLst>
    <dgm:cxn modelId="{4CA7F70C-6CE8-43AD-B798-128ECB615A0C}" type="presOf" srcId="{03352C3D-B8E0-492C-8712-2ABBB71A530A}" destId="{F2043618-D03F-421D-A76B-9FA22598EF24}" srcOrd="0" destOrd="0" presId="urn:microsoft.com/office/officeart/2005/8/layout/vList3"/>
    <dgm:cxn modelId="{B999F73D-5271-4798-B302-76D1119F4AC5}" srcId="{825EADEF-C278-48A1-9552-4E5B67850D9D}" destId="{ACE40CD4-BD34-4252-B712-5F5682302594}" srcOrd="0" destOrd="0" parTransId="{F4BCD289-CEAC-4FBC-8C68-08E9AF3734EC}" sibTransId="{12C43390-1FD7-4FDF-BC92-B916E367B17F}"/>
    <dgm:cxn modelId="{A65CEA50-3E9E-43E5-BFD1-7E40E490ECFB}" srcId="{825EADEF-C278-48A1-9552-4E5B67850D9D}" destId="{3EE1F528-278D-4A32-8C9F-8518C225503A}" srcOrd="1" destOrd="0" parTransId="{B6753633-FF0F-4CA6-9A5B-5C0637D6B031}" sibTransId="{BB0D1E09-D33C-432E-92AB-707212CF7305}"/>
    <dgm:cxn modelId="{1CFEAEA5-798B-4160-9622-353B39D534BF}" type="presOf" srcId="{825EADEF-C278-48A1-9552-4E5B67850D9D}" destId="{314EFC7E-F108-470C-AE0C-03474F43C1BF}" srcOrd="0" destOrd="0" presId="urn:microsoft.com/office/officeart/2005/8/layout/vList3"/>
    <dgm:cxn modelId="{E576D7B3-A415-4511-8DFA-88AB6A14B83F}" type="presOf" srcId="{3EE1F528-278D-4A32-8C9F-8518C225503A}" destId="{8870C3B9-4EE1-481F-B6A1-450D4FA21E89}" srcOrd="0" destOrd="0" presId="urn:microsoft.com/office/officeart/2005/8/layout/vList3"/>
    <dgm:cxn modelId="{F715ECC7-AA9E-4413-B280-A9B7CBD3543C}" type="presOf" srcId="{ACE40CD4-BD34-4252-B712-5F5682302594}" destId="{89500271-5CE7-43DA-A20D-47FBA423F745}" srcOrd="0" destOrd="0" presId="urn:microsoft.com/office/officeart/2005/8/layout/vList3"/>
    <dgm:cxn modelId="{773959CA-6E97-46F1-AC30-45AE09F0F3C7}" srcId="{825EADEF-C278-48A1-9552-4E5B67850D9D}" destId="{03352C3D-B8E0-492C-8712-2ABBB71A530A}" srcOrd="2" destOrd="0" parTransId="{24D74D24-30A2-4316-BAD2-59592F362C40}" sibTransId="{FC7E5827-43C5-4FA7-BA3D-DB5726B3066A}"/>
    <dgm:cxn modelId="{699B6E3A-4519-460B-9C53-58624AEBB1BF}" type="presParOf" srcId="{314EFC7E-F108-470C-AE0C-03474F43C1BF}" destId="{62E4642F-CC69-4462-9B2B-C4B8BAED3EE6}" srcOrd="0" destOrd="0" presId="urn:microsoft.com/office/officeart/2005/8/layout/vList3"/>
    <dgm:cxn modelId="{5B0F30FD-60ED-4741-8CC9-CBB573494FCE}" type="presParOf" srcId="{62E4642F-CC69-4462-9B2B-C4B8BAED3EE6}" destId="{30CF2292-7A98-4EED-888F-6EE812B1286B}" srcOrd="0" destOrd="0" presId="urn:microsoft.com/office/officeart/2005/8/layout/vList3"/>
    <dgm:cxn modelId="{5C378C52-26BA-4839-B308-7DCC4034AEE1}" type="presParOf" srcId="{62E4642F-CC69-4462-9B2B-C4B8BAED3EE6}" destId="{89500271-5CE7-43DA-A20D-47FBA423F745}" srcOrd="1" destOrd="0" presId="urn:microsoft.com/office/officeart/2005/8/layout/vList3"/>
    <dgm:cxn modelId="{F615F9EE-2625-4B50-8BF3-FB201C51B8B5}" type="presParOf" srcId="{314EFC7E-F108-470C-AE0C-03474F43C1BF}" destId="{49731145-0661-413A-9F9C-C4FAF1DF438B}" srcOrd="1" destOrd="0" presId="urn:microsoft.com/office/officeart/2005/8/layout/vList3"/>
    <dgm:cxn modelId="{570739EB-0069-4447-A438-9B0E95335BD3}" type="presParOf" srcId="{314EFC7E-F108-470C-AE0C-03474F43C1BF}" destId="{E9813C54-2156-487A-80E2-48A35F69493B}" srcOrd="2" destOrd="0" presId="urn:microsoft.com/office/officeart/2005/8/layout/vList3"/>
    <dgm:cxn modelId="{E7E8C9BF-FC51-4A39-85E0-80BD9FC5445F}" type="presParOf" srcId="{E9813C54-2156-487A-80E2-48A35F69493B}" destId="{B9982DB1-EED6-4BDB-BF8E-4A0271566942}" srcOrd="0" destOrd="0" presId="urn:microsoft.com/office/officeart/2005/8/layout/vList3"/>
    <dgm:cxn modelId="{BB5ADD99-DD4D-4CBB-965D-B1A84F18E1CB}" type="presParOf" srcId="{E9813C54-2156-487A-80E2-48A35F69493B}" destId="{8870C3B9-4EE1-481F-B6A1-450D4FA21E89}" srcOrd="1" destOrd="0" presId="urn:microsoft.com/office/officeart/2005/8/layout/vList3"/>
    <dgm:cxn modelId="{F53EEB2D-D215-44C2-8B52-A33607878840}" type="presParOf" srcId="{314EFC7E-F108-470C-AE0C-03474F43C1BF}" destId="{3463D9CB-C3F2-4BE1-A70D-B699355C38A2}" srcOrd="3" destOrd="0" presId="urn:microsoft.com/office/officeart/2005/8/layout/vList3"/>
    <dgm:cxn modelId="{B368EF6B-18D9-4B64-91AF-358AC57B2B9D}" type="presParOf" srcId="{314EFC7E-F108-470C-AE0C-03474F43C1BF}" destId="{1310C52D-4A70-4D86-BE5F-F5414A49FF77}" srcOrd="4" destOrd="0" presId="urn:microsoft.com/office/officeart/2005/8/layout/vList3"/>
    <dgm:cxn modelId="{068C5517-4736-470F-80BC-CD6BC062FDBC}" type="presParOf" srcId="{1310C52D-4A70-4D86-BE5F-F5414A49FF77}" destId="{9019900F-5BB7-4F74-851D-61E70B8C9BE9}" srcOrd="0" destOrd="0" presId="urn:microsoft.com/office/officeart/2005/8/layout/vList3"/>
    <dgm:cxn modelId="{F6211233-B9BD-486C-9D01-F74C4BE8D690}" type="presParOf" srcId="{1310C52D-4A70-4D86-BE5F-F5414A49FF77}" destId="{F2043618-D03F-421D-A76B-9FA22598EF2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A4DF66-B18B-4644-932F-43C468EB89CE}" type="doc">
      <dgm:prSet loTypeId="urn:microsoft.com/office/officeart/2008/layout/PictureStrips" loCatId="list" qsTypeId="urn:microsoft.com/office/officeart/2005/8/quickstyle/simple1" qsCatId="simple" csTypeId="urn:microsoft.com/office/officeart/2005/8/colors/accent3_1" csCatId="accent3" phldr="1"/>
      <dgm:spPr/>
      <dgm:t>
        <a:bodyPr/>
        <a:lstStyle/>
        <a:p>
          <a:endParaRPr lang="en-GB"/>
        </a:p>
      </dgm:t>
    </dgm:pt>
    <dgm:pt modelId="{C86F0100-821C-4E2B-9A8D-F54D0D8C2830}">
      <dgm:prSet custT="1"/>
      <dgm:spPr/>
      <dgm:t>
        <a:bodyPr/>
        <a:lstStyle/>
        <a:p>
          <a:r>
            <a:rPr lang="en-GB" sz="1800" b="0">
              <a:latin typeface="Network Rail Sans" panose="02000000040000020004" pitchFamily="2" charset="0"/>
            </a:rPr>
            <a:t>Early visibility of emerging approaches.</a:t>
          </a:r>
          <a:endParaRPr lang="en-GB" sz="1800">
            <a:latin typeface="Network Rail Sans" panose="02000000040000020004" pitchFamily="2" charset="0"/>
          </a:endParaRPr>
        </a:p>
      </dgm:t>
    </dgm:pt>
    <dgm:pt modelId="{99FBC10A-FBF8-4A4D-9085-8084C5DE57D2}" type="parTrans" cxnId="{9067BB2C-6B87-4F7F-BB6B-0325E8EC9FDC}">
      <dgm:prSet/>
      <dgm:spPr/>
      <dgm:t>
        <a:bodyPr/>
        <a:lstStyle/>
        <a:p>
          <a:endParaRPr lang="en-GB"/>
        </a:p>
      </dgm:t>
    </dgm:pt>
    <dgm:pt modelId="{0EE980A8-A436-4DC5-81F5-ED9782C04677}" type="sibTrans" cxnId="{9067BB2C-6B87-4F7F-BB6B-0325E8EC9FDC}">
      <dgm:prSet/>
      <dgm:spPr/>
      <dgm:t>
        <a:bodyPr/>
        <a:lstStyle/>
        <a:p>
          <a:endParaRPr lang="en-GB"/>
        </a:p>
      </dgm:t>
    </dgm:pt>
    <dgm:pt modelId="{EAC50621-5632-49B1-AF1D-3C86976373D0}">
      <dgm:prSet custT="1"/>
      <dgm:spPr/>
      <dgm:t>
        <a:bodyPr/>
        <a:lstStyle/>
        <a:p>
          <a:r>
            <a:rPr lang="en-GB" sz="1800" b="0">
              <a:latin typeface="Network Rail Sans" panose="02000000040000020004" pitchFamily="2" charset="0"/>
            </a:rPr>
            <a:t>Open feedback and transparent reporting.</a:t>
          </a:r>
          <a:endParaRPr lang="en-GB" sz="1800">
            <a:latin typeface="Network Rail Sans" panose="02000000040000020004" pitchFamily="2" charset="0"/>
          </a:endParaRPr>
        </a:p>
      </dgm:t>
    </dgm:pt>
    <dgm:pt modelId="{DEAE17BD-4EC0-4DD6-84C6-3599A80E1DBB}" type="parTrans" cxnId="{F9DC1140-07DC-4DFE-81EA-F284BEFAD16A}">
      <dgm:prSet/>
      <dgm:spPr/>
      <dgm:t>
        <a:bodyPr/>
        <a:lstStyle/>
        <a:p>
          <a:endParaRPr lang="en-GB"/>
        </a:p>
      </dgm:t>
    </dgm:pt>
    <dgm:pt modelId="{51DA12D3-32CC-48D8-BC88-75C80680E6FC}" type="sibTrans" cxnId="{F9DC1140-07DC-4DFE-81EA-F284BEFAD16A}">
      <dgm:prSet/>
      <dgm:spPr/>
      <dgm:t>
        <a:bodyPr/>
        <a:lstStyle/>
        <a:p>
          <a:endParaRPr lang="en-GB"/>
        </a:p>
      </dgm:t>
    </dgm:pt>
    <dgm:pt modelId="{3F9373B3-8384-4E2E-AECC-0E813B00B38C}">
      <dgm:prSet custT="1"/>
      <dgm:spPr/>
      <dgm:t>
        <a:bodyPr/>
        <a:lstStyle/>
        <a:p>
          <a:r>
            <a:rPr lang="en-GB" sz="1800" b="0">
              <a:latin typeface="Network Rail Sans" panose="02000000040000020004" pitchFamily="2" charset="0"/>
            </a:rPr>
            <a:t>Listening to concerns and perspectives.</a:t>
          </a:r>
          <a:endParaRPr lang="en-GB" sz="1800">
            <a:latin typeface="Network Rail Sans" panose="02000000040000020004" pitchFamily="2" charset="0"/>
          </a:endParaRPr>
        </a:p>
      </dgm:t>
    </dgm:pt>
    <dgm:pt modelId="{5870C663-A173-4DFF-B20B-A07761DBE317}" type="parTrans" cxnId="{154C8A96-2513-4742-908F-26D20E662A21}">
      <dgm:prSet/>
      <dgm:spPr/>
      <dgm:t>
        <a:bodyPr/>
        <a:lstStyle/>
        <a:p>
          <a:endParaRPr lang="en-GB"/>
        </a:p>
      </dgm:t>
    </dgm:pt>
    <dgm:pt modelId="{038C30D9-900C-4079-9367-C91D2CCE0953}" type="sibTrans" cxnId="{154C8A96-2513-4742-908F-26D20E662A21}">
      <dgm:prSet/>
      <dgm:spPr/>
      <dgm:t>
        <a:bodyPr/>
        <a:lstStyle/>
        <a:p>
          <a:endParaRPr lang="en-GB"/>
        </a:p>
      </dgm:t>
    </dgm:pt>
    <dgm:pt modelId="{13B89588-6694-41D0-86AD-19E33E165F87}" type="pres">
      <dgm:prSet presAssocID="{87A4DF66-B18B-4644-932F-43C468EB89CE}" presName="Name0" presStyleCnt="0">
        <dgm:presLayoutVars>
          <dgm:dir/>
          <dgm:resizeHandles val="exact"/>
        </dgm:presLayoutVars>
      </dgm:prSet>
      <dgm:spPr/>
    </dgm:pt>
    <dgm:pt modelId="{38133889-B4A6-4C20-A021-6BEE1F8DB1DD}" type="pres">
      <dgm:prSet presAssocID="{C86F0100-821C-4E2B-9A8D-F54D0D8C2830}" presName="composite" presStyleCnt="0"/>
      <dgm:spPr/>
    </dgm:pt>
    <dgm:pt modelId="{0F9FD358-03C0-4194-B6FF-CF63162537B2}" type="pres">
      <dgm:prSet presAssocID="{C86F0100-821C-4E2B-9A8D-F54D0D8C2830}" presName="rect1" presStyleLbl="trAlignAcc1" presStyleIdx="0" presStyleCnt="3">
        <dgm:presLayoutVars>
          <dgm:bulletEnabled val="1"/>
        </dgm:presLayoutVars>
      </dgm:prSet>
      <dgm:spPr/>
    </dgm:pt>
    <dgm:pt modelId="{21054659-E00B-46BF-978A-A77B80CDDD80}" type="pres">
      <dgm:prSet presAssocID="{C86F0100-821C-4E2B-9A8D-F54D0D8C2830}" presName="rect2" presStyleLbl="fgImgPlace1" presStyleIdx="0" presStyleCnt="3" custLinFactNeighborX="-761" custLinFactNeighborY="1221"/>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Eye with solid fill"/>
        </a:ext>
      </dgm:extLst>
    </dgm:pt>
    <dgm:pt modelId="{E67431DE-B872-401E-8D69-3FA0CAF8AD46}" type="pres">
      <dgm:prSet presAssocID="{0EE980A8-A436-4DC5-81F5-ED9782C04677}" presName="sibTrans" presStyleCnt="0"/>
      <dgm:spPr/>
    </dgm:pt>
    <dgm:pt modelId="{B87F2FD8-9AD9-4D35-BE72-98746EF9DF9A}" type="pres">
      <dgm:prSet presAssocID="{EAC50621-5632-49B1-AF1D-3C86976373D0}" presName="composite" presStyleCnt="0"/>
      <dgm:spPr/>
    </dgm:pt>
    <dgm:pt modelId="{03E64B1A-E4E5-42F5-A1CB-E17F4CBDE31B}" type="pres">
      <dgm:prSet presAssocID="{EAC50621-5632-49B1-AF1D-3C86976373D0}" presName="rect1" presStyleLbl="trAlignAcc1" presStyleIdx="1" presStyleCnt="3">
        <dgm:presLayoutVars>
          <dgm:bulletEnabled val="1"/>
        </dgm:presLayoutVars>
      </dgm:prSet>
      <dgm:spPr/>
    </dgm:pt>
    <dgm:pt modelId="{37F44D01-DDB7-46BC-9CF9-8169CB3819C2}" type="pres">
      <dgm:prSet presAssocID="{EAC50621-5632-49B1-AF1D-3C86976373D0}" presName="rect2"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eeting outline"/>
        </a:ext>
      </dgm:extLst>
    </dgm:pt>
    <dgm:pt modelId="{544CC9B3-966C-4399-8B51-63CB08AC83AB}" type="pres">
      <dgm:prSet presAssocID="{51DA12D3-32CC-48D8-BC88-75C80680E6FC}" presName="sibTrans" presStyleCnt="0"/>
      <dgm:spPr/>
    </dgm:pt>
    <dgm:pt modelId="{504E9702-804D-4FA4-B3FE-6E591661E447}" type="pres">
      <dgm:prSet presAssocID="{3F9373B3-8384-4E2E-AECC-0E813B00B38C}" presName="composite" presStyleCnt="0"/>
      <dgm:spPr/>
    </dgm:pt>
    <dgm:pt modelId="{E11AECDD-8351-4E79-9A1A-C95FD0CDDD93}" type="pres">
      <dgm:prSet presAssocID="{3F9373B3-8384-4E2E-AECC-0E813B00B38C}" presName="rect1" presStyleLbl="trAlignAcc1" presStyleIdx="2" presStyleCnt="3">
        <dgm:presLayoutVars>
          <dgm:bulletEnabled val="1"/>
        </dgm:presLayoutVars>
      </dgm:prSet>
      <dgm:spPr/>
    </dgm:pt>
    <dgm:pt modelId="{1CDCDE4B-0532-4051-AD24-46BFE807E97A}" type="pres">
      <dgm:prSet presAssocID="{3F9373B3-8384-4E2E-AECC-0E813B00B38C}" presName="rect2"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dgm:spPr>
      <dgm:extLst>
        <a:ext uri="{E40237B7-FDA0-4F09-8148-C483321AD2D9}">
          <dgm14:cNvPr xmlns:dgm14="http://schemas.microsoft.com/office/drawing/2010/diagram" id="0" name="" descr="Ear outline"/>
        </a:ext>
      </dgm:extLst>
    </dgm:pt>
  </dgm:ptLst>
  <dgm:cxnLst>
    <dgm:cxn modelId="{EF4EC523-2F7E-4B51-8008-DDD6B62BC7FF}" type="presOf" srcId="{87A4DF66-B18B-4644-932F-43C468EB89CE}" destId="{13B89588-6694-41D0-86AD-19E33E165F87}" srcOrd="0" destOrd="0" presId="urn:microsoft.com/office/officeart/2008/layout/PictureStrips"/>
    <dgm:cxn modelId="{9067BB2C-6B87-4F7F-BB6B-0325E8EC9FDC}" srcId="{87A4DF66-B18B-4644-932F-43C468EB89CE}" destId="{C86F0100-821C-4E2B-9A8D-F54D0D8C2830}" srcOrd="0" destOrd="0" parTransId="{99FBC10A-FBF8-4A4D-9085-8084C5DE57D2}" sibTransId="{0EE980A8-A436-4DC5-81F5-ED9782C04677}"/>
    <dgm:cxn modelId="{F9DC1140-07DC-4DFE-81EA-F284BEFAD16A}" srcId="{87A4DF66-B18B-4644-932F-43C468EB89CE}" destId="{EAC50621-5632-49B1-AF1D-3C86976373D0}" srcOrd="1" destOrd="0" parTransId="{DEAE17BD-4EC0-4DD6-84C6-3599A80E1DBB}" sibTransId="{51DA12D3-32CC-48D8-BC88-75C80680E6FC}"/>
    <dgm:cxn modelId="{154C8A96-2513-4742-908F-26D20E662A21}" srcId="{87A4DF66-B18B-4644-932F-43C468EB89CE}" destId="{3F9373B3-8384-4E2E-AECC-0E813B00B38C}" srcOrd="2" destOrd="0" parTransId="{5870C663-A173-4DFF-B20B-A07761DBE317}" sibTransId="{038C30D9-900C-4079-9367-C91D2CCE0953}"/>
    <dgm:cxn modelId="{43758DBA-DE11-40E6-A5E0-C2E3F2661DF5}" type="presOf" srcId="{C86F0100-821C-4E2B-9A8D-F54D0D8C2830}" destId="{0F9FD358-03C0-4194-B6FF-CF63162537B2}" srcOrd="0" destOrd="0" presId="urn:microsoft.com/office/officeart/2008/layout/PictureStrips"/>
    <dgm:cxn modelId="{5CF190BB-0A3F-4200-91D9-F21D564A3B47}" type="presOf" srcId="{3F9373B3-8384-4E2E-AECC-0E813B00B38C}" destId="{E11AECDD-8351-4E79-9A1A-C95FD0CDDD93}" srcOrd="0" destOrd="0" presId="urn:microsoft.com/office/officeart/2008/layout/PictureStrips"/>
    <dgm:cxn modelId="{67710EC7-725C-4292-B4A8-A9C835ED621B}" type="presOf" srcId="{EAC50621-5632-49B1-AF1D-3C86976373D0}" destId="{03E64B1A-E4E5-42F5-A1CB-E17F4CBDE31B}" srcOrd="0" destOrd="0" presId="urn:microsoft.com/office/officeart/2008/layout/PictureStrips"/>
    <dgm:cxn modelId="{26B4955E-959C-4E96-B788-C60F2802FE30}" type="presParOf" srcId="{13B89588-6694-41D0-86AD-19E33E165F87}" destId="{38133889-B4A6-4C20-A021-6BEE1F8DB1DD}" srcOrd="0" destOrd="0" presId="urn:microsoft.com/office/officeart/2008/layout/PictureStrips"/>
    <dgm:cxn modelId="{0C9F4A0F-9050-40BB-A82D-4D9BF2E48A44}" type="presParOf" srcId="{38133889-B4A6-4C20-A021-6BEE1F8DB1DD}" destId="{0F9FD358-03C0-4194-B6FF-CF63162537B2}" srcOrd="0" destOrd="0" presId="urn:microsoft.com/office/officeart/2008/layout/PictureStrips"/>
    <dgm:cxn modelId="{BB826E0B-EFF0-451F-AB7D-DB6FB5C4E11F}" type="presParOf" srcId="{38133889-B4A6-4C20-A021-6BEE1F8DB1DD}" destId="{21054659-E00B-46BF-978A-A77B80CDDD80}" srcOrd="1" destOrd="0" presId="urn:microsoft.com/office/officeart/2008/layout/PictureStrips"/>
    <dgm:cxn modelId="{D1C38560-031E-43E6-A395-E6F44E4C14F3}" type="presParOf" srcId="{13B89588-6694-41D0-86AD-19E33E165F87}" destId="{E67431DE-B872-401E-8D69-3FA0CAF8AD46}" srcOrd="1" destOrd="0" presId="urn:microsoft.com/office/officeart/2008/layout/PictureStrips"/>
    <dgm:cxn modelId="{DA3E060C-FE97-4393-8526-5C14CD539C93}" type="presParOf" srcId="{13B89588-6694-41D0-86AD-19E33E165F87}" destId="{B87F2FD8-9AD9-4D35-BE72-98746EF9DF9A}" srcOrd="2" destOrd="0" presId="urn:microsoft.com/office/officeart/2008/layout/PictureStrips"/>
    <dgm:cxn modelId="{6BFF8DB4-EAB2-4242-B7BB-18B426EB05C0}" type="presParOf" srcId="{B87F2FD8-9AD9-4D35-BE72-98746EF9DF9A}" destId="{03E64B1A-E4E5-42F5-A1CB-E17F4CBDE31B}" srcOrd="0" destOrd="0" presId="urn:microsoft.com/office/officeart/2008/layout/PictureStrips"/>
    <dgm:cxn modelId="{0608E284-5997-48E1-B144-53B15BEE14A9}" type="presParOf" srcId="{B87F2FD8-9AD9-4D35-BE72-98746EF9DF9A}" destId="{37F44D01-DDB7-46BC-9CF9-8169CB3819C2}" srcOrd="1" destOrd="0" presId="urn:microsoft.com/office/officeart/2008/layout/PictureStrips"/>
    <dgm:cxn modelId="{E95C72D4-C045-4090-B73E-590FF000E71A}" type="presParOf" srcId="{13B89588-6694-41D0-86AD-19E33E165F87}" destId="{544CC9B3-966C-4399-8B51-63CB08AC83AB}" srcOrd="3" destOrd="0" presId="urn:microsoft.com/office/officeart/2008/layout/PictureStrips"/>
    <dgm:cxn modelId="{3FDFC157-BFB5-4C0B-9E5F-A1F042A01064}" type="presParOf" srcId="{13B89588-6694-41D0-86AD-19E33E165F87}" destId="{504E9702-804D-4FA4-B3FE-6E591661E447}" srcOrd="4" destOrd="0" presId="urn:microsoft.com/office/officeart/2008/layout/PictureStrips"/>
    <dgm:cxn modelId="{010CCBBE-73EF-4272-85F0-4A7396CCCD39}" type="presParOf" srcId="{504E9702-804D-4FA4-B3FE-6E591661E447}" destId="{E11AECDD-8351-4E79-9A1A-C95FD0CDDD93}" srcOrd="0" destOrd="0" presId="urn:microsoft.com/office/officeart/2008/layout/PictureStrips"/>
    <dgm:cxn modelId="{1681BEC7-FAF2-40DD-BF0B-4A8CD23373EA}" type="presParOf" srcId="{504E9702-804D-4FA4-B3FE-6E591661E447}" destId="{1CDCDE4B-0532-4051-AD24-46BFE807E97A}" srcOrd="1" destOrd="0" presId="urn:microsoft.com/office/officeart/2008/layout/PictureStrips"/>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E7603-E9C0-4E6C-B5FD-F44A733FAD48}">
      <dsp:nvSpPr>
        <dsp:cNvPr id="0" name=""/>
        <dsp:cNvSpPr/>
      </dsp:nvSpPr>
      <dsp:spPr>
        <a:xfrm>
          <a:off x="2881" y="121647"/>
          <a:ext cx="2809198" cy="667949"/>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a:t>Planned disruption (freight &amp; Charter)</a:t>
          </a:r>
        </a:p>
      </dsp:txBody>
      <dsp:txXfrm>
        <a:off x="2881" y="121647"/>
        <a:ext cx="2809198" cy="667949"/>
      </dsp:txXfrm>
    </dsp:sp>
    <dsp:sp modelId="{1F6748E1-ED89-40AF-943E-5559DB723B32}">
      <dsp:nvSpPr>
        <dsp:cNvPr id="0" name=""/>
        <dsp:cNvSpPr/>
      </dsp:nvSpPr>
      <dsp:spPr>
        <a:xfrm>
          <a:off x="2881" y="789597"/>
          <a:ext cx="2809198" cy="138348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mj-lt"/>
            <a:buAutoNum type="arabicPeriod"/>
          </a:pPr>
          <a:r>
            <a:rPr lang="en-GB" sz="1600" kern="1200"/>
            <a:t>Free possessions allowance</a:t>
          </a:r>
        </a:p>
        <a:p>
          <a:pPr marL="171450" lvl="1" indent="-171450" algn="l" defTabSz="711200">
            <a:lnSpc>
              <a:spcPct val="90000"/>
            </a:lnSpc>
            <a:spcBef>
              <a:spcPct val="0"/>
            </a:spcBef>
            <a:spcAft>
              <a:spcPct val="15000"/>
            </a:spcAft>
            <a:buFont typeface="+mj-lt"/>
            <a:buAutoNum type="arabicPeriod"/>
          </a:pPr>
          <a:r>
            <a:rPr lang="en-GB" sz="1600" kern="1200"/>
            <a:t>Access charge supplement</a:t>
          </a:r>
        </a:p>
      </dsp:txBody>
      <dsp:txXfrm>
        <a:off x="2881" y="789597"/>
        <a:ext cx="2809198" cy="1383480"/>
      </dsp:txXfrm>
    </dsp:sp>
    <dsp:sp modelId="{5BB1928D-9FB8-4791-A95B-DC3E837C21D5}">
      <dsp:nvSpPr>
        <dsp:cNvPr id="0" name=""/>
        <dsp:cNvSpPr/>
      </dsp:nvSpPr>
      <dsp:spPr>
        <a:xfrm>
          <a:off x="3205367" y="121647"/>
          <a:ext cx="2809198" cy="667949"/>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a:t>Unplanned disruption</a:t>
          </a:r>
        </a:p>
      </dsp:txBody>
      <dsp:txXfrm>
        <a:off x="3205367" y="121647"/>
        <a:ext cx="2809198" cy="667949"/>
      </dsp:txXfrm>
    </dsp:sp>
    <dsp:sp modelId="{27DA32C7-7FDA-44CA-ABEB-311378D7EF0D}">
      <dsp:nvSpPr>
        <dsp:cNvPr id="0" name=""/>
        <dsp:cNvSpPr/>
      </dsp:nvSpPr>
      <dsp:spPr>
        <a:xfrm>
          <a:off x="3205367" y="789597"/>
          <a:ext cx="2809198" cy="138348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mj-lt"/>
            <a:buAutoNum type="arabicPeriod"/>
          </a:pPr>
          <a:r>
            <a:rPr lang="en-GB" sz="1600" kern="1200"/>
            <a:t>Benchmarks based on historic performance (with or without adjustments)</a:t>
          </a:r>
        </a:p>
        <a:p>
          <a:pPr marL="171450" lvl="1" indent="-171450" algn="l" defTabSz="711200">
            <a:lnSpc>
              <a:spcPct val="90000"/>
            </a:lnSpc>
            <a:spcBef>
              <a:spcPct val="0"/>
            </a:spcBef>
            <a:spcAft>
              <a:spcPct val="15000"/>
            </a:spcAft>
            <a:buFont typeface="+mj-lt"/>
            <a:buAutoNum type="arabicPeriod"/>
          </a:pPr>
          <a:r>
            <a:rPr lang="en-GB" sz="1600" kern="1200"/>
            <a:t>Benchmarks aligned to a target</a:t>
          </a:r>
        </a:p>
      </dsp:txBody>
      <dsp:txXfrm>
        <a:off x="3205367" y="789597"/>
        <a:ext cx="2809198" cy="1383480"/>
      </dsp:txXfrm>
    </dsp:sp>
    <dsp:sp modelId="{4AE58243-F280-426E-A053-3BAADF768F43}">
      <dsp:nvSpPr>
        <dsp:cNvPr id="0" name=""/>
        <dsp:cNvSpPr/>
      </dsp:nvSpPr>
      <dsp:spPr>
        <a:xfrm>
          <a:off x="6407853" y="121647"/>
          <a:ext cx="2809198" cy="667949"/>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kern="1200"/>
            <a:t>Unplanned SV&amp;C</a:t>
          </a:r>
        </a:p>
      </dsp:txBody>
      <dsp:txXfrm>
        <a:off x="6407853" y="121647"/>
        <a:ext cx="2809198" cy="667949"/>
      </dsp:txXfrm>
    </dsp:sp>
    <dsp:sp modelId="{FB9C78DF-B5DF-4E21-B5B4-75DE6C4C4887}">
      <dsp:nvSpPr>
        <dsp:cNvPr id="0" name=""/>
        <dsp:cNvSpPr/>
      </dsp:nvSpPr>
      <dsp:spPr>
        <a:xfrm>
          <a:off x="6407853" y="789597"/>
          <a:ext cx="2809198" cy="138348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mj-lt"/>
            <a:buAutoNum type="arabicPeriod"/>
          </a:pPr>
          <a:r>
            <a:rPr lang="en-GB" sz="1600" kern="1200"/>
            <a:t>Thresholds / benchmarks </a:t>
          </a:r>
        </a:p>
        <a:p>
          <a:pPr marL="171450" lvl="1" indent="-171450" algn="l" defTabSz="711200">
            <a:lnSpc>
              <a:spcPct val="90000"/>
            </a:lnSpc>
            <a:spcBef>
              <a:spcPct val="0"/>
            </a:spcBef>
            <a:spcAft>
              <a:spcPct val="15000"/>
            </a:spcAft>
            <a:buFont typeface="+mj-lt"/>
            <a:buAutoNum type="arabicPeriod"/>
          </a:pPr>
          <a:r>
            <a:rPr lang="en-GB" sz="1600" kern="1200"/>
            <a:t>Rolling allowance</a:t>
          </a:r>
        </a:p>
        <a:p>
          <a:pPr marL="171450" lvl="1" indent="-171450" algn="l" defTabSz="711200">
            <a:lnSpc>
              <a:spcPct val="90000"/>
            </a:lnSpc>
            <a:spcBef>
              <a:spcPct val="0"/>
            </a:spcBef>
            <a:spcAft>
              <a:spcPct val="15000"/>
            </a:spcAft>
            <a:buChar char="•"/>
          </a:pPr>
          <a:endParaRPr lang="en-GB" sz="1600" kern="1200"/>
        </a:p>
      </dsp:txBody>
      <dsp:txXfrm>
        <a:off x="6407853" y="789597"/>
        <a:ext cx="2809198" cy="1383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00271-5CE7-43DA-A20D-47FBA423F745}">
      <dsp:nvSpPr>
        <dsp:cNvPr id="0" name=""/>
        <dsp:cNvSpPr/>
      </dsp:nvSpPr>
      <dsp:spPr>
        <a:xfrm rot="10800000">
          <a:off x="1955491" y="416"/>
          <a:ext cx="6795698" cy="975171"/>
        </a:xfrm>
        <a:prstGeom prst="homePlat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0023" tIns="60960" rIns="113792"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Network Rail Sans" panose="02000000040000020004" pitchFamily="2" charset="0"/>
            </a:rPr>
            <a:t>Would there be any benefit to having individual benchmarks and payment rates for different operators?</a:t>
          </a:r>
          <a:endParaRPr lang="en-GB" sz="1600" kern="1200"/>
        </a:p>
      </dsp:txBody>
      <dsp:txXfrm rot="10800000">
        <a:off x="2199284" y="416"/>
        <a:ext cx="6551905" cy="975171"/>
      </dsp:txXfrm>
    </dsp:sp>
    <dsp:sp modelId="{30CF2292-7A98-4EED-888F-6EE812B1286B}">
      <dsp:nvSpPr>
        <dsp:cNvPr id="0" name=""/>
        <dsp:cNvSpPr/>
      </dsp:nvSpPr>
      <dsp:spPr>
        <a:xfrm>
          <a:off x="1467905" y="416"/>
          <a:ext cx="975171" cy="975171"/>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70C3B9-4EE1-481F-B6A1-450D4FA21E89}">
      <dsp:nvSpPr>
        <dsp:cNvPr id="0" name=""/>
        <dsp:cNvSpPr/>
      </dsp:nvSpPr>
      <dsp:spPr>
        <a:xfrm rot="10800000">
          <a:off x="1955491" y="1219380"/>
          <a:ext cx="6795698" cy="975171"/>
        </a:xfrm>
        <a:prstGeom prst="homePlat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0023" tIns="60960" rIns="113792"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Network Rail Sans" panose="02000000040000020004" pitchFamily="2" charset="0"/>
            </a:rPr>
            <a:t>Should benchmarks vary by route, geography, or operating context?</a:t>
          </a:r>
        </a:p>
        <a:p>
          <a:pPr marL="0" lvl="0" indent="0" algn="ctr" defTabSz="711200">
            <a:lnSpc>
              <a:spcPct val="90000"/>
            </a:lnSpc>
            <a:spcBef>
              <a:spcPct val="0"/>
            </a:spcBef>
            <a:spcAft>
              <a:spcPct val="35000"/>
            </a:spcAft>
            <a:buNone/>
          </a:pPr>
          <a:r>
            <a:rPr lang="en-GB" sz="1600" kern="1200">
              <a:latin typeface="Network Rail Sans" panose="02000000040000020004" pitchFamily="2" charset="0"/>
            </a:rPr>
            <a:t>Are there specific traffic types where differentiated benchmarks would be justified?</a:t>
          </a:r>
          <a:endParaRPr lang="en-GB" sz="1600" kern="1200"/>
        </a:p>
      </dsp:txBody>
      <dsp:txXfrm rot="10800000">
        <a:off x="2199284" y="1219380"/>
        <a:ext cx="6551905" cy="975171"/>
      </dsp:txXfrm>
    </dsp:sp>
    <dsp:sp modelId="{B9982DB1-EED6-4BDB-BF8E-4A0271566942}">
      <dsp:nvSpPr>
        <dsp:cNvPr id="0" name=""/>
        <dsp:cNvSpPr/>
      </dsp:nvSpPr>
      <dsp:spPr>
        <a:xfrm>
          <a:off x="1467905" y="1219380"/>
          <a:ext cx="975171" cy="975171"/>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043618-D03F-421D-A76B-9FA22598EF24}">
      <dsp:nvSpPr>
        <dsp:cNvPr id="0" name=""/>
        <dsp:cNvSpPr/>
      </dsp:nvSpPr>
      <dsp:spPr>
        <a:xfrm rot="10800000">
          <a:off x="1955491" y="2438344"/>
          <a:ext cx="6795698" cy="975171"/>
        </a:xfrm>
        <a:prstGeom prst="homePlat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0023" tIns="60960" rIns="113792"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Network Rail Sans" panose="02000000040000020004" pitchFamily="2" charset="0"/>
            </a:rPr>
            <a:t>Would more granular benchmarks improve accountability, or add unnecessary complexity?</a:t>
          </a:r>
          <a:endParaRPr lang="en-GB" sz="1600" kern="1200"/>
        </a:p>
      </dsp:txBody>
      <dsp:txXfrm rot="10800000">
        <a:off x="2199284" y="2438344"/>
        <a:ext cx="6551905" cy="975171"/>
      </dsp:txXfrm>
    </dsp:sp>
    <dsp:sp modelId="{9019900F-5BB7-4F74-851D-61E70B8C9BE9}">
      <dsp:nvSpPr>
        <dsp:cNvPr id="0" name=""/>
        <dsp:cNvSpPr/>
      </dsp:nvSpPr>
      <dsp:spPr>
        <a:xfrm>
          <a:off x="1467905" y="2438344"/>
          <a:ext cx="975171" cy="975171"/>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FD358-03C0-4194-B6FF-CF63162537B2}">
      <dsp:nvSpPr>
        <dsp:cNvPr id="0" name=""/>
        <dsp:cNvSpPr/>
      </dsp:nvSpPr>
      <dsp:spPr>
        <a:xfrm>
          <a:off x="336083" y="592369"/>
          <a:ext cx="3252013" cy="1016254"/>
        </a:xfrm>
        <a:prstGeom prst="rect">
          <a:avLst/>
        </a:prstGeom>
        <a:solidFill>
          <a:schemeClr val="accent3">
            <a:alpha val="40000"/>
            <a:tint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8343"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Early visibility of emerging approaches.</a:t>
          </a:r>
          <a:endParaRPr lang="en-GB" sz="1800" kern="1200">
            <a:latin typeface="Network Rail Sans" panose="02000000040000020004" pitchFamily="2" charset="0"/>
          </a:endParaRPr>
        </a:p>
      </dsp:txBody>
      <dsp:txXfrm>
        <a:off x="336083" y="592369"/>
        <a:ext cx="3252013" cy="1016254"/>
      </dsp:txXfrm>
    </dsp:sp>
    <dsp:sp modelId="{21054659-E00B-46BF-978A-A77B80CDDD80}">
      <dsp:nvSpPr>
        <dsp:cNvPr id="0" name=""/>
        <dsp:cNvSpPr/>
      </dsp:nvSpPr>
      <dsp:spPr>
        <a:xfrm>
          <a:off x="195169" y="458605"/>
          <a:ext cx="711377" cy="106706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E64B1A-E4E5-42F5-A1CB-E17F4CBDE31B}">
      <dsp:nvSpPr>
        <dsp:cNvPr id="0" name=""/>
        <dsp:cNvSpPr/>
      </dsp:nvSpPr>
      <dsp:spPr>
        <a:xfrm>
          <a:off x="3844439" y="592643"/>
          <a:ext cx="3249959" cy="1015612"/>
        </a:xfrm>
        <a:prstGeom prst="rect">
          <a:avLst/>
        </a:prstGeom>
        <a:solidFill>
          <a:schemeClr val="accent3">
            <a:alpha val="40000"/>
            <a:tint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7908"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Open feedback and transparent reporting.</a:t>
          </a:r>
          <a:endParaRPr lang="en-GB" sz="1800" kern="1200">
            <a:latin typeface="Network Rail Sans" panose="02000000040000020004" pitchFamily="2" charset="0"/>
          </a:endParaRPr>
        </a:p>
      </dsp:txBody>
      <dsp:txXfrm>
        <a:off x="3844439" y="592643"/>
        <a:ext cx="3249959" cy="1015612"/>
      </dsp:txXfrm>
    </dsp:sp>
    <dsp:sp modelId="{37F44D01-DDB7-46BC-9CF9-8169CB3819C2}">
      <dsp:nvSpPr>
        <dsp:cNvPr id="0" name=""/>
        <dsp:cNvSpPr/>
      </dsp:nvSpPr>
      <dsp:spPr>
        <a:xfrm>
          <a:off x="3709024" y="445944"/>
          <a:ext cx="710928" cy="106639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1AECDD-8351-4E79-9A1A-C95FD0CDDD93}">
      <dsp:nvSpPr>
        <dsp:cNvPr id="0" name=""/>
        <dsp:cNvSpPr/>
      </dsp:nvSpPr>
      <dsp:spPr>
        <a:xfrm>
          <a:off x="7350228" y="594289"/>
          <a:ext cx="3237646" cy="1011764"/>
        </a:xfrm>
        <a:prstGeom prst="rect">
          <a:avLst/>
        </a:prstGeom>
        <a:solidFill>
          <a:schemeClr val="accent3">
            <a:alpha val="40000"/>
            <a:tint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302"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Listening to concerns and perspectives.</a:t>
          </a:r>
          <a:endParaRPr lang="en-GB" sz="1800" kern="1200">
            <a:latin typeface="Network Rail Sans" panose="02000000040000020004" pitchFamily="2" charset="0"/>
          </a:endParaRPr>
        </a:p>
      </dsp:txBody>
      <dsp:txXfrm>
        <a:off x="7350228" y="594289"/>
        <a:ext cx="3237646" cy="1011764"/>
      </dsp:txXfrm>
    </dsp:sp>
    <dsp:sp modelId="{1CDCDE4B-0532-4051-AD24-46BFE807E97A}">
      <dsp:nvSpPr>
        <dsp:cNvPr id="0" name=""/>
        <dsp:cNvSpPr/>
      </dsp:nvSpPr>
      <dsp:spPr>
        <a:xfrm>
          <a:off x="7215326" y="448145"/>
          <a:ext cx="708235" cy="106235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402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4F75DD-2696-40C2-8873-C5E369989A3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3085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fld id="{6D4F75DD-2696-40C2-8873-C5E369989A37}" type="slidenum">
              <a:rPr lang="en-GB" smtClean="0"/>
              <a:t>3</a:t>
            </a:fld>
            <a:endParaRPr lang="en-GB"/>
          </a:p>
        </p:txBody>
      </p:sp>
    </p:spTree>
    <p:extLst>
      <p:ext uri="{BB962C8B-B14F-4D97-AF65-F5344CB8AC3E}">
        <p14:creationId xmlns:p14="http://schemas.microsoft.com/office/powerpoint/2010/main" val="4131540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19122-DC64-6E38-615A-3EA491966A5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D145A0D-186F-F850-1F75-EA2D049239F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2F7FDE3-9489-41C9-B13C-8C542D0A7F90}"/>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5</a:t>
            </a:fld>
            <a:endParaRPr lang="en-GB"/>
          </a:p>
        </p:txBody>
      </p:sp>
    </p:spTree>
    <p:extLst>
      <p:ext uri="{BB962C8B-B14F-4D97-AF65-F5344CB8AC3E}">
        <p14:creationId xmlns:p14="http://schemas.microsoft.com/office/powerpoint/2010/main" val="3993265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58232-5C81-F35F-0933-1AC62A0469C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78293FB-5E22-05A6-081B-08619B4B1F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24E09F3-5C96-BD7C-6705-BD8926FFEE43}"/>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11</a:t>
            </a:fld>
            <a:endParaRPr lang="en-GB"/>
          </a:p>
        </p:txBody>
      </p:sp>
    </p:spTree>
    <p:extLst>
      <p:ext uri="{BB962C8B-B14F-4D97-AF65-F5344CB8AC3E}">
        <p14:creationId xmlns:p14="http://schemas.microsoft.com/office/powerpoint/2010/main" val="4000861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06C2A-85BA-B919-98B2-78FFBF3F9E8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1E7DCDA-301F-170D-D593-0A2FD2048AE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F1B623E-E3DC-B918-9F7F-141DC35F6B01}"/>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12</a:t>
            </a:fld>
            <a:endParaRPr lang="en-GB"/>
          </a:p>
        </p:txBody>
      </p:sp>
    </p:spTree>
    <p:extLst>
      <p:ext uri="{BB962C8B-B14F-4D97-AF65-F5344CB8AC3E}">
        <p14:creationId xmlns:p14="http://schemas.microsoft.com/office/powerpoint/2010/main" val="3388391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354328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EAC5D-D474-F42F-4CFF-F50D2449F9D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9FB9C57-0FC3-5135-D7CA-8A3EE360A17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84E23A-F9B0-1BAE-2A51-20AC86531F7E}"/>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17</a:t>
            </a:fld>
            <a:endParaRPr lang="en-GB"/>
          </a:p>
        </p:txBody>
      </p:sp>
    </p:spTree>
    <p:extLst>
      <p:ext uri="{BB962C8B-B14F-4D97-AF65-F5344CB8AC3E}">
        <p14:creationId xmlns:p14="http://schemas.microsoft.com/office/powerpoint/2010/main" val="2808533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FD695-DB20-6631-695F-2374366DD6E4}"/>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A812A823-7998-0A6D-615B-C188BFB03B9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CEF635F-1C52-A609-8E12-F5C7A951A0F0}"/>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18</a:t>
            </a:fld>
            <a:endParaRPr lang="en-GB"/>
          </a:p>
        </p:txBody>
      </p:sp>
    </p:spTree>
    <p:extLst>
      <p:ext uri="{BB962C8B-B14F-4D97-AF65-F5344CB8AC3E}">
        <p14:creationId xmlns:p14="http://schemas.microsoft.com/office/powerpoint/2010/main" val="3378189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2AAE-225C-6771-6164-41097E6BD68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0BEF204-F566-7DE7-D945-80C84C7BCE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A449525-D875-80A0-DE31-D5E4BF03600E}"/>
              </a:ext>
            </a:extLst>
          </p:cNvPr>
          <p:cNvSpPr>
            <a:spLocks noGrp="1"/>
          </p:cNvSpPr>
          <p:nvPr>
            <p:ph type="sldNum" sz="quarter" idx="4294967295"/>
          </p:nvPr>
        </p:nvSpPr>
        <p:spPr>
          <a:xfrm>
            <a:off x="3884613" y="8685213"/>
            <a:ext cx="2971800" cy="458787"/>
          </a:xfrm>
          <a:prstGeom prst="rect">
            <a:avLst/>
          </a:prstGeom>
        </p:spPr>
        <p:txBody>
          <a:bodyPr/>
          <a:lstStyle/>
          <a:p>
            <a:fld id="{07E03878-09C7-4A7D-AEA1-1C7E3B05C8C5}" type="slidenum">
              <a:rPr lang="en-GB" smtClean="0"/>
              <a:t>20</a:t>
            </a:fld>
            <a:endParaRPr lang="en-GB"/>
          </a:p>
        </p:txBody>
      </p:sp>
    </p:spTree>
    <p:extLst>
      <p:ext uri="{BB962C8B-B14F-4D97-AF65-F5344CB8AC3E}">
        <p14:creationId xmlns:p14="http://schemas.microsoft.com/office/powerpoint/2010/main" val="2403586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8DE2D-53FD-4835-B10D-40BE2546DCF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04A6FFB-79B1-5C16-D460-4F0F991561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54BCDD5-F069-2313-3826-B6768812A42E}"/>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5" name="Footer Placeholder 4">
            <a:extLst>
              <a:ext uri="{FF2B5EF4-FFF2-40B4-BE49-F238E27FC236}">
                <a16:creationId xmlns:a16="http://schemas.microsoft.com/office/drawing/2014/main" id="{45CAE992-47BE-1BE8-6EC5-23E1574FFD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5B3371-A714-7343-CE97-EDAF81A549FC}"/>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3602669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0737-B711-EB76-BCAC-DD10019461D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C99B6ED-1D1F-77D4-8969-F79F7CC92E4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B61681A-63A8-D7A3-5316-6E8246C912E4}"/>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5" name="Footer Placeholder 4">
            <a:extLst>
              <a:ext uri="{FF2B5EF4-FFF2-40B4-BE49-F238E27FC236}">
                <a16:creationId xmlns:a16="http://schemas.microsoft.com/office/drawing/2014/main" id="{B195D66F-9BB0-D690-FCD7-A5461FBB0D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3BCED4-2818-DAE7-3285-109E724425C5}"/>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962975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D4E77-3547-D8BD-1E9C-9C741895C52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01BD6A2-376E-E53E-C88C-8D03CAB9EF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F05D7D6-DC85-3AC4-8BBE-50BB97E88A07}"/>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5" name="Footer Placeholder 4">
            <a:extLst>
              <a:ext uri="{FF2B5EF4-FFF2-40B4-BE49-F238E27FC236}">
                <a16:creationId xmlns:a16="http://schemas.microsoft.com/office/drawing/2014/main" id="{04DF22DE-B796-B888-810C-D980EF1702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62E227-B0C7-3649-6A83-8B17647B1BE2}"/>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1802321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0D148-30AD-A8DE-01A3-5EC5325BE48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6E6A821-3D59-92CF-B8BD-8FFA1EB1A50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DB99A5D-C64E-1DD8-BE5A-ABCCEF34D02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CACBB9A-4C71-7888-71DE-EABAB9DEF0E7}"/>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6" name="Footer Placeholder 5">
            <a:extLst>
              <a:ext uri="{FF2B5EF4-FFF2-40B4-BE49-F238E27FC236}">
                <a16:creationId xmlns:a16="http://schemas.microsoft.com/office/drawing/2014/main" id="{78584AC0-28F0-2A24-AD35-6FAA39D05D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8E9BA8-B8DF-DA59-8FE7-62DC0D15C575}"/>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4106993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BC6B8-0AA0-7E23-7694-84D32F72366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85AA4DB-900B-310B-F869-7F32BECB9E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7F4566-60B1-8E45-798A-38B6F28792F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6035DE-8E0F-7BA3-F884-980AE3A5EC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605CAE0-3D69-E2AF-944A-6D2CEBDAF06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7DE9077-42DE-27FD-0F09-732E7F3DFC37}"/>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8" name="Footer Placeholder 7">
            <a:extLst>
              <a:ext uri="{FF2B5EF4-FFF2-40B4-BE49-F238E27FC236}">
                <a16:creationId xmlns:a16="http://schemas.microsoft.com/office/drawing/2014/main" id="{B603DC63-D986-8CD8-E55D-DC668808F72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E8F37F8-5F9D-AE5F-581B-5FDF8C1C23F3}"/>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272392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3CF5C-B9BB-EF90-FD8C-83FAB296B07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370F293-507E-0417-DA02-20C29069D9C3}"/>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4" name="Footer Placeholder 3">
            <a:extLst>
              <a:ext uri="{FF2B5EF4-FFF2-40B4-BE49-F238E27FC236}">
                <a16:creationId xmlns:a16="http://schemas.microsoft.com/office/drawing/2014/main" id="{B7E02CAD-2C39-1045-33A5-072FAA5AD7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8762EB4-9520-95F2-3DA6-E4EF04B40FB7}"/>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322625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B7E0E6-0B7A-B04B-4C41-A01E5CF92423}"/>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3" name="Footer Placeholder 2">
            <a:extLst>
              <a:ext uri="{FF2B5EF4-FFF2-40B4-BE49-F238E27FC236}">
                <a16:creationId xmlns:a16="http://schemas.microsoft.com/office/drawing/2014/main" id="{474A0916-042B-ECF2-C86C-4FC7061C57D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DA2A003-007B-7762-CAB6-C9385A333230}"/>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327820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EA15D-8ECB-BAD1-6FC0-A91C7F45FC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13F585D-F9C0-8FC2-1FDC-58860F060C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E20CA71-2BBA-E518-2EE7-8E0F990C05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57B234-5F65-A74E-0172-3387B236BEA7}"/>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6" name="Footer Placeholder 5">
            <a:extLst>
              <a:ext uri="{FF2B5EF4-FFF2-40B4-BE49-F238E27FC236}">
                <a16:creationId xmlns:a16="http://schemas.microsoft.com/office/drawing/2014/main" id="{95A76A9D-DBE4-BE39-769C-6C628FFF3B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75E81A-D71A-7259-E7AB-E0BDA93AE559}"/>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4147829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A1951-E293-17A2-BCE0-9AD98158402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2CB6AF8-0148-6375-C1F0-FF79D32061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CFCFB62-894F-0324-554F-5512B11F25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BA3342-FA0C-5A5B-5997-FB34AFCA0464}"/>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6" name="Footer Placeholder 5">
            <a:extLst>
              <a:ext uri="{FF2B5EF4-FFF2-40B4-BE49-F238E27FC236}">
                <a16:creationId xmlns:a16="http://schemas.microsoft.com/office/drawing/2014/main" id="{FE80D76A-8FE5-960E-9A04-D5B0B8DF1B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9BE2FE-546B-4A59-AF09-C0CD71856D10}"/>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221955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03DC-7B46-1C04-C357-EA26CC2F151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334C662-6C05-6455-8B27-EA10DF3B34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D1974D5-BEEC-C882-A9B7-A5709BF2CD48}"/>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5" name="Footer Placeholder 4">
            <a:extLst>
              <a:ext uri="{FF2B5EF4-FFF2-40B4-BE49-F238E27FC236}">
                <a16:creationId xmlns:a16="http://schemas.microsoft.com/office/drawing/2014/main" id="{B3615D56-0DF4-114A-DB33-2065F5045E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8FCF00-4DDA-A5E9-026B-D8C2DDFAEB7C}"/>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958447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644B09-6226-4DFE-819C-0714672CC6F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8DB1185-1F61-9464-E06E-E7F6CD5448B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9ACDF43-4C6C-A20A-4430-3562FED509F3}"/>
              </a:ext>
            </a:extLst>
          </p:cNvPr>
          <p:cNvSpPr>
            <a:spLocks noGrp="1"/>
          </p:cNvSpPr>
          <p:nvPr>
            <p:ph type="dt" sz="half" idx="10"/>
          </p:nvPr>
        </p:nvSpPr>
        <p:spPr/>
        <p:txBody>
          <a:bodyPr/>
          <a:lstStyle/>
          <a:p>
            <a:fld id="{8AF0D39B-AB05-49EA-957D-2320F1172E2F}" type="datetimeFigureOut">
              <a:rPr lang="en-GB" smtClean="0"/>
              <a:t>17/09/2026</a:t>
            </a:fld>
            <a:endParaRPr lang="en-GB"/>
          </a:p>
        </p:txBody>
      </p:sp>
      <p:sp>
        <p:nvSpPr>
          <p:cNvPr id="5" name="Footer Placeholder 4">
            <a:extLst>
              <a:ext uri="{FF2B5EF4-FFF2-40B4-BE49-F238E27FC236}">
                <a16:creationId xmlns:a16="http://schemas.microsoft.com/office/drawing/2014/main" id="{A6F4EFB6-0C34-6A0B-81B2-CEF7A168EB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ECF9A3-932B-44FE-D36D-1ABA06CD9B27}"/>
              </a:ext>
            </a:extLst>
          </p:cNvPr>
          <p:cNvSpPr>
            <a:spLocks noGrp="1"/>
          </p:cNvSpPr>
          <p:nvPr>
            <p:ph type="sldNum" sz="quarter" idx="12"/>
          </p:nvPr>
        </p:nvSpPr>
        <p:spPr/>
        <p:txBody>
          <a:bodyPr/>
          <a:lstStyle/>
          <a:p>
            <a:fld id="{343927BB-7E6D-411D-8F24-F06EB5B99970}" type="slidenum">
              <a:rPr lang="en-GB" smtClean="0"/>
              <a:t>‹#›</a:t>
            </a:fld>
            <a:endParaRPr lang="en-GB"/>
          </a:p>
        </p:txBody>
      </p:sp>
    </p:spTree>
    <p:extLst>
      <p:ext uri="{BB962C8B-B14F-4D97-AF65-F5344CB8AC3E}">
        <p14:creationId xmlns:p14="http://schemas.microsoft.com/office/powerpoint/2010/main" val="407598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2" name="Group 11">
            <a:extLst>
              <a:ext uri="{FF2B5EF4-FFF2-40B4-BE49-F238E27FC236}">
                <a16:creationId xmlns:a16="http://schemas.microsoft.com/office/drawing/2014/main" id="{B252B1BE-689F-4CE4-AE63-F9F0B11BCE47}"/>
              </a:ext>
            </a:extLst>
          </p:cNvPr>
          <p:cNvGrpSpPr/>
          <p:nvPr userDrawn="1"/>
        </p:nvGrpSpPr>
        <p:grpSpPr>
          <a:xfrm>
            <a:off x="322245" y="164003"/>
            <a:ext cx="2087582" cy="751114"/>
            <a:chOff x="1031857" y="164003"/>
            <a:chExt cx="2087582" cy="751114"/>
          </a:xfrm>
        </p:grpSpPr>
        <p:sp>
          <p:nvSpPr>
            <p:cNvPr id="18" name="Rectangle 17">
              <a:extLst>
                <a:ext uri="{FF2B5EF4-FFF2-40B4-BE49-F238E27FC236}">
                  <a16:creationId xmlns:a16="http://schemas.microsoft.com/office/drawing/2014/main" id="{489C47A3-A88C-4000-935C-514AA3E04947}"/>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Graphical user interface&#10;&#10;Description automatically generated">
              <a:extLst>
                <a:ext uri="{FF2B5EF4-FFF2-40B4-BE49-F238E27FC236}">
                  <a16:creationId xmlns:a16="http://schemas.microsoft.com/office/drawing/2014/main" id="{21886735-A9CC-413F-B943-FF0AA2FBFB78}"/>
                </a:ext>
              </a:extLst>
            </p:cNvPr>
            <p:cNvPicPr>
              <a:picLocks noChangeAspect="1"/>
            </p:cNvPicPr>
            <p:nvPr userDrawn="1"/>
          </p:nvPicPr>
          <p:blipFill>
            <a:blip r:embed="rId2"/>
            <a:stretch>
              <a:fillRect/>
            </a:stretch>
          </p:blipFill>
          <p:spPr>
            <a:xfrm>
              <a:off x="1031857" y="164003"/>
              <a:ext cx="2032626" cy="751114"/>
            </a:xfrm>
            <a:prstGeom prst="rect">
              <a:avLst/>
            </a:prstGeom>
          </p:spPr>
        </p:pic>
      </p:grpSp>
    </p:spTree>
    <p:extLst>
      <p:ext uri="{BB962C8B-B14F-4D97-AF65-F5344CB8AC3E}">
        <p14:creationId xmlns:p14="http://schemas.microsoft.com/office/powerpoint/2010/main" val="3457442834"/>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971825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4218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700315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10B78063-2B36-4929-BBDA-2F5306A32671}"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43499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A6CFC1BB-0A19-4B6A-91E3-3A4AFB5E2BD5}"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8312426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DF7E91-A317-4146-8144-90CCB6E9BB60}"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50158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B16DEB11-493B-4CC3-9F7C-ED41717B2147}" type="datetime3">
              <a:rPr lang="en-GB" smtClean="0"/>
              <a:t>17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90773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99A47AF-E204-4DE8-8675-4DB33F4CCD16}" type="datetime3">
              <a:rPr lang="en-GB" smtClean="0"/>
              <a:t>17 September, 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78494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9EFD7AD3-74B2-4CE8-A699-B226B4253601}" type="datetime3">
              <a:rPr lang="en-GB" smtClean="0"/>
              <a:t>17 September, 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75769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E947A-0063-47A9-8D8F-962501075D59}" type="datetime3">
              <a:rPr lang="en-GB" smtClean="0"/>
              <a:t>17 September, 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6549430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5A7FE54-85E6-4AF1-84ED-53D322C6514B}" type="datetime3">
              <a:rPr lang="en-GB" smtClean="0"/>
              <a:t>17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980396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56CA1FF-686C-40E2-BE8C-AF5396EF505B}" type="datetime3">
              <a:rPr lang="en-GB" smtClean="0"/>
              <a:t>17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855172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294A323-43D1-4E4D-AC55-139593E9C5B6}"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3595785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A164892-8017-4F4F-85BF-01621B5AC34B}"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308913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38572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2968644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10B78063-2B36-4929-BBDA-2F5306A32671}"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068058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A6CFC1BB-0A19-4B6A-91E3-3A4AFB5E2BD5}"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830587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DF7E91-A317-4146-8144-90CCB6E9BB60}"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59764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B16DEB11-493B-4CC3-9F7C-ED41717B2147}" type="datetime3">
              <a:rPr lang="en-GB" smtClean="0"/>
              <a:t>17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6335264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99A47AF-E204-4DE8-8675-4DB33F4CCD16}" type="datetime3">
              <a:rPr lang="en-GB" smtClean="0"/>
              <a:t>17 September, 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030734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9EFD7AD3-74B2-4CE8-A699-B226B4253601}" type="datetime3">
              <a:rPr lang="en-GB" smtClean="0"/>
              <a:t>17 September, 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19237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E947A-0063-47A9-8D8F-962501075D59}" type="datetime3">
              <a:rPr lang="en-GB" smtClean="0"/>
              <a:t>17 September, 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400393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5A7FE54-85E6-4AF1-84ED-53D322C6514B}" type="datetime3">
              <a:rPr lang="en-GB" smtClean="0"/>
              <a:t>17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085546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56CA1FF-686C-40E2-BE8C-AF5396EF505B}" type="datetime3">
              <a:rPr lang="en-GB" smtClean="0"/>
              <a:t>17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724091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294A323-43D1-4E4D-AC55-139593E9C5B6}"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0363373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A164892-8017-4F4F-85BF-01621B5AC34B}" type="datetime3">
              <a:rPr lang="en-GB" smtClean="0"/>
              <a:t>17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6187971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1821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30713947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2" name="Group 11">
            <a:extLst>
              <a:ext uri="{FF2B5EF4-FFF2-40B4-BE49-F238E27FC236}">
                <a16:creationId xmlns:a16="http://schemas.microsoft.com/office/drawing/2014/main" id="{B252B1BE-689F-4CE4-AE63-F9F0B11BCE47}"/>
              </a:ext>
            </a:extLst>
          </p:cNvPr>
          <p:cNvGrpSpPr/>
          <p:nvPr userDrawn="1"/>
        </p:nvGrpSpPr>
        <p:grpSpPr>
          <a:xfrm>
            <a:off x="322245" y="164003"/>
            <a:ext cx="2087582" cy="751114"/>
            <a:chOff x="1031857" y="164003"/>
            <a:chExt cx="2087582" cy="751114"/>
          </a:xfrm>
        </p:grpSpPr>
        <p:sp>
          <p:nvSpPr>
            <p:cNvPr id="18" name="Rectangle 17">
              <a:extLst>
                <a:ext uri="{FF2B5EF4-FFF2-40B4-BE49-F238E27FC236}">
                  <a16:creationId xmlns:a16="http://schemas.microsoft.com/office/drawing/2014/main" id="{489C47A3-A88C-4000-935C-514AA3E04947}"/>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Graphical user interface&#10;&#10;Description automatically generated">
              <a:extLst>
                <a:ext uri="{FF2B5EF4-FFF2-40B4-BE49-F238E27FC236}">
                  <a16:creationId xmlns:a16="http://schemas.microsoft.com/office/drawing/2014/main" id="{21886735-A9CC-413F-B943-FF0AA2FBFB78}"/>
                </a:ext>
              </a:extLst>
            </p:cNvPr>
            <p:cNvPicPr>
              <a:picLocks noChangeAspect="1"/>
            </p:cNvPicPr>
            <p:nvPr userDrawn="1"/>
          </p:nvPicPr>
          <p:blipFill>
            <a:blip r:embed="rId2"/>
            <a:stretch>
              <a:fillRect/>
            </a:stretch>
          </p:blipFill>
          <p:spPr>
            <a:xfrm>
              <a:off x="1031857" y="164003"/>
              <a:ext cx="2032626" cy="751114"/>
            </a:xfrm>
            <a:prstGeom prst="rect">
              <a:avLst/>
            </a:prstGeom>
          </p:spPr>
        </p:pic>
      </p:grpSp>
    </p:spTree>
    <p:extLst>
      <p:ext uri="{BB962C8B-B14F-4D97-AF65-F5344CB8AC3E}">
        <p14:creationId xmlns:p14="http://schemas.microsoft.com/office/powerpoint/2010/main" val="1763995202"/>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716028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1B0266-E19F-1C70-5BD2-35C112CF4C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D5F6451-905C-087F-6B7A-F909822A7D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36813BD-5D9F-3519-8C7D-8774455B21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F0D39B-AB05-49EA-957D-2320F1172E2F}" type="datetimeFigureOut">
              <a:rPr lang="en-GB" smtClean="0"/>
              <a:t>17/09/2026</a:t>
            </a:fld>
            <a:endParaRPr lang="en-GB"/>
          </a:p>
        </p:txBody>
      </p:sp>
      <p:sp>
        <p:nvSpPr>
          <p:cNvPr id="5" name="Footer Placeholder 4">
            <a:extLst>
              <a:ext uri="{FF2B5EF4-FFF2-40B4-BE49-F238E27FC236}">
                <a16:creationId xmlns:a16="http://schemas.microsoft.com/office/drawing/2014/main" id="{B3E905A1-9B8B-4E3E-D682-1E133C36E7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90C3326-36B6-F528-E62B-3A19D49CB4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3927BB-7E6D-411D-8F24-F06EB5B99970}" type="slidenum">
              <a:rPr lang="en-GB" smtClean="0"/>
              <a:t>‹#›</a:t>
            </a:fld>
            <a:endParaRPr lang="en-GB"/>
          </a:p>
        </p:txBody>
      </p:sp>
      <p:sp>
        <p:nvSpPr>
          <p:cNvPr id="8" name="TextBox 7">
            <a:extLst>
              <a:ext uri="{FF2B5EF4-FFF2-40B4-BE49-F238E27FC236}">
                <a16:creationId xmlns:a16="http://schemas.microsoft.com/office/drawing/2014/main" id="{30153481-8747-8BE2-92E1-860E89460831}"/>
              </a:ext>
            </a:extLst>
          </p:cNvPr>
          <p:cNvSpPr txBox="1"/>
          <p:nvPr userDrawn="1">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691625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7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B0C725-070A-4E8E-946B-6F0EA338D8D3}" type="datetime3">
              <a:rPr lang="en-GB" smtClean="0"/>
              <a:t>17 September, 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
        <p:nvSpPr>
          <p:cNvPr id="8" name="TextBox 7">
            <a:extLst>
              <a:ext uri="{FF2B5EF4-FFF2-40B4-BE49-F238E27FC236}">
                <a16:creationId xmlns:a16="http://schemas.microsoft.com/office/drawing/2014/main" id="{BE50C29D-AA91-743B-8B50-D81D851527FD}"/>
              </a:ext>
            </a:extLst>
          </p:cNvPr>
          <p:cNvSpPr txBox="1"/>
          <p:nvPr userDrawn="1">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68306261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B0C725-070A-4E8E-946B-6F0EA338D8D3}" type="datetime3">
              <a:rPr lang="en-GB" smtClean="0"/>
              <a:t>17 September, 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
        <p:nvSpPr>
          <p:cNvPr id="8" name="TextBox 7">
            <a:extLst>
              <a:ext uri="{FF2B5EF4-FFF2-40B4-BE49-F238E27FC236}">
                <a16:creationId xmlns:a16="http://schemas.microsoft.com/office/drawing/2014/main" id="{BE50C29D-AA91-743B-8B50-D81D851527FD}"/>
              </a:ext>
            </a:extLst>
          </p:cNvPr>
          <p:cNvSpPr txBox="1"/>
          <p:nvPr>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423606876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etworkrail.co.uk/industry-and-commercial/developing-gbrs-charges-and-performance-schemes/" TargetMode="External"/><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mailto:chargesandperformanceschemes@networkrail.co.uk" TargetMode="External"/><Relationship Id="rId7" Type="http://schemas.openxmlformats.org/officeDocument/2006/relationships/diagramColors" Target="../diagrams/colors3.xml"/><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1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60ABB7"/>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8C9C79-920D-7F45-104C-DA930469A250}"/>
              </a:ext>
            </a:extLst>
          </p:cNvPr>
          <p:cNvSpPr txBox="1"/>
          <p:nvPr/>
        </p:nvSpPr>
        <p:spPr>
          <a:xfrm>
            <a:off x="3971544" y="6320703"/>
            <a:ext cx="8220456"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Please note, these slides will be published online and will be available, </a:t>
            </a:r>
            <a:r>
              <a:rPr kumimoji="0" lang="en-GB" sz="2000" b="0" i="0" u="none" strike="noStrike" kern="1200" cap="none" spc="0" normalizeH="0" baseline="0" noProof="0">
                <a:ln>
                  <a:noFill/>
                </a:ln>
                <a:solidFill>
                  <a:srgbClr val="E97132"/>
                </a:solidFill>
                <a:effectLst/>
                <a:uLnTx/>
                <a:uFillTx/>
                <a:latin typeface="Network Rail Sans" panose="02000000040000020004" pitchFamily="2" charset="0"/>
                <a:ea typeface="+mn-ea"/>
                <a:cs typeface="+mn-cs"/>
                <a:hlinkClick r:id="rId3">
                  <a:extLst>
                    <a:ext uri="{A12FA001-AC4F-418D-AE19-62706E023703}">
                      <ahyp:hlinkClr xmlns:ahyp="http://schemas.microsoft.com/office/drawing/2018/hyperlinkcolor" val="tx"/>
                    </a:ext>
                  </a:extLst>
                </a:hlinkClick>
              </a:rPr>
              <a:t>here</a:t>
            </a:r>
            <a:r>
              <a:rPr kumimoji="0" lang="en-GB" sz="2000" b="0" i="0" u="none" strike="noStrike" kern="1200" cap="none" spc="0" normalizeH="0" baseline="0" noProof="0">
                <a:ln>
                  <a:noFill/>
                </a:ln>
                <a:solidFill>
                  <a:prstClr val="white"/>
                </a:solidFill>
                <a:effectLst/>
                <a:uLnTx/>
                <a:uFillTx/>
                <a:latin typeface="Network Rail Sans" panose="02000000040000020004" pitchFamily="2" charset="0"/>
                <a:ea typeface="+mn-ea"/>
                <a:cs typeface="+mn-cs"/>
              </a:rPr>
              <a:t>.</a:t>
            </a:r>
          </a:p>
        </p:txBody>
      </p:sp>
      <p:sp>
        <p:nvSpPr>
          <p:cNvPr id="7" name="Text Placeholder 1">
            <a:extLst>
              <a:ext uri="{FF2B5EF4-FFF2-40B4-BE49-F238E27FC236}">
                <a16:creationId xmlns:a16="http://schemas.microsoft.com/office/drawing/2014/main" id="{E49BC3C3-3D99-77F9-53CC-3D3BA64049AD}"/>
              </a:ext>
            </a:extLst>
          </p:cNvPr>
          <p:cNvSpPr txBox="1">
            <a:spLocks/>
          </p:cNvSpPr>
          <p:nvPr/>
        </p:nvSpPr>
        <p:spPr>
          <a:xfrm>
            <a:off x="380059" y="4989101"/>
            <a:ext cx="9029163" cy="400110"/>
          </a:xfrm>
          <a:prstGeom prst="rect">
            <a:avLst/>
          </a:prstGeom>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a:solidFill>
                  <a:prstClr val="white"/>
                </a:solidFill>
                <a:latin typeface="Network Rail Sans"/>
                <a:cs typeface="Arial"/>
              </a:rPr>
              <a:t>9</a:t>
            </a:r>
            <a:r>
              <a:rPr kumimoji="0" lang="en-GB" sz="2400" b="1" i="0" u="none" strike="noStrike" kern="1200" cap="none" spc="0" normalizeH="0" baseline="0" noProof="0">
                <a:ln>
                  <a:noFill/>
                </a:ln>
                <a:solidFill>
                  <a:prstClr val="white"/>
                </a:solidFill>
                <a:effectLst/>
                <a:uLnTx/>
                <a:uFillTx/>
                <a:latin typeface="Network Rail Sans"/>
                <a:cs typeface="Arial"/>
              </a:rPr>
              <a:t> </a:t>
            </a:r>
            <a:r>
              <a:rPr lang="en-GB" sz="2400">
                <a:solidFill>
                  <a:prstClr val="white"/>
                </a:solidFill>
                <a:latin typeface="Network Rail Sans"/>
                <a:cs typeface="Arial"/>
              </a:rPr>
              <a:t>September</a:t>
            </a:r>
            <a:r>
              <a:rPr kumimoji="0" lang="en-GB" sz="2400" b="1" i="0" u="none" strike="noStrike" kern="1200" cap="none" spc="0" normalizeH="0" baseline="0" noProof="0">
                <a:ln>
                  <a:noFill/>
                </a:ln>
                <a:solidFill>
                  <a:prstClr val="white"/>
                </a:solidFill>
                <a:effectLst/>
                <a:uLnTx/>
                <a:uFillTx/>
                <a:latin typeface="Network Rail Sans"/>
                <a:cs typeface="Arial"/>
              </a:rPr>
              <a:t> 2026</a:t>
            </a:r>
          </a:p>
        </p:txBody>
      </p:sp>
      <p:sp>
        <p:nvSpPr>
          <p:cNvPr id="8" name="Slide Number Placeholder 7">
            <a:extLst>
              <a:ext uri="{FF2B5EF4-FFF2-40B4-BE49-F238E27FC236}">
                <a16:creationId xmlns:a16="http://schemas.microsoft.com/office/drawing/2014/main" id="{08E862C7-6828-9378-9B80-1694C105A40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GB" sz="1200" b="0" i="0" u="none" strike="noStrike" kern="1200" cap="none" spc="0" normalizeH="0" baseline="0" noProof="0" smtClean="0">
                <a:ln>
                  <a:noFill/>
                </a:ln>
                <a:solidFill>
                  <a:prstClr val="black">
                    <a:tint val="82000"/>
                  </a:prstClr>
                </a:solidFill>
                <a:effectLst/>
                <a:uLnTx/>
                <a:uFillTx/>
                <a:latin typeface="Aptos" panose="020B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tint val="82000"/>
                </a:prstClr>
              </a:solidFill>
              <a:effectLst/>
              <a:uLnTx/>
              <a:uFillTx/>
              <a:latin typeface="Aptos" panose="020B0004020202020204"/>
              <a:ea typeface="+mn-ea"/>
              <a:cs typeface="+mn-cs"/>
            </a:endParaRPr>
          </a:p>
        </p:txBody>
      </p:sp>
      <p:sp>
        <p:nvSpPr>
          <p:cNvPr id="9" name="Text Placeholder 1">
            <a:extLst>
              <a:ext uri="{FF2B5EF4-FFF2-40B4-BE49-F238E27FC236}">
                <a16:creationId xmlns:a16="http://schemas.microsoft.com/office/drawing/2014/main" id="{0F2FF629-AC66-DD3E-838D-1F0F9098B358}"/>
              </a:ext>
            </a:extLst>
          </p:cNvPr>
          <p:cNvSpPr txBox="1">
            <a:spLocks/>
          </p:cNvSpPr>
          <p:nvPr/>
        </p:nvSpPr>
        <p:spPr>
          <a:xfrm>
            <a:off x="380059" y="2395030"/>
            <a:ext cx="8059090" cy="172491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600"/>
              </a:spcAft>
              <a:buNone/>
              <a:defRPr/>
            </a:pPr>
            <a:r>
              <a:rPr lang="en-GB" sz="4800" b="1">
                <a:solidFill>
                  <a:prstClr val="white"/>
                </a:solidFill>
                <a:latin typeface="Network Rail Sans"/>
                <a:cs typeface="Arial"/>
              </a:rPr>
              <a:t>Performance Schemes: expectations and granularity</a:t>
            </a:r>
            <a:endParaRPr lang="en-US">
              <a:solidFill>
                <a:prstClr val="white"/>
              </a:solidFill>
              <a:ea typeface="+mn-ea"/>
            </a:endParaRPr>
          </a:p>
        </p:txBody>
      </p:sp>
    </p:spTree>
    <p:extLst>
      <p:ext uri="{BB962C8B-B14F-4D97-AF65-F5344CB8AC3E}">
        <p14:creationId xmlns:p14="http://schemas.microsoft.com/office/powerpoint/2010/main" val="2729743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606E471-5789-4C47-597E-9E3F92088975}"/>
              </a:ext>
            </a:extLst>
          </p:cNvPr>
          <p:cNvSpPr>
            <a:spLocks noGrp="1"/>
          </p:cNvSpPr>
          <p:nvPr>
            <p:ph type="body" sz="quarter" idx="13"/>
          </p:nvPr>
        </p:nvSpPr>
        <p:spPr>
          <a:xfrm>
            <a:off x="2017485" y="2703212"/>
            <a:ext cx="4403088" cy="1451574"/>
          </a:xfrm>
        </p:spPr>
        <p:txBody>
          <a:bodyPr/>
          <a:lstStyle/>
          <a:p>
            <a:pPr algn="r"/>
            <a:r>
              <a:rPr lang="en-GB" sz="4400"/>
              <a:t>Introduction and purpose </a:t>
            </a:r>
          </a:p>
        </p:txBody>
      </p:sp>
      <p:sp>
        <p:nvSpPr>
          <p:cNvPr id="7" name="Text Placeholder 1">
            <a:extLst>
              <a:ext uri="{FF2B5EF4-FFF2-40B4-BE49-F238E27FC236}">
                <a16:creationId xmlns:a16="http://schemas.microsoft.com/office/drawing/2014/main" id="{C83F3D44-D6D6-15FE-FBBF-6E7B1C3A1166}"/>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2567872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D7F49-DC60-36F2-8CB3-21F4696367D3}"/>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24EA9261-9558-758E-02E5-F159C090355D}"/>
              </a:ext>
            </a:extLst>
          </p:cNvPr>
          <p:cNvSpPr txBox="1">
            <a:spLocks/>
          </p:cNvSpPr>
          <p:nvPr/>
        </p:nvSpPr>
        <p:spPr>
          <a:xfrm>
            <a:off x="573316" y="371074"/>
            <a:ext cx="10195088" cy="11220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b="1">
                <a:solidFill>
                  <a:srgbClr val="005172"/>
                </a:solidFill>
                <a:latin typeface="Network Rail Sans" panose="02000000040000020004" pitchFamily="50" charset="0"/>
                <a:cs typeface="Arial" panose="020B0604020202020204" pitchFamily="34" charset="0"/>
              </a:rPr>
              <a:t>Workshop purpose</a:t>
            </a:r>
          </a:p>
        </p:txBody>
      </p:sp>
      <p:sp>
        <p:nvSpPr>
          <p:cNvPr id="2" name="Text Placeholder 5">
            <a:extLst>
              <a:ext uri="{FF2B5EF4-FFF2-40B4-BE49-F238E27FC236}">
                <a16:creationId xmlns:a16="http://schemas.microsoft.com/office/drawing/2014/main" id="{21F5A795-893B-7C78-155B-0720C36EA92A}"/>
              </a:ext>
            </a:extLst>
          </p:cNvPr>
          <p:cNvSpPr txBox="1">
            <a:spLocks/>
          </p:cNvSpPr>
          <p:nvPr/>
        </p:nvSpPr>
        <p:spPr>
          <a:xfrm>
            <a:off x="573316" y="1053732"/>
            <a:ext cx="10788458" cy="44368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This workshop is part of our wider programme of work exploring options for GBR’s future performance schemes.</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Our workshop will focus on two distinct topics:</a:t>
            </a:r>
          </a:p>
          <a:p>
            <a:pPr marL="800100" lvl="1" indent="-342900">
              <a:spcBef>
                <a:spcPts val="600"/>
              </a:spcBef>
              <a:spcAft>
                <a:spcPts val="800"/>
              </a:spcAft>
              <a:buFont typeface="+mj-lt"/>
              <a:buAutoNum type="arabicPeriod"/>
            </a:pPr>
            <a:r>
              <a:rPr lang="en-GB" sz="1400">
                <a:latin typeface="Network Rail Sans" panose="02000000040000020004" pitchFamily="2" charset="0"/>
              </a:rPr>
              <a:t>How should performance expectations be set within the performance scheme; and</a:t>
            </a:r>
          </a:p>
          <a:p>
            <a:pPr marL="800100" lvl="1" indent="-342900">
              <a:spcBef>
                <a:spcPts val="600"/>
              </a:spcBef>
              <a:spcAft>
                <a:spcPts val="800"/>
              </a:spcAft>
              <a:buFont typeface="+mj-lt"/>
              <a:buAutoNum type="arabicPeriod"/>
            </a:pPr>
            <a:r>
              <a:rPr lang="en-GB" sz="1400">
                <a:latin typeface="Network Rail Sans" panose="02000000040000020004" pitchFamily="2" charset="0"/>
              </a:rPr>
              <a:t>At what level of granularity should the performance scheme operate. </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During the workshop today, we will:</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Provide an overview of how performance scheme expectations are set in the existing performance schemes for planned and unplanned disruption and confirm the level of granularity at which the schemes are currently set.</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Explore whether the existing methods used to set expectations in the planned and unplanned performance schemes are still fit for purpose, and if there are any issues with these, how we might address them.</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Discuss potential options for setting performance expectations and understanding appetite for change.</a:t>
            </a:r>
          </a:p>
          <a:p>
            <a:pPr marL="800100" lvl="2"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Consider whether the current level of granularity in the scheme is appropriate, and discuss whether a more or less granular approach might be superior and why.</a:t>
            </a:r>
          </a:p>
          <a:p>
            <a:pPr marL="457200" lvl="1" indent="0">
              <a:spcBef>
                <a:spcPts val="600"/>
              </a:spcBef>
              <a:spcAft>
                <a:spcPts val="800"/>
              </a:spcAft>
              <a:buNone/>
            </a:pPr>
            <a:endParaRPr lang="en-GB" sz="1400">
              <a:latin typeface="Network Rail Sans" panose="02000000040000020004" pitchFamily="2" charset="0"/>
            </a:endParaRPr>
          </a:p>
        </p:txBody>
      </p:sp>
      <p:sp>
        <p:nvSpPr>
          <p:cNvPr id="4" name="Rectangle: Rounded Corners 3">
            <a:extLst>
              <a:ext uri="{FF2B5EF4-FFF2-40B4-BE49-F238E27FC236}">
                <a16:creationId xmlns:a16="http://schemas.microsoft.com/office/drawing/2014/main" id="{1AEBA94A-4240-E18B-B06E-02C317B81994}"/>
              </a:ext>
            </a:extLst>
          </p:cNvPr>
          <p:cNvSpPr/>
          <p:nvPr/>
        </p:nvSpPr>
        <p:spPr>
          <a:xfrm>
            <a:off x="502282" y="6046639"/>
            <a:ext cx="11187436" cy="713937"/>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u="sng">
                <a:solidFill>
                  <a:srgbClr val="FF0000"/>
                </a:solidFill>
                <a:latin typeface="Network Rail Sans" panose="02000000040000020004" pitchFamily="2" charset="0"/>
              </a:rPr>
              <a:t>Important Caveat: </a:t>
            </a:r>
            <a:r>
              <a:rPr lang="en-GB" sz="1600">
                <a:solidFill>
                  <a:srgbClr val="FF0000"/>
                </a:solidFill>
                <a:latin typeface="Network Rail Sans" panose="02000000040000020004" pitchFamily="2" charset="0"/>
              </a:rPr>
              <a:t>All policy options discussed during the workshop carry no legal weight or commitment that they will come into effect. We are seeking industry views to help shape our proposals, ahead of formal consultation.</a:t>
            </a:r>
            <a:r>
              <a:rPr lang="en-GB" sz="1600" b="1" u="sng">
                <a:solidFill>
                  <a:srgbClr val="FF0000"/>
                </a:solidFill>
                <a:latin typeface="Network Rail Sans" panose="02000000040000020004" pitchFamily="2" charset="0"/>
              </a:rPr>
              <a:t> </a:t>
            </a:r>
          </a:p>
        </p:txBody>
      </p:sp>
    </p:spTree>
    <p:extLst>
      <p:ext uri="{BB962C8B-B14F-4D97-AF65-F5344CB8AC3E}">
        <p14:creationId xmlns:p14="http://schemas.microsoft.com/office/powerpoint/2010/main" val="3908428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02BF-2FAA-D430-8C0F-38B51244432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88FDA60-32C6-BAD8-1C2E-36F013E99086}"/>
              </a:ext>
            </a:extLst>
          </p:cNvPr>
          <p:cNvSpPr>
            <a:spLocks noGrp="1"/>
          </p:cNvSpPr>
          <p:nvPr>
            <p:ph type="body" sz="quarter" idx="13"/>
          </p:nvPr>
        </p:nvSpPr>
        <p:spPr>
          <a:xfrm>
            <a:off x="0" y="2779199"/>
            <a:ext cx="6772275" cy="1466088"/>
          </a:xfrm>
        </p:spPr>
        <p:txBody>
          <a:bodyPr vert="horz" lIns="91440" tIns="45720" rIns="91440" bIns="45720" rtlCol="0" anchor="t">
            <a:noAutofit/>
          </a:bodyPr>
          <a:lstStyle/>
          <a:p>
            <a:pPr algn="r"/>
            <a:r>
              <a:rPr lang="en-GB" sz="4400">
                <a:latin typeface="Network Rail Sans"/>
                <a:cs typeface="Arial"/>
              </a:rPr>
              <a:t>Performance expectations:</a:t>
            </a:r>
          </a:p>
          <a:p>
            <a:pPr algn="r"/>
            <a:r>
              <a:rPr lang="en-GB" sz="4400">
                <a:latin typeface="Network Rail Sans"/>
                <a:cs typeface="Arial"/>
              </a:rPr>
              <a:t> Context and summary</a:t>
            </a:r>
            <a:endParaRPr lang="en-GB" sz="4400"/>
          </a:p>
        </p:txBody>
      </p:sp>
      <p:sp>
        <p:nvSpPr>
          <p:cNvPr id="7" name="Text Placeholder 1">
            <a:extLst>
              <a:ext uri="{FF2B5EF4-FFF2-40B4-BE49-F238E27FC236}">
                <a16:creationId xmlns:a16="http://schemas.microsoft.com/office/drawing/2014/main" id="{11F566EB-7BA4-A02A-EB43-DA76F2584B7B}"/>
              </a:ext>
            </a:extLst>
          </p:cNvPr>
          <p:cNvSpPr txBox="1">
            <a:spLocks/>
          </p:cNvSpPr>
          <p:nvPr/>
        </p:nvSpPr>
        <p:spPr>
          <a:xfrm>
            <a:off x="1587142" y="4536001"/>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Gareth Russell</a:t>
            </a:r>
          </a:p>
        </p:txBody>
      </p:sp>
    </p:spTree>
    <p:extLst>
      <p:ext uri="{BB962C8B-B14F-4D97-AF65-F5344CB8AC3E}">
        <p14:creationId xmlns:p14="http://schemas.microsoft.com/office/powerpoint/2010/main" val="174839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0EB82-F056-FDB7-2842-09A29C86EBD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33CA091-DCBD-6660-1D4E-72CB592644E6}"/>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
            <a:extLst>
              <a:ext uri="{FF2B5EF4-FFF2-40B4-BE49-F238E27FC236}">
                <a16:creationId xmlns:a16="http://schemas.microsoft.com/office/drawing/2014/main" id="{0448303D-0F2B-2BB4-2A0B-FD1553175127}"/>
              </a:ext>
            </a:extLst>
          </p:cNvPr>
          <p:cNvSpPr txBox="1">
            <a:spLocks/>
          </p:cNvSpPr>
          <p:nvPr/>
        </p:nvSpPr>
        <p:spPr>
          <a:xfrm>
            <a:off x="218207" y="225002"/>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Overview of performance expectations within current regimes</a:t>
            </a:r>
            <a:endParaRPr lang="en-US" sz="1100">
              <a:solidFill>
                <a:srgbClr val="156082"/>
              </a:solidFill>
            </a:endParaRPr>
          </a:p>
        </p:txBody>
      </p:sp>
      <p:sp>
        <p:nvSpPr>
          <p:cNvPr id="10" name="Rectangle: Rounded Corners 9">
            <a:extLst>
              <a:ext uri="{FF2B5EF4-FFF2-40B4-BE49-F238E27FC236}">
                <a16:creationId xmlns:a16="http://schemas.microsoft.com/office/drawing/2014/main" id="{1E1E8671-B604-A3AE-EB76-3648D3D02C35}"/>
              </a:ext>
            </a:extLst>
          </p:cNvPr>
          <p:cNvSpPr/>
          <p:nvPr/>
        </p:nvSpPr>
        <p:spPr>
          <a:xfrm>
            <a:off x="146681" y="4320807"/>
            <a:ext cx="11826065" cy="2194293"/>
          </a:xfrm>
          <a:prstGeom prst="roundRect">
            <a:avLst/>
          </a:prstGeom>
          <a:solidFill>
            <a:schemeClr val="bg1">
              <a:alpha val="17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a:p>
        </p:txBody>
      </p:sp>
      <p:sp>
        <p:nvSpPr>
          <p:cNvPr id="18" name="TextBox 17">
            <a:extLst>
              <a:ext uri="{FF2B5EF4-FFF2-40B4-BE49-F238E27FC236}">
                <a16:creationId xmlns:a16="http://schemas.microsoft.com/office/drawing/2014/main" id="{AF2CDE56-1583-8F05-0E58-A939D2B9ACB4}"/>
              </a:ext>
            </a:extLst>
          </p:cNvPr>
          <p:cNvSpPr txBox="1"/>
          <p:nvPr/>
        </p:nvSpPr>
        <p:spPr>
          <a:xfrm>
            <a:off x="495782" y="4733739"/>
            <a:ext cx="11415748" cy="1692771"/>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The Operator and Network Rail benchmarks in the Schedule 8 regime set the ‘performance expectations’ within the regime.</a:t>
            </a:r>
          </a:p>
          <a:p>
            <a:pPr marL="285750" indent="-285750">
              <a:spcBef>
                <a:spcPts val="600"/>
              </a:spcBef>
              <a:spcAft>
                <a:spcPts val="600"/>
              </a:spcAft>
              <a:buFont typeface="Arial" panose="020B0604020202020204" pitchFamily="34" charset="0"/>
              <a:buChar char="•"/>
            </a:pPr>
            <a:r>
              <a:rPr lang="en-GB" sz="1400">
                <a:solidFill>
                  <a:prstClr val="black"/>
                </a:solidFill>
                <a:latin typeface="Network Rail Sans" panose="02000000040000020004" pitchFamily="2" charset="0"/>
              </a:rPr>
              <a:t>Network Rail (for charter operators) and Freight and Charter operator benchmarks are set based on average performance over the chosen “recalibration period” and adjusted to account for the estimated performance impact of any change in traffic levels anticipated in the upcoming control period. </a:t>
            </a:r>
          </a:p>
          <a:p>
            <a:pPr marL="285750" indent="-285750">
              <a:spcBef>
                <a:spcPts val="600"/>
              </a:spcBef>
              <a:spcAft>
                <a:spcPts val="600"/>
              </a:spcAft>
              <a:buFont typeface="Arial" panose="020B0604020202020204" pitchFamily="34" charset="0"/>
              <a:buChar char="•"/>
            </a:pPr>
            <a:r>
              <a:rPr lang="en-GB" sz="1400">
                <a:solidFill>
                  <a:prstClr val="black"/>
                </a:solidFill>
                <a:latin typeface="Network Rail Sans" panose="02000000040000020004" pitchFamily="2" charset="0"/>
              </a:rPr>
              <a:t>Network Rail benchmarks in the freight regime align to Network Rail’s performance targets, as set out in its scorecard, for freight operators. Note: an expectation about traffic levels is already embedded into Network Rail’s targets.</a:t>
            </a:r>
            <a:endParaRPr lang="en-GB" sz="1600">
              <a:latin typeface="Network Rail Sans" panose="02000000040000020004" pitchFamily="2" charset="0"/>
            </a:endParaRPr>
          </a:p>
        </p:txBody>
      </p:sp>
      <p:sp>
        <p:nvSpPr>
          <p:cNvPr id="27" name="Rectangle: Rounded Corners 26">
            <a:extLst>
              <a:ext uri="{FF2B5EF4-FFF2-40B4-BE49-F238E27FC236}">
                <a16:creationId xmlns:a16="http://schemas.microsoft.com/office/drawing/2014/main" id="{C671FB22-271C-DBE8-9EA0-56A77D5BF551}"/>
              </a:ext>
            </a:extLst>
          </p:cNvPr>
          <p:cNvSpPr/>
          <p:nvPr/>
        </p:nvSpPr>
        <p:spPr>
          <a:xfrm>
            <a:off x="146681" y="4178883"/>
            <a:ext cx="4720613" cy="467005"/>
          </a:xfrm>
          <a:prstGeom prst="roundRect">
            <a:avLst/>
          </a:prstGeom>
          <a:solidFill>
            <a:schemeClr val="accent4">
              <a:lumMod val="75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How does the current Schedule 8 regime work?</a:t>
            </a:r>
          </a:p>
        </p:txBody>
      </p:sp>
      <p:sp>
        <p:nvSpPr>
          <p:cNvPr id="15" name="Rectangle: Rounded Corners 14">
            <a:extLst>
              <a:ext uri="{FF2B5EF4-FFF2-40B4-BE49-F238E27FC236}">
                <a16:creationId xmlns:a16="http://schemas.microsoft.com/office/drawing/2014/main" id="{31B22532-7FD6-1E97-E5E9-699772535917}"/>
              </a:ext>
            </a:extLst>
          </p:cNvPr>
          <p:cNvSpPr/>
          <p:nvPr/>
        </p:nvSpPr>
        <p:spPr>
          <a:xfrm>
            <a:off x="146681" y="1191431"/>
            <a:ext cx="11826065" cy="2666619"/>
          </a:xfrm>
          <a:prstGeom prst="roundRect">
            <a:avLst/>
          </a:prstGeom>
          <a:solidFill>
            <a:schemeClr val="bg1">
              <a:alpha val="17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a:p>
        </p:txBody>
      </p:sp>
      <p:sp>
        <p:nvSpPr>
          <p:cNvPr id="17" name="TextBox 16">
            <a:extLst>
              <a:ext uri="{FF2B5EF4-FFF2-40B4-BE49-F238E27FC236}">
                <a16:creationId xmlns:a16="http://schemas.microsoft.com/office/drawing/2014/main" id="{FD36D213-5904-0DD1-FA85-E267020F0AEF}"/>
              </a:ext>
            </a:extLst>
          </p:cNvPr>
          <p:cNvSpPr txBox="1"/>
          <p:nvPr/>
        </p:nvSpPr>
        <p:spPr>
          <a:xfrm>
            <a:off x="495782" y="1607939"/>
            <a:ext cx="11476964" cy="2154436"/>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The Schedule 4 regime for freight operators does not include an explicit expectation of performance.</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Instead, it provides compensation for all advance notice disruption, service variations and cancellations:</a:t>
            </a:r>
          </a:p>
          <a:p>
            <a:pPr marL="742950" lvl="1" indent="-285750">
              <a:spcBef>
                <a:spcPts val="600"/>
              </a:spcBef>
              <a:spcAft>
                <a:spcPts val="600"/>
              </a:spcAft>
              <a:buFont typeface="Arial" panose="020B0604020202020204" pitchFamily="34" charset="0"/>
              <a:buChar char="•"/>
            </a:pPr>
            <a:r>
              <a:rPr lang="en-GB" sz="1400">
                <a:latin typeface="Network Rail Sans" panose="02000000040000020004" pitchFamily="2" charset="0"/>
              </a:rPr>
              <a:t>Unlike the passenger operator regime, there is no “Access Charge Supplement” payable in exchange for entitlement to compensation.</a:t>
            </a:r>
          </a:p>
          <a:p>
            <a:pPr marL="742950" lvl="1" indent="-285750">
              <a:spcBef>
                <a:spcPts val="600"/>
              </a:spcBef>
              <a:spcAft>
                <a:spcPts val="600"/>
              </a:spcAft>
              <a:buFont typeface="Arial" panose="020B0604020202020204" pitchFamily="34" charset="0"/>
              <a:buChar char="•"/>
            </a:pPr>
            <a:r>
              <a:rPr lang="en-GB" sz="1400">
                <a:latin typeface="Network Rail Sans" panose="02000000040000020004" pitchFamily="2" charset="0"/>
              </a:rPr>
              <a:t>Similarly, there is no benchmark as there is in the freight operator Schedule 8 regime.</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Freight Schedule 4 compensation costs are funded through Network Rail’s funding settlement.</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There is no Schedule 4 regime for charter operators.</a:t>
            </a:r>
            <a:endParaRPr lang="en-GB" sz="1600">
              <a:latin typeface="Network Rail Sans" panose="02000000040000020004" pitchFamily="2" charset="0"/>
            </a:endParaRPr>
          </a:p>
        </p:txBody>
      </p:sp>
      <p:sp>
        <p:nvSpPr>
          <p:cNvPr id="22" name="Rectangle: Rounded Corners 21">
            <a:extLst>
              <a:ext uri="{FF2B5EF4-FFF2-40B4-BE49-F238E27FC236}">
                <a16:creationId xmlns:a16="http://schemas.microsoft.com/office/drawing/2014/main" id="{650AE774-6697-6A99-CF98-8F05B3AAD516}"/>
              </a:ext>
            </a:extLst>
          </p:cNvPr>
          <p:cNvSpPr/>
          <p:nvPr/>
        </p:nvSpPr>
        <p:spPr>
          <a:xfrm>
            <a:off x="146681" y="1018388"/>
            <a:ext cx="4720613" cy="486387"/>
          </a:xfrm>
          <a:prstGeom prst="round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How does the current Schedule 4 regime work?</a:t>
            </a:r>
          </a:p>
        </p:txBody>
      </p:sp>
    </p:spTree>
    <p:extLst>
      <p:ext uri="{BB962C8B-B14F-4D97-AF65-F5344CB8AC3E}">
        <p14:creationId xmlns:p14="http://schemas.microsoft.com/office/powerpoint/2010/main" val="1658500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788F4-90B9-DDC2-31BF-1D0946A03F3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DE22D1D-F45B-F9D1-C87E-317226A66FF2}"/>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
            <a:extLst>
              <a:ext uri="{FF2B5EF4-FFF2-40B4-BE49-F238E27FC236}">
                <a16:creationId xmlns:a16="http://schemas.microsoft.com/office/drawing/2014/main" id="{62AEEE37-127E-081E-5236-32811112EA26}"/>
              </a:ext>
            </a:extLst>
          </p:cNvPr>
          <p:cNvSpPr txBox="1">
            <a:spLocks/>
          </p:cNvSpPr>
          <p:nvPr/>
        </p:nvSpPr>
        <p:spPr>
          <a:xfrm>
            <a:off x="282641" y="495181"/>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Assessment of current Schedule 4 arrangements</a:t>
            </a:r>
            <a:endParaRPr lang="en-US" sz="1100">
              <a:solidFill>
                <a:srgbClr val="156082"/>
              </a:solidFill>
            </a:endParaRPr>
          </a:p>
        </p:txBody>
      </p:sp>
      <p:sp>
        <p:nvSpPr>
          <p:cNvPr id="8" name="Text Placeholder 5">
            <a:extLst>
              <a:ext uri="{FF2B5EF4-FFF2-40B4-BE49-F238E27FC236}">
                <a16:creationId xmlns:a16="http://schemas.microsoft.com/office/drawing/2014/main" id="{3FB5DB33-E0C6-BDB9-8398-354448CAB6EE}"/>
              </a:ext>
            </a:extLst>
          </p:cNvPr>
          <p:cNvSpPr txBox="1">
            <a:spLocks/>
          </p:cNvSpPr>
          <p:nvPr/>
        </p:nvSpPr>
        <p:spPr>
          <a:xfrm>
            <a:off x="573316" y="1053731"/>
            <a:ext cx="10788458" cy="117096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We recognise that the current Schedule 4 approach to setting performance expectations is favoured by operators, and provides a financial payment for all Schedule 4 disruption.</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We understand that a deviation from this approach would have financial consequences to operators. To the extent that any deviation is considered, we will seek to understand the financial impact on operators in the wider context of other changes that reform may bring (i.e. not just within performance schemes).</a:t>
            </a:r>
          </a:p>
          <a:p>
            <a:pPr marL="457200" lvl="1" indent="0">
              <a:spcBef>
                <a:spcPts val="600"/>
              </a:spcBef>
              <a:spcAft>
                <a:spcPts val="800"/>
              </a:spcAft>
              <a:buNone/>
            </a:pPr>
            <a:endParaRPr lang="en-GB" sz="1400">
              <a:latin typeface="Network Rail Sans" panose="02000000040000020004" pitchFamily="2" charset="0"/>
            </a:endParaRPr>
          </a:p>
        </p:txBody>
      </p:sp>
      <p:sp>
        <p:nvSpPr>
          <p:cNvPr id="4" name="Forme libre 3">
            <a:extLst>
              <a:ext uri="{FF2B5EF4-FFF2-40B4-BE49-F238E27FC236}">
                <a16:creationId xmlns:a16="http://schemas.microsoft.com/office/drawing/2014/main" id="{3140C261-74A9-00F8-B66E-F638B324307F}"/>
              </a:ext>
            </a:extLst>
          </p:cNvPr>
          <p:cNvSpPr/>
          <p:nvPr/>
        </p:nvSpPr>
        <p:spPr>
          <a:xfrm>
            <a:off x="3353437" y="2692113"/>
            <a:ext cx="2615203" cy="268531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Forme libre 4">
            <a:extLst>
              <a:ext uri="{FF2B5EF4-FFF2-40B4-BE49-F238E27FC236}">
                <a16:creationId xmlns:a16="http://schemas.microsoft.com/office/drawing/2014/main" id="{CC1A2C72-FAAB-C761-0A4C-A4824495D078}"/>
              </a:ext>
            </a:extLst>
          </p:cNvPr>
          <p:cNvSpPr/>
          <p:nvPr/>
        </p:nvSpPr>
        <p:spPr>
          <a:xfrm>
            <a:off x="525191" y="2392347"/>
            <a:ext cx="4795470" cy="3980098"/>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5" name="Forme libre 5">
            <a:extLst>
              <a:ext uri="{FF2B5EF4-FFF2-40B4-BE49-F238E27FC236}">
                <a16:creationId xmlns:a16="http://schemas.microsoft.com/office/drawing/2014/main" id="{E75255A5-1961-D17D-32DD-D4A9ED60157C}"/>
              </a:ext>
            </a:extLst>
          </p:cNvPr>
          <p:cNvSpPr/>
          <p:nvPr/>
        </p:nvSpPr>
        <p:spPr>
          <a:xfrm>
            <a:off x="6344527" y="2682488"/>
            <a:ext cx="2615203" cy="268531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8" name="Forme libre 6">
            <a:extLst>
              <a:ext uri="{FF2B5EF4-FFF2-40B4-BE49-F238E27FC236}">
                <a16:creationId xmlns:a16="http://schemas.microsoft.com/office/drawing/2014/main" id="{7EB34682-70F3-16F7-BEAE-9451539BF64E}"/>
              </a:ext>
            </a:extLst>
          </p:cNvPr>
          <p:cNvSpPr/>
          <p:nvPr/>
        </p:nvSpPr>
        <p:spPr>
          <a:xfrm>
            <a:off x="7018336" y="2382722"/>
            <a:ext cx="4795470" cy="3980097"/>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0" name="ZoneTexte 19">
            <a:extLst>
              <a:ext uri="{FF2B5EF4-FFF2-40B4-BE49-F238E27FC236}">
                <a16:creationId xmlns:a16="http://schemas.microsoft.com/office/drawing/2014/main" id="{0332975F-009E-01FC-4CD4-39F010F839EC}"/>
              </a:ext>
            </a:extLst>
          </p:cNvPr>
          <p:cNvSpPr txBox="1"/>
          <p:nvPr/>
        </p:nvSpPr>
        <p:spPr>
          <a:xfrm rot="5400000">
            <a:off x="4995097" y="4237228"/>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4" name="ZoneTexte 20">
            <a:extLst>
              <a:ext uri="{FF2B5EF4-FFF2-40B4-BE49-F238E27FC236}">
                <a16:creationId xmlns:a16="http://schemas.microsoft.com/office/drawing/2014/main" id="{6A8F1F23-8CB4-A230-36B0-B6252E60263D}"/>
              </a:ext>
            </a:extLst>
          </p:cNvPr>
          <p:cNvSpPr txBox="1"/>
          <p:nvPr/>
        </p:nvSpPr>
        <p:spPr>
          <a:xfrm rot="16200000">
            <a:off x="5920486" y="4218131"/>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26" name="Graphique 33" descr="Close avec un remplissage uni">
            <a:extLst>
              <a:ext uri="{FF2B5EF4-FFF2-40B4-BE49-F238E27FC236}">
                <a16:creationId xmlns:a16="http://schemas.microsoft.com/office/drawing/2014/main" id="{424A8722-A748-67AA-8D23-93F2A5AA41A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99982" y="2904519"/>
            <a:ext cx="369332" cy="369332"/>
          </a:xfrm>
          <a:prstGeom prst="rect">
            <a:avLst/>
          </a:prstGeom>
        </p:spPr>
      </p:pic>
      <p:pic>
        <p:nvPicPr>
          <p:cNvPr id="28" name="Graphique 34" descr="Checkmark avec un remplissage uni">
            <a:extLst>
              <a:ext uri="{FF2B5EF4-FFF2-40B4-BE49-F238E27FC236}">
                <a16:creationId xmlns:a16="http://schemas.microsoft.com/office/drawing/2014/main" id="{F4326D44-3F4B-A723-6528-1B9570DA2E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46937" y="2914144"/>
            <a:ext cx="369332" cy="369332"/>
          </a:xfrm>
          <a:prstGeom prst="rect">
            <a:avLst/>
          </a:prstGeom>
        </p:spPr>
      </p:pic>
      <p:sp>
        <p:nvSpPr>
          <p:cNvPr id="30" name="Forme libre 7">
            <a:extLst>
              <a:ext uri="{FF2B5EF4-FFF2-40B4-BE49-F238E27FC236}">
                <a16:creationId xmlns:a16="http://schemas.microsoft.com/office/drawing/2014/main" id="{CA6E3E8C-00C7-1967-7C89-1CE4EEAC49CF}"/>
              </a:ext>
            </a:extLst>
          </p:cNvPr>
          <p:cNvSpPr/>
          <p:nvPr/>
        </p:nvSpPr>
        <p:spPr>
          <a:xfrm>
            <a:off x="810906" y="2677131"/>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2" name="Forme libre 13">
            <a:extLst>
              <a:ext uri="{FF2B5EF4-FFF2-40B4-BE49-F238E27FC236}">
                <a16:creationId xmlns:a16="http://schemas.microsoft.com/office/drawing/2014/main" id="{F0CCCB07-9079-16C4-D947-7F09915E4D5D}"/>
              </a:ext>
            </a:extLst>
          </p:cNvPr>
          <p:cNvSpPr/>
          <p:nvPr/>
        </p:nvSpPr>
        <p:spPr>
          <a:xfrm>
            <a:off x="7212009" y="3002291"/>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4" name="ZoneTexte 21">
            <a:extLst>
              <a:ext uri="{FF2B5EF4-FFF2-40B4-BE49-F238E27FC236}">
                <a16:creationId xmlns:a16="http://schemas.microsoft.com/office/drawing/2014/main" id="{25426E1C-B8F0-4C48-A108-3CEAF64A00F9}"/>
              </a:ext>
            </a:extLst>
          </p:cNvPr>
          <p:cNvSpPr txBox="1"/>
          <p:nvPr/>
        </p:nvSpPr>
        <p:spPr>
          <a:xfrm>
            <a:off x="828311" y="2726721"/>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6" name="ZoneTexte 27">
            <a:extLst>
              <a:ext uri="{FF2B5EF4-FFF2-40B4-BE49-F238E27FC236}">
                <a16:creationId xmlns:a16="http://schemas.microsoft.com/office/drawing/2014/main" id="{65E8F0BD-1262-4E7E-43F4-A70F55C6E10F}"/>
              </a:ext>
            </a:extLst>
          </p:cNvPr>
          <p:cNvSpPr txBox="1"/>
          <p:nvPr/>
        </p:nvSpPr>
        <p:spPr>
          <a:xfrm>
            <a:off x="7222997" y="3058083"/>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8" name="TextBox 36">
            <a:extLst>
              <a:ext uri="{FF2B5EF4-FFF2-40B4-BE49-F238E27FC236}">
                <a16:creationId xmlns:a16="http://schemas.microsoft.com/office/drawing/2014/main" id="{D22262D8-CDAF-3865-4879-6601E2E9277B}"/>
              </a:ext>
            </a:extLst>
          </p:cNvPr>
          <p:cNvSpPr txBox="1"/>
          <p:nvPr/>
        </p:nvSpPr>
        <p:spPr>
          <a:xfrm>
            <a:off x="7735837" y="2620616"/>
            <a:ext cx="3877907" cy="116955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Operational reflectivity. </a:t>
            </a:r>
            <a:r>
              <a:rPr lang="en-GB" sz="1400">
                <a:latin typeface="Network Rail Sans" panose="02000000040000020004" pitchFamily="2" charset="0"/>
              </a:rPr>
              <a:t>It doesn’t reflect the reality that some level of planned disruption to the network is expected: that Network Rail needs access to the network for maintenance and renewals, or for important safety reasons.</a:t>
            </a:r>
          </a:p>
        </p:txBody>
      </p:sp>
      <p:sp>
        <p:nvSpPr>
          <p:cNvPr id="40" name="Forme libre 12">
            <a:extLst>
              <a:ext uri="{FF2B5EF4-FFF2-40B4-BE49-F238E27FC236}">
                <a16:creationId xmlns:a16="http://schemas.microsoft.com/office/drawing/2014/main" id="{6F62AD64-62F8-06EB-3212-E4E9C150F8DB}"/>
              </a:ext>
            </a:extLst>
          </p:cNvPr>
          <p:cNvSpPr/>
          <p:nvPr/>
        </p:nvSpPr>
        <p:spPr>
          <a:xfrm>
            <a:off x="794601" y="366835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2" name="Forme libre 18">
            <a:extLst>
              <a:ext uri="{FF2B5EF4-FFF2-40B4-BE49-F238E27FC236}">
                <a16:creationId xmlns:a16="http://schemas.microsoft.com/office/drawing/2014/main" id="{DCB706BA-A6EE-EF7F-2688-96798E07D899}"/>
              </a:ext>
            </a:extLst>
          </p:cNvPr>
          <p:cNvSpPr/>
          <p:nvPr/>
        </p:nvSpPr>
        <p:spPr>
          <a:xfrm>
            <a:off x="7212009" y="4291255"/>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4" name="ZoneTexte 22">
            <a:extLst>
              <a:ext uri="{FF2B5EF4-FFF2-40B4-BE49-F238E27FC236}">
                <a16:creationId xmlns:a16="http://schemas.microsoft.com/office/drawing/2014/main" id="{CC6B33DD-0F4C-17E8-8D87-3D7130677EEE}"/>
              </a:ext>
            </a:extLst>
          </p:cNvPr>
          <p:cNvSpPr txBox="1"/>
          <p:nvPr/>
        </p:nvSpPr>
        <p:spPr>
          <a:xfrm>
            <a:off x="796128" y="3706008"/>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6" name="ZoneTexte 28">
            <a:extLst>
              <a:ext uri="{FF2B5EF4-FFF2-40B4-BE49-F238E27FC236}">
                <a16:creationId xmlns:a16="http://schemas.microsoft.com/office/drawing/2014/main" id="{444D77FC-02D5-B54A-D11C-611AAB473D4A}"/>
              </a:ext>
            </a:extLst>
          </p:cNvPr>
          <p:cNvSpPr txBox="1"/>
          <p:nvPr/>
        </p:nvSpPr>
        <p:spPr>
          <a:xfrm>
            <a:off x="7224600" y="4334642"/>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8" name="TextBox 35">
            <a:extLst>
              <a:ext uri="{FF2B5EF4-FFF2-40B4-BE49-F238E27FC236}">
                <a16:creationId xmlns:a16="http://schemas.microsoft.com/office/drawing/2014/main" id="{AD9FAB5B-7A63-818B-D565-DE2E7B9CB815}"/>
              </a:ext>
            </a:extLst>
          </p:cNvPr>
          <p:cNvSpPr txBox="1"/>
          <p:nvPr/>
        </p:nvSpPr>
        <p:spPr>
          <a:xfrm>
            <a:off x="1318201" y="4520144"/>
            <a:ext cx="3848067"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Incentives. </a:t>
            </a:r>
            <a:r>
              <a:rPr lang="en-GB" sz="1400">
                <a:latin typeface="Network Rail Sans" panose="02000000040000020004" pitchFamily="2" charset="0"/>
              </a:rPr>
              <a:t>It provides a penalty to Network Rail for disrupting freight services, thereby encouraging Network Rail to manage disruption effectively.</a:t>
            </a:r>
          </a:p>
        </p:txBody>
      </p:sp>
      <p:sp>
        <p:nvSpPr>
          <p:cNvPr id="52" name="Forme libre 11">
            <a:extLst>
              <a:ext uri="{FF2B5EF4-FFF2-40B4-BE49-F238E27FC236}">
                <a16:creationId xmlns:a16="http://schemas.microsoft.com/office/drawing/2014/main" id="{397F3469-C599-C91A-72AA-A0E6ADB5C936}"/>
              </a:ext>
            </a:extLst>
          </p:cNvPr>
          <p:cNvSpPr/>
          <p:nvPr/>
        </p:nvSpPr>
        <p:spPr>
          <a:xfrm>
            <a:off x="802773" y="4625515"/>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6" name="ZoneTexte 23">
            <a:extLst>
              <a:ext uri="{FF2B5EF4-FFF2-40B4-BE49-F238E27FC236}">
                <a16:creationId xmlns:a16="http://schemas.microsoft.com/office/drawing/2014/main" id="{EEFD892B-B01A-372C-5908-8EB39E6BC8F4}"/>
              </a:ext>
            </a:extLst>
          </p:cNvPr>
          <p:cNvSpPr txBox="1"/>
          <p:nvPr/>
        </p:nvSpPr>
        <p:spPr>
          <a:xfrm>
            <a:off x="808364" y="4659873"/>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74" name="TextBox 36">
            <a:extLst>
              <a:ext uri="{FF2B5EF4-FFF2-40B4-BE49-F238E27FC236}">
                <a16:creationId xmlns:a16="http://schemas.microsoft.com/office/drawing/2014/main" id="{9298D345-ACBC-A81E-015B-336A365ADCB9}"/>
              </a:ext>
            </a:extLst>
          </p:cNvPr>
          <p:cNvSpPr txBox="1"/>
          <p:nvPr/>
        </p:nvSpPr>
        <p:spPr>
          <a:xfrm>
            <a:off x="1348126" y="2636365"/>
            <a:ext cx="392244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Simplicity. </a:t>
            </a:r>
            <a:r>
              <a:rPr lang="en-GB" sz="1400">
                <a:latin typeface="Network Rail Sans" panose="02000000040000020004" pitchFamily="2" charset="0"/>
              </a:rPr>
              <a:t>It is easy to understand and administer, with no need to make assumptions about levels of network availability.</a:t>
            </a:r>
          </a:p>
        </p:txBody>
      </p:sp>
      <p:sp>
        <p:nvSpPr>
          <p:cNvPr id="78" name="TextBox 36">
            <a:extLst>
              <a:ext uri="{FF2B5EF4-FFF2-40B4-BE49-F238E27FC236}">
                <a16:creationId xmlns:a16="http://schemas.microsoft.com/office/drawing/2014/main" id="{1F99BD94-CC90-48C2-8606-526A79E3BCB5}"/>
              </a:ext>
            </a:extLst>
          </p:cNvPr>
          <p:cNvSpPr txBox="1"/>
          <p:nvPr/>
        </p:nvSpPr>
        <p:spPr>
          <a:xfrm>
            <a:off x="1318699" y="3533050"/>
            <a:ext cx="392244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Financial certainty.</a:t>
            </a:r>
            <a:r>
              <a:rPr lang="en-GB" sz="1400" noProof="1">
                <a:latin typeface="Network Rail Sans" panose="02000000040000020004" pitchFamily="2" charset="0"/>
              </a:rPr>
              <a:t> It provides a level of certainty and predictability for operators, knowing that each incident will be compensated for.</a:t>
            </a:r>
          </a:p>
        </p:txBody>
      </p:sp>
      <p:sp>
        <p:nvSpPr>
          <p:cNvPr id="82" name="TextBox 35">
            <a:extLst>
              <a:ext uri="{FF2B5EF4-FFF2-40B4-BE49-F238E27FC236}">
                <a16:creationId xmlns:a16="http://schemas.microsoft.com/office/drawing/2014/main" id="{0E9B023E-E9AB-72B0-FF0E-59FB3E97488B}"/>
              </a:ext>
            </a:extLst>
          </p:cNvPr>
          <p:cNvSpPr txBox="1"/>
          <p:nvPr/>
        </p:nvSpPr>
        <p:spPr>
          <a:xfrm>
            <a:off x="1318201" y="5491363"/>
            <a:ext cx="3848067"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Cost reflectivity. </a:t>
            </a:r>
            <a:r>
              <a:rPr lang="en-GB" sz="1400">
                <a:latin typeface="Network Rail Sans" panose="02000000040000020004" pitchFamily="2" charset="0"/>
              </a:rPr>
              <a:t>In providing compensation for all planned disruption, it recognises that costs / losses occur for each incident of disruption.</a:t>
            </a:r>
          </a:p>
        </p:txBody>
      </p:sp>
      <p:sp>
        <p:nvSpPr>
          <p:cNvPr id="88" name="TextBox 36">
            <a:extLst>
              <a:ext uri="{FF2B5EF4-FFF2-40B4-BE49-F238E27FC236}">
                <a16:creationId xmlns:a16="http://schemas.microsoft.com/office/drawing/2014/main" id="{7A9CC08E-CF69-B6C5-BED7-E07DF9822BF1}"/>
              </a:ext>
            </a:extLst>
          </p:cNvPr>
          <p:cNvSpPr txBox="1"/>
          <p:nvPr/>
        </p:nvSpPr>
        <p:spPr>
          <a:xfrm>
            <a:off x="7735837" y="4025144"/>
            <a:ext cx="3877907"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Use of public funds. </a:t>
            </a:r>
            <a:r>
              <a:rPr lang="en-GB" sz="1400">
                <a:latin typeface="Network Rail Sans" panose="02000000040000020004" pitchFamily="2" charset="0"/>
              </a:rPr>
              <a:t>In providing compensation for all disrupted services, the use of public funds (c. £20-£30m per control period) may not be the most appropriate to support the freight sector.</a:t>
            </a:r>
          </a:p>
        </p:txBody>
      </p:sp>
      <p:sp>
        <p:nvSpPr>
          <p:cNvPr id="2" name="Call-out: Line 1">
            <a:extLst>
              <a:ext uri="{FF2B5EF4-FFF2-40B4-BE49-F238E27FC236}">
                <a16:creationId xmlns:a16="http://schemas.microsoft.com/office/drawing/2014/main" id="{AD100114-EC6B-F237-36F1-98F0838C7D92}"/>
              </a:ext>
            </a:extLst>
          </p:cNvPr>
          <p:cNvSpPr/>
          <p:nvPr/>
        </p:nvSpPr>
        <p:spPr>
          <a:xfrm>
            <a:off x="6607658" y="5589830"/>
            <a:ext cx="4704143" cy="995019"/>
          </a:xfrm>
          <a:prstGeom prst="borderCallout1">
            <a:avLst>
              <a:gd name="adj1" fmla="val -8226"/>
              <a:gd name="adj2" fmla="val 25858"/>
              <a:gd name="adj3" fmla="val -56671"/>
              <a:gd name="adj4" fmla="val 52777"/>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latin typeface="Network Rail Sans" panose="02000000040000020004" pitchFamily="2" charset="0"/>
              </a:rPr>
              <a:t>Could this funding deliver greater benefit to the freight community if provided in a different manner, e.g. through more targeted incentives to grow freight?</a:t>
            </a:r>
          </a:p>
        </p:txBody>
      </p:sp>
      <p:sp>
        <p:nvSpPr>
          <p:cNvPr id="7" name="Forme libre 11">
            <a:extLst>
              <a:ext uri="{FF2B5EF4-FFF2-40B4-BE49-F238E27FC236}">
                <a16:creationId xmlns:a16="http://schemas.microsoft.com/office/drawing/2014/main" id="{C722D029-BA28-2527-E073-2FE5246556EA}"/>
              </a:ext>
            </a:extLst>
          </p:cNvPr>
          <p:cNvSpPr/>
          <p:nvPr/>
        </p:nvSpPr>
        <p:spPr>
          <a:xfrm>
            <a:off x="799446" y="5611464"/>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0" name="ZoneTexte 23">
            <a:extLst>
              <a:ext uri="{FF2B5EF4-FFF2-40B4-BE49-F238E27FC236}">
                <a16:creationId xmlns:a16="http://schemas.microsoft.com/office/drawing/2014/main" id="{F0C53C91-20CE-53DB-EAC2-ACF5C68DA0B1}"/>
              </a:ext>
            </a:extLst>
          </p:cNvPr>
          <p:cNvSpPr txBox="1"/>
          <p:nvPr/>
        </p:nvSpPr>
        <p:spPr>
          <a:xfrm>
            <a:off x="818101" y="5653537"/>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04</a:t>
            </a:r>
          </a:p>
        </p:txBody>
      </p:sp>
    </p:spTree>
    <p:extLst>
      <p:ext uri="{BB962C8B-B14F-4D97-AF65-F5344CB8AC3E}">
        <p14:creationId xmlns:p14="http://schemas.microsoft.com/office/powerpoint/2010/main" val="4284932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0888-0654-14E9-53D6-1FFB180DC7E3}"/>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1E6B23AB-654B-5633-1EE5-498AC464010B}"/>
              </a:ext>
            </a:extLst>
          </p:cNvPr>
          <p:cNvSpPr txBox="1">
            <a:spLocks/>
          </p:cNvSpPr>
          <p:nvPr/>
        </p:nvSpPr>
        <p:spPr>
          <a:xfrm>
            <a:off x="218207" y="334081"/>
            <a:ext cx="11685926"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Assessment of current Schedule 8 arrangements</a:t>
            </a:r>
            <a:endParaRPr lang="en-US" sz="1100">
              <a:solidFill>
                <a:srgbClr val="156082"/>
              </a:solidFill>
            </a:endParaRPr>
          </a:p>
        </p:txBody>
      </p:sp>
      <p:sp>
        <p:nvSpPr>
          <p:cNvPr id="5" name="Forme libre 3">
            <a:extLst>
              <a:ext uri="{FF2B5EF4-FFF2-40B4-BE49-F238E27FC236}">
                <a16:creationId xmlns:a16="http://schemas.microsoft.com/office/drawing/2014/main" id="{4C437843-CEF6-63AB-F950-8937D3A5C230}"/>
              </a:ext>
            </a:extLst>
          </p:cNvPr>
          <p:cNvSpPr/>
          <p:nvPr/>
        </p:nvSpPr>
        <p:spPr>
          <a:xfrm>
            <a:off x="3267376" y="2707046"/>
            <a:ext cx="2615203" cy="268531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9" name="Forme libre 4">
            <a:extLst>
              <a:ext uri="{FF2B5EF4-FFF2-40B4-BE49-F238E27FC236}">
                <a16:creationId xmlns:a16="http://schemas.microsoft.com/office/drawing/2014/main" id="{CED774EA-D633-5B5D-3ACD-2BCA62F9BBD8}"/>
              </a:ext>
            </a:extLst>
          </p:cNvPr>
          <p:cNvSpPr/>
          <p:nvPr/>
        </p:nvSpPr>
        <p:spPr>
          <a:xfrm>
            <a:off x="439130" y="2407280"/>
            <a:ext cx="4795470" cy="3945995"/>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2" name="Forme libre 5">
            <a:extLst>
              <a:ext uri="{FF2B5EF4-FFF2-40B4-BE49-F238E27FC236}">
                <a16:creationId xmlns:a16="http://schemas.microsoft.com/office/drawing/2014/main" id="{5D80AE4C-8724-C30C-E92F-103F1F8D6E45}"/>
              </a:ext>
            </a:extLst>
          </p:cNvPr>
          <p:cNvSpPr/>
          <p:nvPr/>
        </p:nvSpPr>
        <p:spPr>
          <a:xfrm>
            <a:off x="6258466" y="2697421"/>
            <a:ext cx="2615203" cy="268531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6" name="Forme libre 6">
            <a:extLst>
              <a:ext uri="{FF2B5EF4-FFF2-40B4-BE49-F238E27FC236}">
                <a16:creationId xmlns:a16="http://schemas.microsoft.com/office/drawing/2014/main" id="{5338B064-C69A-C7B7-4C33-B120C11269CB}"/>
              </a:ext>
            </a:extLst>
          </p:cNvPr>
          <p:cNvSpPr/>
          <p:nvPr/>
        </p:nvSpPr>
        <p:spPr>
          <a:xfrm>
            <a:off x="6932275" y="2397656"/>
            <a:ext cx="4795470" cy="3945994"/>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8" name="ZoneTexte 19">
            <a:extLst>
              <a:ext uri="{FF2B5EF4-FFF2-40B4-BE49-F238E27FC236}">
                <a16:creationId xmlns:a16="http://schemas.microsoft.com/office/drawing/2014/main" id="{C37F0321-A9C5-3911-C32B-4B81F5C3CA78}"/>
              </a:ext>
            </a:extLst>
          </p:cNvPr>
          <p:cNvSpPr txBox="1"/>
          <p:nvPr/>
        </p:nvSpPr>
        <p:spPr>
          <a:xfrm rot="5400000">
            <a:off x="4909036" y="4252161"/>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32" name="ZoneTexte 20">
            <a:extLst>
              <a:ext uri="{FF2B5EF4-FFF2-40B4-BE49-F238E27FC236}">
                <a16:creationId xmlns:a16="http://schemas.microsoft.com/office/drawing/2014/main" id="{11064D06-D8D5-7310-4E20-F4F3E91E4CA7}"/>
              </a:ext>
            </a:extLst>
          </p:cNvPr>
          <p:cNvSpPr txBox="1"/>
          <p:nvPr/>
        </p:nvSpPr>
        <p:spPr>
          <a:xfrm rot="16200000">
            <a:off x="5834425" y="4233064"/>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34" name="Graphique 33" descr="Close avec un remplissage uni">
            <a:extLst>
              <a:ext uri="{FF2B5EF4-FFF2-40B4-BE49-F238E27FC236}">
                <a16:creationId xmlns:a16="http://schemas.microsoft.com/office/drawing/2014/main" id="{DC421F58-5DED-70AD-A338-21F38A32402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13921" y="2919452"/>
            <a:ext cx="369332" cy="369332"/>
          </a:xfrm>
          <a:prstGeom prst="rect">
            <a:avLst/>
          </a:prstGeom>
        </p:spPr>
      </p:pic>
      <p:pic>
        <p:nvPicPr>
          <p:cNvPr id="36" name="Graphique 34" descr="Checkmark avec un remplissage uni">
            <a:extLst>
              <a:ext uri="{FF2B5EF4-FFF2-40B4-BE49-F238E27FC236}">
                <a16:creationId xmlns:a16="http://schemas.microsoft.com/office/drawing/2014/main" id="{CE0310C3-440E-7728-9652-3F2AFB9AC7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60876" y="2929077"/>
            <a:ext cx="369332" cy="369332"/>
          </a:xfrm>
          <a:prstGeom prst="rect">
            <a:avLst/>
          </a:prstGeom>
        </p:spPr>
      </p:pic>
      <p:sp>
        <p:nvSpPr>
          <p:cNvPr id="38" name="Forme libre 7">
            <a:extLst>
              <a:ext uri="{FF2B5EF4-FFF2-40B4-BE49-F238E27FC236}">
                <a16:creationId xmlns:a16="http://schemas.microsoft.com/office/drawing/2014/main" id="{AD0A260B-B0AE-EF81-0401-2686E426FEFE}"/>
              </a:ext>
            </a:extLst>
          </p:cNvPr>
          <p:cNvSpPr/>
          <p:nvPr/>
        </p:nvSpPr>
        <p:spPr>
          <a:xfrm>
            <a:off x="724845" y="269206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0" name="Forme libre 13">
            <a:extLst>
              <a:ext uri="{FF2B5EF4-FFF2-40B4-BE49-F238E27FC236}">
                <a16:creationId xmlns:a16="http://schemas.microsoft.com/office/drawing/2014/main" id="{AF08E304-374A-1095-C3D2-5796752DEA15}"/>
              </a:ext>
            </a:extLst>
          </p:cNvPr>
          <p:cNvSpPr/>
          <p:nvPr/>
        </p:nvSpPr>
        <p:spPr>
          <a:xfrm>
            <a:off x="7125948" y="3017224"/>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2" name="ZoneTexte 21">
            <a:extLst>
              <a:ext uri="{FF2B5EF4-FFF2-40B4-BE49-F238E27FC236}">
                <a16:creationId xmlns:a16="http://schemas.microsoft.com/office/drawing/2014/main" id="{155C71A9-BFCB-8C66-F65C-2605CC2E7E78}"/>
              </a:ext>
            </a:extLst>
          </p:cNvPr>
          <p:cNvSpPr txBox="1"/>
          <p:nvPr/>
        </p:nvSpPr>
        <p:spPr>
          <a:xfrm>
            <a:off x="742250" y="2741654"/>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44" name="ZoneTexte 27">
            <a:extLst>
              <a:ext uri="{FF2B5EF4-FFF2-40B4-BE49-F238E27FC236}">
                <a16:creationId xmlns:a16="http://schemas.microsoft.com/office/drawing/2014/main" id="{A6C9B233-E582-89BC-9400-719AA1411A22}"/>
              </a:ext>
            </a:extLst>
          </p:cNvPr>
          <p:cNvSpPr txBox="1"/>
          <p:nvPr/>
        </p:nvSpPr>
        <p:spPr>
          <a:xfrm>
            <a:off x="7136936" y="307301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46" name="TextBox 36">
            <a:extLst>
              <a:ext uri="{FF2B5EF4-FFF2-40B4-BE49-F238E27FC236}">
                <a16:creationId xmlns:a16="http://schemas.microsoft.com/office/drawing/2014/main" id="{FB6621CB-36F2-CAAC-49B3-4A0E9F69CD17}"/>
              </a:ext>
            </a:extLst>
          </p:cNvPr>
          <p:cNvSpPr txBox="1"/>
          <p:nvPr/>
        </p:nvSpPr>
        <p:spPr>
          <a:xfrm>
            <a:off x="7649776" y="2635549"/>
            <a:ext cx="3877907" cy="116955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Complexity. </a:t>
            </a:r>
            <a:r>
              <a:rPr lang="en-GB" sz="1400">
                <a:latin typeface="Network Rail Sans" panose="02000000040000020004" pitchFamily="2" charset="0"/>
              </a:rPr>
              <a:t>The process to link NR benchmarks to the freight scorecard target is complicated and often requires making numerous assumptions throughout, particularly if the performance scheme and scorecard metrics are measured very differently.</a:t>
            </a:r>
          </a:p>
        </p:txBody>
      </p:sp>
      <p:sp>
        <p:nvSpPr>
          <p:cNvPr id="48" name="Forme libre 12">
            <a:extLst>
              <a:ext uri="{FF2B5EF4-FFF2-40B4-BE49-F238E27FC236}">
                <a16:creationId xmlns:a16="http://schemas.microsoft.com/office/drawing/2014/main" id="{350790ED-A1E3-38BC-CE48-D529CBE6F024}"/>
              </a:ext>
            </a:extLst>
          </p:cNvPr>
          <p:cNvSpPr/>
          <p:nvPr/>
        </p:nvSpPr>
        <p:spPr>
          <a:xfrm>
            <a:off x="708540" y="3740437"/>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0" name="Forme libre 18">
            <a:extLst>
              <a:ext uri="{FF2B5EF4-FFF2-40B4-BE49-F238E27FC236}">
                <a16:creationId xmlns:a16="http://schemas.microsoft.com/office/drawing/2014/main" id="{10D5125F-BC86-8265-31C2-C6C30A032C5F}"/>
              </a:ext>
            </a:extLst>
          </p:cNvPr>
          <p:cNvSpPr/>
          <p:nvPr/>
        </p:nvSpPr>
        <p:spPr>
          <a:xfrm>
            <a:off x="7134195" y="4477191"/>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2" name="ZoneTexte 22">
            <a:extLst>
              <a:ext uri="{FF2B5EF4-FFF2-40B4-BE49-F238E27FC236}">
                <a16:creationId xmlns:a16="http://schemas.microsoft.com/office/drawing/2014/main" id="{C9F12A81-DA25-A7E3-AD98-6D74B92B3118}"/>
              </a:ext>
            </a:extLst>
          </p:cNvPr>
          <p:cNvSpPr txBox="1"/>
          <p:nvPr/>
        </p:nvSpPr>
        <p:spPr>
          <a:xfrm>
            <a:off x="710067" y="3778091"/>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54" name="ZoneTexte 28">
            <a:extLst>
              <a:ext uri="{FF2B5EF4-FFF2-40B4-BE49-F238E27FC236}">
                <a16:creationId xmlns:a16="http://schemas.microsoft.com/office/drawing/2014/main" id="{3385E445-A290-3EB0-03C6-E58E75DD4822}"/>
              </a:ext>
            </a:extLst>
          </p:cNvPr>
          <p:cNvSpPr txBox="1"/>
          <p:nvPr/>
        </p:nvSpPr>
        <p:spPr>
          <a:xfrm>
            <a:off x="7146786" y="4520578"/>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56" name="TextBox 35">
            <a:extLst>
              <a:ext uri="{FF2B5EF4-FFF2-40B4-BE49-F238E27FC236}">
                <a16:creationId xmlns:a16="http://schemas.microsoft.com/office/drawing/2014/main" id="{E46C5709-6E58-24C7-8073-CEB77C40EAA0}"/>
              </a:ext>
            </a:extLst>
          </p:cNvPr>
          <p:cNvSpPr txBox="1"/>
          <p:nvPr/>
        </p:nvSpPr>
        <p:spPr>
          <a:xfrm>
            <a:off x="1232140" y="4566599"/>
            <a:ext cx="3848067"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Alignment. </a:t>
            </a:r>
            <a:r>
              <a:rPr lang="en-GB" sz="1400">
                <a:latin typeface="Network Rail Sans" panose="02000000040000020004" pitchFamily="2" charset="0"/>
              </a:rPr>
              <a:t>For the IM, it reflects funded performance outcomes.</a:t>
            </a:r>
          </a:p>
        </p:txBody>
      </p:sp>
      <p:sp>
        <p:nvSpPr>
          <p:cNvPr id="58" name="Forme libre 11">
            <a:extLst>
              <a:ext uri="{FF2B5EF4-FFF2-40B4-BE49-F238E27FC236}">
                <a16:creationId xmlns:a16="http://schemas.microsoft.com/office/drawing/2014/main" id="{D10BF6E9-6E29-F93E-037A-940E5D9BAE13}"/>
              </a:ext>
            </a:extLst>
          </p:cNvPr>
          <p:cNvSpPr/>
          <p:nvPr/>
        </p:nvSpPr>
        <p:spPr>
          <a:xfrm>
            <a:off x="716712" y="4564248"/>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0" name="ZoneTexte 23">
            <a:extLst>
              <a:ext uri="{FF2B5EF4-FFF2-40B4-BE49-F238E27FC236}">
                <a16:creationId xmlns:a16="http://schemas.microsoft.com/office/drawing/2014/main" id="{3D1DF248-309B-4015-1244-BE4DDABF5202}"/>
              </a:ext>
            </a:extLst>
          </p:cNvPr>
          <p:cNvSpPr txBox="1"/>
          <p:nvPr/>
        </p:nvSpPr>
        <p:spPr>
          <a:xfrm>
            <a:off x="722303" y="459860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62" name="TextBox 36">
            <a:extLst>
              <a:ext uri="{FF2B5EF4-FFF2-40B4-BE49-F238E27FC236}">
                <a16:creationId xmlns:a16="http://schemas.microsoft.com/office/drawing/2014/main" id="{29FEA622-FFA4-EC80-B6DC-C92C388A42F8}"/>
              </a:ext>
            </a:extLst>
          </p:cNvPr>
          <p:cNvSpPr txBox="1"/>
          <p:nvPr/>
        </p:nvSpPr>
        <p:spPr>
          <a:xfrm>
            <a:off x="1262065" y="2543577"/>
            <a:ext cx="3922443"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Simplicity. </a:t>
            </a:r>
            <a:r>
              <a:rPr lang="en-GB" sz="1400">
                <a:latin typeface="Network Rail Sans" panose="02000000040000020004" pitchFamily="2" charset="0"/>
              </a:rPr>
              <a:t>Benchmarks based on historic data are uncomplicated compared to alternative ways in which we could determine future performance expectations.</a:t>
            </a:r>
          </a:p>
        </p:txBody>
      </p:sp>
      <p:sp>
        <p:nvSpPr>
          <p:cNvPr id="64" name="TextBox 36">
            <a:extLst>
              <a:ext uri="{FF2B5EF4-FFF2-40B4-BE49-F238E27FC236}">
                <a16:creationId xmlns:a16="http://schemas.microsoft.com/office/drawing/2014/main" id="{A641FF37-CF88-7598-F946-B8E15C459481}"/>
              </a:ext>
            </a:extLst>
          </p:cNvPr>
          <p:cNvSpPr txBox="1"/>
          <p:nvPr/>
        </p:nvSpPr>
        <p:spPr>
          <a:xfrm>
            <a:off x="1232638" y="3605133"/>
            <a:ext cx="3922443"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Predictability.</a:t>
            </a:r>
            <a:r>
              <a:rPr lang="en-GB" sz="1400" noProof="1">
                <a:latin typeface="Network Rail Sans" panose="02000000040000020004" pitchFamily="2" charset="0"/>
              </a:rPr>
              <a:t> Performance expectations are known upfront (prior to the start of the Control / Funding Period), which supports financial forecasting.</a:t>
            </a:r>
          </a:p>
        </p:txBody>
      </p:sp>
      <p:sp>
        <p:nvSpPr>
          <p:cNvPr id="66" name="TextBox 35">
            <a:extLst>
              <a:ext uri="{FF2B5EF4-FFF2-40B4-BE49-F238E27FC236}">
                <a16:creationId xmlns:a16="http://schemas.microsoft.com/office/drawing/2014/main" id="{2E4675AA-8736-4646-8F06-1189F08555F7}"/>
              </a:ext>
            </a:extLst>
          </p:cNvPr>
          <p:cNvSpPr txBox="1"/>
          <p:nvPr/>
        </p:nvSpPr>
        <p:spPr>
          <a:xfrm>
            <a:off x="1232140" y="5293800"/>
            <a:ext cx="3848067"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Incentives. </a:t>
            </a:r>
            <a:r>
              <a:rPr lang="en-GB" sz="1400">
                <a:latin typeface="Network Rail Sans" panose="02000000040000020004" pitchFamily="2" charset="0"/>
              </a:rPr>
              <a:t>It creates an incentive for all parties to minimise disruption. These incentives are symmetrical, as there is equal reward / penalties from outperformance / underperformance. </a:t>
            </a:r>
          </a:p>
        </p:txBody>
      </p:sp>
      <p:sp>
        <p:nvSpPr>
          <p:cNvPr id="68" name="Forme libre 12">
            <a:extLst>
              <a:ext uri="{FF2B5EF4-FFF2-40B4-BE49-F238E27FC236}">
                <a16:creationId xmlns:a16="http://schemas.microsoft.com/office/drawing/2014/main" id="{90CE50F1-50AE-FE32-B36F-857D8594C523}"/>
              </a:ext>
            </a:extLst>
          </p:cNvPr>
          <p:cNvSpPr/>
          <p:nvPr/>
        </p:nvSpPr>
        <p:spPr>
          <a:xfrm>
            <a:off x="708058" y="5547223"/>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70" name="ZoneTexte 22">
            <a:extLst>
              <a:ext uri="{FF2B5EF4-FFF2-40B4-BE49-F238E27FC236}">
                <a16:creationId xmlns:a16="http://schemas.microsoft.com/office/drawing/2014/main" id="{635175A8-A2D9-B96C-1DA5-7934A9559A95}"/>
              </a:ext>
            </a:extLst>
          </p:cNvPr>
          <p:cNvSpPr txBox="1"/>
          <p:nvPr/>
        </p:nvSpPr>
        <p:spPr>
          <a:xfrm>
            <a:off x="709585" y="5584877"/>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04</a:t>
            </a:r>
          </a:p>
        </p:txBody>
      </p:sp>
      <p:sp>
        <p:nvSpPr>
          <p:cNvPr id="72" name="TextBox 36">
            <a:extLst>
              <a:ext uri="{FF2B5EF4-FFF2-40B4-BE49-F238E27FC236}">
                <a16:creationId xmlns:a16="http://schemas.microsoft.com/office/drawing/2014/main" id="{F1A6B99E-6A8E-05FC-8DDC-C8BCEC9E7525}"/>
              </a:ext>
            </a:extLst>
          </p:cNvPr>
          <p:cNvSpPr txBox="1"/>
          <p:nvPr/>
        </p:nvSpPr>
        <p:spPr>
          <a:xfrm>
            <a:off x="7635325" y="4089690"/>
            <a:ext cx="3877907" cy="116955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Longevity. </a:t>
            </a:r>
            <a:r>
              <a:rPr lang="en-GB" sz="1400">
                <a:latin typeface="Network Rail Sans" panose="02000000040000020004" pitchFamily="2" charset="0"/>
              </a:rPr>
              <a:t>Using past performance to set benchmarks resets expectations at each Funding Period. This may remove the long-term financial benefits of improved performance and embed exceptional one-off events in future expectations.</a:t>
            </a:r>
          </a:p>
        </p:txBody>
      </p:sp>
      <p:sp>
        <p:nvSpPr>
          <p:cNvPr id="80" name="Forme libre 18">
            <a:extLst>
              <a:ext uri="{FF2B5EF4-FFF2-40B4-BE49-F238E27FC236}">
                <a16:creationId xmlns:a16="http://schemas.microsoft.com/office/drawing/2014/main" id="{7150EBD9-215E-D0A3-E96A-B77138A9ABB4}"/>
              </a:ext>
            </a:extLst>
          </p:cNvPr>
          <p:cNvSpPr/>
          <p:nvPr/>
        </p:nvSpPr>
        <p:spPr>
          <a:xfrm>
            <a:off x="7137215" y="5634068"/>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82" name="ZoneTexte 28">
            <a:extLst>
              <a:ext uri="{FF2B5EF4-FFF2-40B4-BE49-F238E27FC236}">
                <a16:creationId xmlns:a16="http://schemas.microsoft.com/office/drawing/2014/main" id="{F4B0DC53-020D-5535-C370-A38CFA52CB00}"/>
              </a:ext>
            </a:extLst>
          </p:cNvPr>
          <p:cNvSpPr txBox="1"/>
          <p:nvPr/>
        </p:nvSpPr>
        <p:spPr>
          <a:xfrm>
            <a:off x="7148203" y="5677455"/>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84" name="TextBox 36">
            <a:extLst>
              <a:ext uri="{FF2B5EF4-FFF2-40B4-BE49-F238E27FC236}">
                <a16:creationId xmlns:a16="http://schemas.microsoft.com/office/drawing/2014/main" id="{ADA6D8ED-A7C3-D7C0-2ED9-2F5F6FD728B2}"/>
              </a:ext>
            </a:extLst>
          </p:cNvPr>
          <p:cNvSpPr txBox="1"/>
          <p:nvPr/>
        </p:nvSpPr>
        <p:spPr>
          <a:xfrm>
            <a:off x="7649776" y="5571561"/>
            <a:ext cx="3877907"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Reflectivity. </a:t>
            </a:r>
            <a:r>
              <a:rPr lang="en-GB" sz="1400">
                <a:latin typeface="Network Rail Sans" panose="02000000040000020004" pitchFamily="2" charset="0"/>
              </a:rPr>
              <a:t>Past performance of operators is not always indicative of what could happen in future.</a:t>
            </a:r>
          </a:p>
        </p:txBody>
      </p:sp>
      <p:sp>
        <p:nvSpPr>
          <p:cNvPr id="86" name="Text Placeholder 5">
            <a:extLst>
              <a:ext uri="{FF2B5EF4-FFF2-40B4-BE49-F238E27FC236}">
                <a16:creationId xmlns:a16="http://schemas.microsoft.com/office/drawing/2014/main" id="{626DC685-22F1-B3DD-F3AD-BF5CA5AF5549}"/>
              </a:ext>
            </a:extLst>
          </p:cNvPr>
          <p:cNvSpPr txBox="1">
            <a:spLocks/>
          </p:cNvSpPr>
          <p:nvPr/>
        </p:nvSpPr>
        <p:spPr>
          <a:xfrm>
            <a:off x="666941" y="1034519"/>
            <a:ext cx="10788458" cy="109643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We consider that the current Schedule 8 approach works reasonably well, with benchmarks providing a clear basis for measuring performance and calculating payments.</a:t>
            </a:r>
          </a:p>
          <a:p>
            <a:pPr marL="342900" indent="-342900">
              <a:spcBef>
                <a:spcPts val="600"/>
              </a:spcBef>
              <a:spcAft>
                <a:spcPts val="800"/>
              </a:spcAft>
              <a:buFont typeface="Wingdings" panose="05000000000000000000" pitchFamily="2" charset="2"/>
              <a:buChar char="Ø"/>
            </a:pPr>
            <a:r>
              <a:rPr lang="en-GB" sz="1400">
                <a:latin typeface="Network Rail Sans" panose="02000000040000020004" pitchFamily="2" charset="0"/>
              </a:rPr>
              <a:t>While the methodology for setting benchmarks could be refined, we see value in retaining benchmarks within the scheme to provide transparency and predictability for all parties.</a:t>
            </a:r>
          </a:p>
        </p:txBody>
      </p:sp>
    </p:spTree>
    <p:extLst>
      <p:ext uri="{BB962C8B-B14F-4D97-AF65-F5344CB8AC3E}">
        <p14:creationId xmlns:p14="http://schemas.microsoft.com/office/powerpoint/2010/main" val="298263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C3886-3782-D4C0-A58A-58DBF1FA816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FF5C13C-2F43-3E89-0A0E-CB1B5970F343}"/>
              </a:ext>
            </a:extLst>
          </p:cNvPr>
          <p:cNvSpPr>
            <a:spLocks noGrp="1"/>
          </p:cNvSpPr>
          <p:nvPr>
            <p:ph type="body" sz="quarter" idx="13"/>
          </p:nvPr>
        </p:nvSpPr>
        <p:spPr>
          <a:xfrm>
            <a:off x="390525" y="2512713"/>
            <a:ext cx="6030048" cy="1451574"/>
          </a:xfrm>
        </p:spPr>
        <p:txBody>
          <a:bodyPr vert="horz" lIns="91440" tIns="45720" rIns="91440" bIns="45720" rtlCol="0" anchor="t">
            <a:noAutofit/>
          </a:bodyPr>
          <a:lstStyle/>
          <a:p>
            <a:pPr algn="r"/>
            <a:r>
              <a:rPr lang="en-GB" sz="4400">
                <a:latin typeface="Network Rail Sans"/>
                <a:cs typeface="Arial"/>
              </a:rPr>
              <a:t>Potential alternatives for setting performance expectations</a:t>
            </a:r>
            <a:endParaRPr lang="en-GB" sz="4400"/>
          </a:p>
        </p:txBody>
      </p:sp>
      <p:sp>
        <p:nvSpPr>
          <p:cNvPr id="7" name="Text Placeholder 1">
            <a:extLst>
              <a:ext uri="{FF2B5EF4-FFF2-40B4-BE49-F238E27FC236}">
                <a16:creationId xmlns:a16="http://schemas.microsoft.com/office/drawing/2014/main" id="{BAFA6008-40FD-C2A9-ED12-ADA0056DE6E1}"/>
              </a:ext>
            </a:extLst>
          </p:cNvPr>
          <p:cNvSpPr txBox="1">
            <a:spLocks/>
          </p:cNvSpPr>
          <p:nvPr/>
        </p:nvSpPr>
        <p:spPr>
          <a:xfrm>
            <a:off x="1235440" y="4545526"/>
            <a:ext cx="5185133" cy="870057"/>
          </a:xfrm>
          <a:prstGeom prst="rect">
            <a:avLst/>
          </a:prstGeom>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a:cs typeface="Arial"/>
              </a:rPr>
              <a:t>– Rachel Grashion </a:t>
            </a:r>
          </a:p>
        </p:txBody>
      </p:sp>
    </p:spTree>
    <p:extLst>
      <p:ext uri="{BB962C8B-B14F-4D97-AF65-F5344CB8AC3E}">
        <p14:creationId xmlns:p14="http://schemas.microsoft.com/office/powerpoint/2010/main" val="2174465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A538B-B201-2AF8-1739-D41F636F2DD3}"/>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BBB7DCB2-B03E-302C-C1FF-3F5212EAE45B}"/>
              </a:ext>
            </a:extLst>
          </p:cNvPr>
          <p:cNvSpPr txBox="1"/>
          <p:nvPr/>
        </p:nvSpPr>
        <p:spPr>
          <a:xfrm>
            <a:off x="291331" y="342760"/>
            <a:ext cx="6332141" cy="461665"/>
          </a:xfrm>
          <a:prstGeom prst="rect">
            <a:avLst/>
          </a:prstGeom>
        </p:spPr>
        <p:txBody>
          <a:bodyPr vert="horz" lIns="91440" tIns="45720" rIns="91440" bIns="45720" rtlCol="0" anchor="t">
            <a:noAutofit/>
          </a:bodyPr>
          <a:lstStyle>
            <a:defPPr>
              <a:defRPr lang="en-US"/>
            </a:defPPr>
            <a:lvl1pPr>
              <a:defRPr sz="2400">
                <a:solidFill>
                  <a:srgbClr val="156082"/>
                </a:solidFill>
                <a:latin typeface="Network Rail Sans"/>
                <a:cs typeface="Arial"/>
              </a:defRPr>
            </a:lvl1pPr>
          </a:lstStyle>
          <a:p>
            <a:r>
              <a:rPr lang="en-GB"/>
              <a:t>Rationale for exploring alternative options</a:t>
            </a:r>
          </a:p>
        </p:txBody>
      </p:sp>
      <p:sp>
        <p:nvSpPr>
          <p:cNvPr id="18" name="TextBox 17">
            <a:extLst>
              <a:ext uri="{FF2B5EF4-FFF2-40B4-BE49-F238E27FC236}">
                <a16:creationId xmlns:a16="http://schemas.microsoft.com/office/drawing/2014/main" id="{C79A2EE3-AF99-FD94-C5D7-EA83DFAC1B96}"/>
              </a:ext>
            </a:extLst>
          </p:cNvPr>
          <p:cNvSpPr txBox="1"/>
          <p:nvPr/>
        </p:nvSpPr>
        <p:spPr>
          <a:xfrm>
            <a:off x="142151" y="1101761"/>
            <a:ext cx="11937554" cy="1918166"/>
          </a:xfrm>
          <a:prstGeom prst="rect">
            <a:avLst/>
          </a:prstGeom>
        </p:spPr>
        <p:txBody>
          <a:bodyPr lIns="91440" tIns="45720" rIns="91440" bIns="45720" anchor="t"/>
          <a:lstStyle>
            <a:defPPr>
              <a:defRPr lang="en-US"/>
            </a:defPPr>
            <a:lvl1pPr marL="342900" indent="-342900">
              <a:lnSpc>
                <a:spcPct val="90000"/>
              </a:lnSpc>
              <a:spcBef>
                <a:spcPts val="600"/>
              </a:spcBef>
              <a:spcAft>
                <a:spcPts val="800"/>
              </a:spcAft>
              <a:buFont typeface="Wingdings" panose="05000000000000000000" pitchFamily="2" charset="2"/>
              <a:buChar char="Ø"/>
              <a:defRPr sz="1400">
                <a:latin typeface="Network Rail Sans" panose="02000000040000020004" pitchFamily="2" charset="0"/>
              </a:defRPr>
            </a:lvl1pPr>
            <a:lvl2pPr lvl="1" indent="0">
              <a:lnSpc>
                <a:spcPct val="90000"/>
              </a:lnSpc>
              <a:spcBef>
                <a:spcPts val="600"/>
              </a:spcBef>
              <a:spcAft>
                <a:spcPts val="800"/>
              </a:spcAft>
              <a:buFont typeface="Arial" panose="020B0604020202020204" pitchFamily="34" charset="0"/>
              <a:buNone/>
              <a:defRPr sz="1400">
                <a:latin typeface="Network Rail Sans" panose="02000000040000020004" pitchFamily="2" charset="0"/>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10000"/>
              </a:lnSpc>
            </a:pPr>
            <a:r>
              <a:rPr lang="en-GB" sz="1600" dirty="0"/>
              <a:t>We want to explore alternative options for setting performance expectations in both the planned and unplanned performance schemes for GBR. This doesn’t necessarily mean that we will change the approach – but we want to understand the industry appetite for change, if there are any shortcomings in the current approach that we can rectify, or if an alternative approach might result in better outcomes.</a:t>
            </a:r>
          </a:p>
          <a:p>
            <a:pPr>
              <a:lnSpc>
                <a:spcPct val="110000"/>
              </a:lnSpc>
            </a:pPr>
            <a:r>
              <a:rPr lang="en-GB" sz="1600" dirty="0"/>
              <a:t>While not explicitly discussed in this section, for each category one option would be to maintain the status quo.</a:t>
            </a:r>
          </a:p>
          <a:p>
            <a:pPr>
              <a:lnSpc>
                <a:spcPct val="110000"/>
              </a:lnSpc>
            </a:pPr>
            <a:r>
              <a:rPr lang="en-GB" sz="1600" dirty="0"/>
              <a:t>The options being considered are set out below at a high-level and discussed in turn on the slides that follow.</a:t>
            </a:r>
          </a:p>
          <a:p>
            <a:pPr>
              <a:lnSpc>
                <a:spcPct val="110000"/>
              </a:lnSpc>
            </a:pPr>
            <a:endParaRPr lang="en-GB" sz="1600" dirty="0"/>
          </a:p>
          <a:p>
            <a:pPr>
              <a:lnSpc>
                <a:spcPct val="110000"/>
              </a:lnSpc>
            </a:pPr>
            <a:endParaRPr lang="en-GB" sz="1600" dirty="0"/>
          </a:p>
          <a:p>
            <a:pPr>
              <a:lnSpc>
                <a:spcPct val="110000"/>
              </a:lnSpc>
            </a:pPr>
            <a:endParaRPr lang="en-GB" sz="1600" dirty="0"/>
          </a:p>
          <a:p>
            <a:pPr>
              <a:lnSpc>
                <a:spcPct val="110000"/>
              </a:lnSpc>
            </a:pPr>
            <a:endParaRPr lang="en-GB" sz="1600" dirty="0"/>
          </a:p>
          <a:p>
            <a:pPr>
              <a:lnSpc>
                <a:spcPct val="110000"/>
              </a:lnSpc>
            </a:pPr>
            <a:endParaRPr lang="en-GB" sz="1600" dirty="0"/>
          </a:p>
          <a:p>
            <a:pPr>
              <a:lnSpc>
                <a:spcPct val="110000"/>
              </a:lnSpc>
            </a:pPr>
            <a:r>
              <a:rPr lang="en-GB" sz="1600" dirty="0"/>
              <a:t>We also note from previous discussions that charter operators face significant costs for planned cancellations that happen within 72 hours of the planned service. We have not discussed options for setting expectations with regards to that as this stage, as we are currently exploring options for compensating these types of planned cancellations. </a:t>
            </a:r>
          </a:p>
        </p:txBody>
      </p:sp>
      <p:graphicFrame>
        <p:nvGraphicFramePr>
          <p:cNvPr id="9" name="Diagram 8">
            <a:extLst>
              <a:ext uri="{FF2B5EF4-FFF2-40B4-BE49-F238E27FC236}">
                <a16:creationId xmlns:a16="http://schemas.microsoft.com/office/drawing/2014/main" id="{FE3D5901-A11D-178C-E73C-7CD8ED655DF0}"/>
              </a:ext>
            </a:extLst>
          </p:cNvPr>
          <p:cNvGraphicFramePr/>
          <p:nvPr>
            <p:extLst>
              <p:ext uri="{D42A27DB-BD31-4B8C-83A1-F6EECF244321}">
                <p14:modId xmlns:p14="http://schemas.microsoft.com/office/powerpoint/2010/main" val="474369304"/>
              </p:ext>
            </p:extLst>
          </p:nvPr>
        </p:nvGraphicFramePr>
        <p:xfrm>
          <a:off x="1341987" y="3152375"/>
          <a:ext cx="9219933" cy="2294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9571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17CF9-DA48-9C1F-A212-1F3CDBABCAE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859E6B2-AC4B-C894-AADB-17A49C4CCF58}"/>
              </a:ext>
            </a:extLst>
          </p:cNvPr>
          <p:cNvSpPr>
            <a:spLocks noGrp="1"/>
          </p:cNvSpPr>
          <p:nvPr>
            <p:ph type="body" sz="quarter" idx="13"/>
          </p:nvPr>
        </p:nvSpPr>
        <p:spPr>
          <a:xfrm>
            <a:off x="390525" y="3103263"/>
            <a:ext cx="6030048" cy="1451574"/>
          </a:xfrm>
        </p:spPr>
        <p:txBody>
          <a:bodyPr vert="horz" lIns="91440" tIns="45720" rIns="91440" bIns="45720" rtlCol="0" anchor="t">
            <a:noAutofit/>
          </a:bodyPr>
          <a:lstStyle/>
          <a:p>
            <a:pPr algn="r"/>
            <a:r>
              <a:rPr lang="en-GB" sz="4400">
                <a:latin typeface="Network Rail Sans"/>
                <a:cs typeface="Arial"/>
              </a:rPr>
              <a:t>Planned disruption</a:t>
            </a:r>
            <a:endParaRPr lang="en-GB" sz="4400"/>
          </a:p>
        </p:txBody>
      </p:sp>
    </p:spTree>
    <p:extLst>
      <p:ext uri="{BB962C8B-B14F-4D97-AF65-F5344CB8AC3E}">
        <p14:creationId xmlns:p14="http://schemas.microsoft.com/office/powerpoint/2010/main" val="75337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B9AFB-C415-A47C-88FE-E59320D8028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FEC9ABA-A057-F7B0-FEBA-E320817DB4FB}"/>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4E020CF5-2BFB-07D8-A7D7-2609D3CAEC72}"/>
              </a:ext>
            </a:extLst>
          </p:cNvPr>
          <p:cNvSpPr>
            <a:spLocks noGrp="1"/>
          </p:cNvSpPr>
          <p:nvPr>
            <p:ph type="body" sz="quarter" idx="10"/>
          </p:nvPr>
        </p:nvSpPr>
        <p:spPr>
          <a:xfrm>
            <a:off x="218207" y="370275"/>
            <a:ext cx="11767316" cy="545204"/>
          </a:xfrm>
        </p:spPr>
        <p:txBody>
          <a:bodyPr vert="horz" lIns="91440" tIns="45720" rIns="91440" bIns="45720" rtlCol="0" anchor="t">
            <a:noAutofit/>
          </a:bodyPr>
          <a:lstStyle/>
          <a:p>
            <a:r>
              <a:rPr lang="en-GB" sz="2400" b="0">
                <a:solidFill>
                  <a:srgbClr val="156082"/>
                </a:solidFill>
                <a:latin typeface="Network Rail Sans"/>
                <a:cs typeface="Arial"/>
              </a:rPr>
              <a:t>Planned disruption: Alternative option 1 – Free possessions allowance</a:t>
            </a:r>
            <a:endParaRPr lang="en-US" sz="2400" b="0">
              <a:solidFill>
                <a:srgbClr val="156082"/>
              </a:solidFill>
              <a:latin typeface="Network Rail Sans"/>
              <a:cs typeface="Arial"/>
            </a:endParaRPr>
          </a:p>
        </p:txBody>
      </p:sp>
      <p:sp>
        <p:nvSpPr>
          <p:cNvPr id="14" name="Rectangle: Rounded Corners 13">
            <a:extLst>
              <a:ext uri="{FF2B5EF4-FFF2-40B4-BE49-F238E27FC236}">
                <a16:creationId xmlns:a16="http://schemas.microsoft.com/office/drawing/2014/main" id="{A7A22E59-846A-1719-9204-46859B9939D3}"/>
              </a:ext>
            </a:extLst>
          </p:cNvPr>
          <p:cNvSpPr/>
          <p:nvPr/>
        </p:nvSpPr>
        <p:spPr>
          <a:xfrm>
            <a:off x="371741" y="1182683"/>
            <a:ext cx="11289628" cy="918190"/>
          </a:xfrm>
          <a:prstGeom prst="roundRect">
            <a:avLst/>
          </a:prstGeom>
          <a:solidFill>
            <a:schemeClr val="bg1">
              <a:alpha val="17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5F5184DC-C4F1-55E3-4AC3-1DDCF393FDD6}"/>
              </a:ext>
            </a:extLst>
          </p:cNvPr>
          <p:cNvSpPr txBox="1"/>
          <p:nvPr/>
        </p:nvSpPr>
        <p:spPr>
          <a:xfrm>
            <a:off x="598815" y="1484945"/>
            <a:ext cx="10711775" cy="523220"/>
          </a:xfrm>
          <a:prstGeom prst="rect">
            <a:avLst/>
          </a:prstGeom>
          <a:noFill/>
        </p:spPr>
        <p:txBody>
          <a:bodyPr wrap="square" rtlCol="0">
            <a:spAutoFit/>
          </a:bodyPr>
          <a:lstStyle/>
          <a:p>
            <a:r>
              <a:rPr lang="en-GB" sz="1400">
                <a:latin typeface="Network Rail Sans" panose="02000000040000020004" pitchFamily="2" charset="0"/>
              </a:rPr>
              <a:t>We could set an agreed allowance (e.g. number of possessions, disrupted trains, disruption hours, £ value); a threshold under which no payments are made. Thereafter, compensation is paid.</a:t>
            </a:r>
          </a:p>
        </p:txBody>
      </p:sp>
      <p:sp>
        <p:nvSpPr>
          <p:cNvPr id="4" name="Rectangle: Rounded Corners 3">
            <a:extLst>
              <a:ext uri="{FF2B5EF4-FFF2-40B4-BE49-F238E27FC236}">
                <a16:creationId xmlns:a16="http://schemas.microsoft.com/office/drawing/2014/main" id="{E56E5EDA-022B-0647-578F-71B877456A1E}"/>
              </a:ext>
            </a:extLst>
          </p:cNvPr>
          <p:cNvSpPr/>
          <p:nvPr/>
        </p:nvSpPr>
        <p:spPr>
          <a:xfrm>
            <a:off x="265832" y="971526"/>
            <a:ext cx="3676415" cy="398992"/>
          </a:xfrm>
          <a:prstGeom prst="roundRect">
            <a:avLst/>
          </a:prstGeom>
          <a:solidFill>
            <a:schemeClr val="accent2"/>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Network Rail Sans" panose="02000000040000020004" pitchFamily="2" charset="0"/>
              </a:rPr>
              <a:t>Free possessions allowance</a:t>
            </a:r>
          </a:p>
        </p:txBody>
      </p:sp>
      <p:sp>
        <p:nvSpPr>
          <p:cNvPr id="6" name="Forme libre 3">
            <a:extLst>
              <a:ext uri="{FF2B5EF4-FFF2-40B4-BE49-F238E27FC236}">
                <a16:creationId xmlns:a16="http://schemas.microsoft.com/office/drawing/2014/main" id="{27146644-A5CD-AC21-B413-8317410E2120}"/>
              </a:ext>
            </a:extLst>
          </p:cNvPr>
          <p:cNvSpPr/>
          <p:nvPr/>
        </p:nvSpPr>
        <p:spPr>
          <a:xfrm>
            <a:off x="3293985" y="2710914"/>
            <a:ext cx="2615203" cy="2254806"/>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6" name="Forme libre 4">
            <a:extLst>
              <a:ext uri="{FF2B5EF4-FFF2-40B4-BE49-F238E27FC236}">
                <a16:creationId xmlns:a16="http://schemas.microsoft.com/office/drawing/2014/main" id="{9FB0B453-FA4B-02F3-1FC8-C45035B4ED5F}"/>
              </a:ext>
            </a:extLst>
          </p:cNvPr>
          <p:cNvSpPr/>
          <p:nvPr/>
        </p:nvSpPr>
        <p:spPr>
          <a:xfrm>
            <a:off x="477566" y="2491892"/>
            <a:ext cx="4795470" cy="2825020"/>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8" name="ZoneTexte 19">
            <a:extLst>
              <a:ext uri="{FF2B5EF4-FFF2-40B4-BE49-F238E27FC236}">
                <a16:creationId xmlns:a16="http://schemas.microsoft.com/office/drawing/2014/main" id="{8D7EAA55-32AD-E4F0-0A4B-BFB5D5305D9A}"/>
              </a:ext>
            </a:extLst>
          </p:cNvPr>
          <p:cNvSpPr txBox="1"/>
          <p:nvPr/>
        </p:nvSpPr>
        <p:spPr>
          <a:xfrm rot="5400000">
            <a:off x="4957072" y="3663293"/>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pic>
        <p:nvPicPr>
          <p:cNvPr id="20" name="Graphique 34" descr="Checkmark avec un remplissage uni">
            <a:extLst>
              <a:ext uri="{FF2B5EF4-FFF2-40B4-BE49-F238E27FC236}">
                <a16:creationId xmlns:a16="http://schemas.microsoft.com/office/drawing/2014/main" id="{9A0DFFD5-E53B-EB2C-2FF0-2132204BD1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78502" y="2845053"/>
            <a:ext cx="369332" cy="369332"/>
          </a:xfrm>
          <a:prstGeom prst="rect">
            <a:avLst/>
          </a:prstGeom>
        </p:spPr>
      </p:pic>
      <p:sp>
        <p:nvSpPr>
          <p:cNvPr id="24" name="ZoneTexte 22">
            <a:extLst>
              <a:ext uri="{FF2B5EF4-FFF2-40B4-BE49-F238E27FC236}">
                <a16:creationId xmlns:a16="http://schemas.microsoft.com/office/drawing/2014/main" id="{BB1639EE-8330-34D9-75FB-5F9C8F5DFCC3}"/>
              </a:ext>
            </a:extLst>
          </p:cNvPr>
          <p:cNvSpPr txBox="1"/>
          <p:nvPr/>
        </p:nvSpPr>
        <p:spPr>
          <a:xfrm>
            <a:off x="748503" y="2607688"/>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26" name="TextBox 36">
            <a:extLst>
              <a:ext uri="{FF2B5EF4-FFF2-40B4-BE49-F238E27FC236}">
                <a16:creationId xmlns:a16="http://schemas.microsoft.com/office/drawing/2014/main" id="{2E066C94-5D4C-3598-03ED-0AF1AC15F3C3}"/>
              </a:ext>
            </a:extLst>
          </p:cNvPr>
          <p:cNvSpPr txBox="1"/>
          <p:nvPr/>
        </p:nvSpPr>
        <p:spPr>
          <a:xfrm>
            <a:off x="1300501" y="2669021"/>
            <a:ext cx="3584821"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Better reflective of network availability. </a:t>
            </a:r>
            <a:r>
              <a:rPr lang="en-GB" sz="1400">
                <a:latin typeface="Network Rail Sans" panose="02000000040000020004" pitchFamily="2" charset="0"/>
              </a:rPr>
              <a:t>This option</a:t>
            </a:r>
            <a:r>
              <a:rPr lang="en-GB" sz="1400" b="1">
                <a:latin typeface="Network Rail Sans" panose="02000000040000020004" pitchFamily="2" charset="0"/>
              </a:rPr>
              <a:t> </a:t>
            </a:r>
            <a:r>
              <a:rPr lang="en-GB" sz="1400">
                <a:latin typeface="Network Rail Sans" panose="02000000040000020004" pitchFamily="2" charset="0"/>
              </a:rPr>
              <a:t>could better reflect the realities of network availability.</a:t>
            </a:r>
          </a:p>
        </p:txBody>
      </p:sp>
      <p:sp>
        <p:nvSpPr>
          <p:cNvPr id="29" name="TextBox 36">
            <a:extLst>
              <a:ext uri="{FF2B5EF4-FFF2-40B4-BE49-F238E27FC236}">
                <a16:creationId xmlns:a16="http://schemas.microsoft.com/office/drawing/2014/main" id="{7B236C1C-E7D8-DCAB-4DFB-9899B437BD10}"/>
              </a:ext>
            </a:extLst>
          </p:cNvPr>
          <p:cNvSpPr txBox="1"/>
          <p:nvPr/>
        </p:nvSpPr>
        <p:spPr>
          <a:xfrm>
            <a:off x="1271074" y="3542207"/>
            <a:ext cx="3922443"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Protects operators from some financial risk. </a:t>
            </a:r>
            <a:r>
              <a:rPr lang="en-GB" sz="1400" noProof="1">
                <a:latin typeface="Network Rail Sans" panose="02000000040000020004" pitchFamily="2" charset="0"/>
              </a:rPr>
              <a:t>Can ensure that</a:t>
            </a:r>
            <a:r>
              <a:rPr lang="en-GB" sz="1400">
                <a:latin typeface="Network Rail Sans" panose="02000000040000020004" pitchFamily="2" charset="0"/>
              </a:rPr>
              <a:t> compensation is reflective of operator’s actual losses if the compensation levels are adjusted and the allowance is breached.</a:t>
            </a:r>
            <a:endParaRPr lang="en-GB" sz="1400" b="1">
              <a:latin typeface="Network Rail Sans" panose="02000000040000020004" pitchFamily="2" charset="0"/>
            </a:endParaRPr>
          </a:p>
        </p:txBody>
      </p:sp>
      <p:sp>
        <p:nvSpPr>
          <p:cNvPr id="31" name="TextBox 35">
            <a:extLst>
              <a:ext uri="{FF2B5EF4-FFF2-40B4-BE49-F238E27FC236}">
                <a16:creationId xmlns:a16="http://schemas.microsoft.com/office/drawing/2014/main" id="{80125A60-5E27-FF77-76CD-A23C97E502A6}"/>
              </a:ext>
            </a:extLst>
          </p:cNvPr>
          <p:cNvSpPr txBox="1"/>
          <p:nvPr/>
        </p:nvSpPr>
        <p:spPr>
          <a:xfrm>
            <a:off x="1270576" y="4630714"/>
            <a:ext cx="3848067"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No initial outlay. </a:t>
            </a:r>
            <a:r>
              <a:rPr lang="en-GB" sz="1400">
                <a:latin typeface="Network Rail Sans" panose="02000000040000020004" pitchFamily="2" charset="0"/>
              </a:rPr>
              <a:t>This option would not require any financial payment from operators</a:t>
            </a:r>
          </a:p>
        </p:txBody>
      </p:sp>
      <p:sp>
        <p:nvSpPr>
          <p:cNvPr id="33" name="ZoneTexte 22">
            <a:extLst>
              <a:ext uri="{FF2B5EF4-FFF2-40B4-BE49-F238E27FC236}">
                <a16:creationId xmlns:a16="http://schemas.microsoft.com/office/drawing/2014/main" id="{7D81B788-1FCA-658C-C325-3792084D313A}"/>
              </a:ext>
            </a:extLst>
          </p:cNvPr>
          <p:cNvSpPr txBox="1"/>
          <p:nvPr/>
        </p:nvSpPr>
        <p:spPr>
          <a:xfrm>
            <a:off x="748021" y="3693276"/>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35" name="Forme libre 7">
            <a:extLst>
              <a:ext uri="{FF2B5EF4-FFF2-40B4-BE49-F238E27FC236}">
                <a16:creationId xmlns:a16="http://schemas.microsoft.com/office/drawing/2014/main" id="{033C0314-1FBD-0B6F-7545-3E23518D4A33}"/>
              </a:ext>
            </a:extLst>
          </p:cNvPr>
          <p:cNvSpPr/>
          <p:nvPr/>
        </p:nvSpPr>
        <p:spPr>
          <a:xfrm>
            <a:off x="763281" y="2729030"/>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7" name="Forme libre 12">
            <a:extLst>
              <a:ext uri="{FF2B5EF4-FFF2-40B4-BE49-F238E27FC236}">
                <a16:creationId xmlns:a16="http://schemas.microsoft.com/office/drawing/2014/main" id="{656F5E7A-8E17-D695-F59E-2FCD749FD4F3}"/>
              </a:ext>
            </a:extLst>
          </p:cNvPr>
          <p:cNvSpPr/>
          <p:nvPr/>
        </p:nvSpPr>
        <p:spPr>
          <a:xfrm>
            <a:off x="746976" y="3780407"/>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9" name="Forme libre 12">
            <a:extLst>
              <a:ext uri="{FF2B5EF4-FFF2-40B4-BE49-F238E27FC236}">
                <a16:creationId xmlns:a16="http://schemas.microsoft.com/office/drawing/2014/main" id="{8E767C4D-FF61-AE10-AA58-1B50929F7420}"/>
              </a:ext>
            </a:extLst>
          </p:cNvPr>
          <p:cNvSpPr/>
          <p:nvPr/>
        </p:nvSpPr>
        <p:spPr>
          <a:xfrm>
            <a:off x="746494" y="4690333"/>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1" name="ZoneTexte 27">
            <a:extLst>
              <a:ext uri="{FF2B5EF4-FFF2-40B4-BE49-F238E27FC236}">
                <a16:creationId xmlns:a16="http://schemas.microsoft.com/office/drawing/2014/main" id="{BFE4D8AA-E0FB-69C9-F230-0B7DBEACD025}"/>
              </a:ext>
            </a:extLst>
          </p:cNvPr>
          <p:cNvSpPr txBox="1"/>
          <p:nvPr/>
        </p:nvSpPr>
        <p:spPr>
          <a:xfrm>
            <a:off x="783654" y="2751603"/>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45" name="ZoneTexte 28">
            <a:extLst>
              <a:ext uri="{FF2B5EF4-FFF2-40B4-BE49-F238E27FC236}">
                <a16:creationId xmlns:a16="http://schemas.microsoft.com/office/drawing/2014/main" id="{4BE7FFFA-1802-8A85-4CE2-B6E8512C1727}"/>
              </a:ext>
            </a:extLst>
          </p:cNvPr>
          <p:cNvSpPr txBox="1"/>
          <p:nvPr/>
        </p:nvSpPr>
        <p:spPr>
          <a:xfrm>
            <a:off x="764629" y="3834697"/>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8" name="ZoneTexte 28">
            <a:extLst>
              <a:ext uri="{FF2B5EF4-FFF2-40B4-BE49-F238E27FC236}">
                <a16:creationId xmlns:a16="http://schemas.microsoft.com/office/drawing/2014/main" id="{081BFB69-33B4-4F54-DE97-EAA78A904891}"/>
              </a:ext>
            </a:extLst>
          </p:cNvPr>
          <p:cNvSpPr txBox="1"/>
          <p:nvPr/>
        </p:nvSpPr>
        <p:spPr>
          <a:xfrm>
            <a:off x="766046" y="4718562"/>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50" name="Forme libre 5">
            <a:extLst>
              <a:ext uri="{FF2B5EF4-FFF2-40B4-BE49-F238E27FC236}">
                <a16:creationId xmlns:a16="http://schemas.microsoft.com/office/drawing/2014/main" id="{4CBCC7FC-A059-7C03-AF08-79363CB3654F}"/>
              </a:ext>
            </a:extLst>
          </p:cNvPr>
          <p:cNvSpPr/>
          <p:nvPr/>
        </p:nvSpPr>
        <p:spPr>
          <a:xfrm>
            <a:off x="6296902" y="2706155"/>
            <a:ext cx="2615203" cy="2253661"/>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2" name="Forme libre 6">
            <a:extLst>
              <a:ext uri="{FF2B5EF4-FFF2-40B4-BE49-F238E27FC236}">
                <a16:creationId xmlns:a16="http://schemas.microsoft.com/office/drawing/2014/main" id="{7A400243-713F-D160-4525-3D0A8FE54557}"/>
              </a:ext>
            </a:extLst>
          </p:cNvPr>
          <p:cNvSpPr/>
          <p:nvPr/>
        </p:nvSpPr>
        <p:spPr>
          <a:xfrm>
            <a:off x="6970711" y="2483061"/>
            <a:ext cx="4795470" cy="2833062"/>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4" name="ZoneTexte 20">
            <a:extLst>
              <a:ext uri="{FF2B5EF4-FFF2-40B4-BE49-F238E27FC236}">
                <a16:creationId xmlns:a16="http://schemas.microsoft.com/office/drawing/2014/main" id="{75F0338C-8E90-D1FF-0FA8-83A379B5F4F4}"/>
              </a:ext>
            </a:extLst>
          </p:cNvPr>
          <p:cNvSpPr txBox="1"/>
          <p:nvPr/>
        </p:nvSpPr>
        <p:spPr>
          <a:xfrm rot="16200000">
            <a:off x="5872861" y="3788760"/>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56" name="Graphique 33" descr="Close avec un remplissage uni">
            <a:extLst>
              <a:ext uri="{FF2B5EF4-FFF2-40B4-BE49-F238E27FC236}">
                <a16:creationId xmlns:a16="http://schemas.microsoft.com/office/drawing/2014/main" id="{D523F03B-C621-F4FB-93A0-F153E3F2EA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52357" y="2812031"/>
            <a:ext cx="369332" cy="369332"/>
          </a:xfrm>
          <a:prstGeom prst="rect">
            <a:avLst/>
          </a:prstGeom>
        </p:spPr>
      </p:pic>
      <p:sp>
        <p:nvSpPr>
          <p:cNvPr id="58" name="Forme libre 13">
            <a:extLst>
              <a:ext uri="{FF2B5EF4-FFF2-40B4-BE49-F238E27FC236}">
                <a16:creationId xmlns:a16="http://schemas.microsoft.com/office/drawing/2014/main" id="{4689577C-CC5C-FFE8-BD1D-1E66B647BE9F}"/>
              </a:ext>
            </a:extLst>
          </p:cNvPr>
          <p:cNvSpPr/>
          <p:nvPr/>
        </p:nvSpPr>
        <p:spPr>
          <a:xfrm>
            <a:off x="7164384" y="3198563"/>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0" name="ZoneTexte 27">
            <a:extLst>
              <a:ext uri="{FF2B5EF4-FFF2-40B4-BE49-F238E27FC236}">
                <a16:creationId xmlns:a16="http://schemas.microsoft.com/office/drawing/2014/main" id="{197A7719-8F55-EE92-6300-E0FAF0E00334}"/>
              </a:ext>
            </a:extLst>
          </p:cNvPr>
          <p:cNvSpPr txBox="1"/>
          <p:nvPr/>
        </p:nvSpPr>
        <p:spPr>
          <a:xfrm>
            <a:off x="7175372" y="3244732"/>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64" name="Forme libre 18">
            <a:extLst>
              <a:ext uri="{FF2B5EF4-FFF2-40B4-BE49-F238E27FC236}">
                <a16:creationId xmlns:a16="http://schemas.microsoft.com/office/drawing/2014/main" id="{38C4B962-0FE0-2BE8-A074-FDC6D184397F}"/>
              </a:ext>
            </a:extLst>
          </p:cNvPr>
          <p:cNvSpPr/>
          <p:nvPr/>
        </p:nvSpPr>
        <p:spPr>
          <a:xfrm>
            <a:off x="7172631" y="4231507"/>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6" name="ZoneTexte 28">
            <a:extLst>
              <a:ext uri="{FF2B5EF4-FFF2-40B4-BE49-F238E27FC236}">
                <a16:creationId xmlns:a16="http://schemas.microsoft.com/office/drawing/2014/main" id="{1119E547-C72F-407E-5C89-79FA5EF723C5}"/>
              </a:ext>
            </a:extLst>
          </p:cNvPr>
          <p:cNvSpPr txBox="1"/>
          <p:nvPr/>
        </p:nvSpPr>
        <p:spPr>
          <a:xfrm>
            <a:off x="7185222" y="4279707"/>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68" name="TextBox 36">
            <a:extLst>
              <a:ext uri="{FF2B5EF4-FFF2-40B4-BE49-F238E27FC236}">
                <a16:creationId xmlns:a16="http://schemas.microsoft.com/office/drawing/2014/main" id="{3FD2D3E7-1C85-1EC0-C79F-91E0FD6FA6A2}"/>
              </a:ext>
            </a:extLst>
          </p:cNvPr>
          <p:cNvSpPr txBox="1"/>
          <p:nvPr/>
        </p:nvSpPr>
        <p:spPr>
          <a:xfrm>
            <a:off x="7673761" y="2954942"/>
            <a:ext cx="3892358"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Financial impact. </a:t>
            </a:r>
            <a:r>
              <a:rPr lang="en-GB" sz="1400">
                <a:latin typeface="Network Rail Sans" panose="02000000040000020004" pitchFamily="2" charset="0"/>
              </a:rPr>
              <a:t>Depending on compensation levels, the ‘free allowance’ option </a:t>
            </a:r>
            <a:r>
              <a:rPr lang="en-GB" sz="1400" u="sng">
                <a:latin typeface="Network Rail Sans" panose="02000000040000020004" pitchFamily="2" charset="0"/>
              </a:rPr>
              <a:t>could</a:t>
            </a:r>
            <a:r>
              <a:rPr lang="en-GB" sz="1400">
                <a:latin typeface="Network Rail Sans" panose="02000000040000020004" pitchFamily="2" charset="0"/>
              </a:rPr>
              <a:t> have a negative impact on operator’s finances vs today. </a:t>
            </a:r>
          </a:p>
        </p:txBody>
      </p:sp>
      <p:sp>
        <p:nvSpPr>
          <p:cNvPr id="74" name="TextBox 36">
            <a:extLst>
              <a:ext uri="{FF2B5EF4-FFF2-40B4-BE49-F238E27FC236}">
                <a16:creationId xmlns:a16="http://schemas.microsoft.com/office/drawing/2014/main" id="{D9C1BD77-4A39-5087-B180-1A03B2D1C303}"/>
              </a:ext>
            </a:extLst>
          </p:cNvPr>
          <p:cNvSpPr txBox="1"/>
          <p:nvPr/>
        </p:nvSpPr>
        <p:spPr>
          <a:xfrm>
            <a:off x="7688212" y="4146239"/>
            <a:ext cx="3877907"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Complexity. </a:t>
            </a:r>
            <a:r>
              <a:rPr lang="en-GB" sz="1400">
                <a:latin typeface="Network Rail Sans" panose="02000000040000020004" pitchFamily="2" charset="0"/>
              </a:rPr>
              <a:t>Despite being simpler than an ACS scheme, determining an allowance under which no compensation is paid could be a complex process.</a:t>
            </a:r>
            <a:r>
              <a:rPr lang="en-GB" sz="1400" b="1">
                <a:latin typeface="Network Rail Sans" panose="02000000040000020004" pitchFamily="2" charset="0"/>
              </a:rPr>
              <a:t> </a:t>
            </a:r>
            <a:endParaRPr lang="en-GB" sz="1400">
              <a:latin typeface="Network Rail Sans" panose="02000000040000020004" pitchFamily="2" charset="0"/>
            </a:endParaRPr>
          </a:p>
        </p:txBody>
      </p:sp>
      <p:sp>
        <p:nvSpPr>
          <p:cNvPr id="78" name="Rectangle: Rounded Corners 77">
            <a:extLst>
              <a:ext uri="{FF2B5EF4-FFF2-40B4-BE49-F238E27FC236}">
                <a16:creationId xmlns:a16="http://schemas.microsoft.com/office/drawing/2014/main" id="{2FF8D5C3-F0D2-1700-E18D-DB2F17C56E8E}"/>
              </a:ext>
            </a:extLst>
          </p:cNvPr>
          <p:cNvSpPr/>
          <p:nvPr/>
        </p:nvSpPr>
        <p:spPr>
          <a:xfrm>
            <a:off x="1239564" y="5716331"/>
            <a:ext cx="3630080" cy="771394"/>
          </a:xfrm>
          <a:prstGeom prst="roundRect">
            <a:avLst/>
          </a:prstGeom>
          <a:solidFill>
            <a:srgbClr val="FFC000">
              <a:alpha val="17000"/>
            </a:srgb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TextBox 78">
            <a:extLst>
              <a:ext uri="{FF2B5EF4-FFF2-40B4-BE49-F238E27FC236}">
                <a16:creationId xmlns:a16="http://schemas.microsoft.com/office/drawing/2014/main" id="{9EFFC439-5A18-B95A-5C58-90F1989A58C0}"/>
              </a:ext>
            </a:extLst>
          </p:cNvPr>
          <p:cNvSpPr txBox="1"/>
          <p:nvPr/>
        </p:nvSpPr>
        <p:spPr>
          <a:xfrm>
            <a:off x="1415775" y="5742120"/>
            <a:ext cx="3644370" cy="738664"/>
          </a:xfrm>
          <a:prstGeom prst="rect">
            <a:avLst/>
          </a:prstGeom>
          <a:noFill/>
        </p:spPr>
        <p:txBody>
          <a:bodyPr wrap="square" rtlCol="0">
            <a:spAutoFit/>
          </a:bodyPr>
          <a:lstStyle/>
          <a:p>
            <a:r>
              <a:rPr lang="en-GB" sz="1400">
                <a:latin typeface="Network Rail Sans" panose="02000000040000020004" pitchFamily="2" charset="0"/>
              </a:rPr>
              <a:t>Would a free possessions allowance work in practice? What are the challenges you see with this approach?</a:t>
            </a:r>
          </a:p>
        </p:txBody>
      </p:sp>
      <p:sp>
        <p:nvSpPr>
          <p:cNvPr id="81" name="Teardrop 80">
            <a:extLst>
              <a:ext uri="{FF2B5EF4-FFF2-40B4-BE49-F238E27FC236}">
                <a16:creationId xmlns:a16="http://schemas.microsoft.com/office/drawing/2014/main" id="{3639560D-320B-2335-52D0-26AE31DCCCF4}"/>
              </a:ext>
            </a:extLst>
          </p:cNvPr>
          <p:cNvSpPr/>
          <p:nvPr/>
        </p:nvSpPr>
        <p:spPr>
          <a:xfrm>
            <a:off x="1049063" y="5794277"/>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sp>
        <p:nvSpPr>
          <p:cNvPr id="83" name="Rectangle: Rounded Corners 82">
            <a:extLst>
              <a:ext uri="{FF2B5EF4-FFF2-40B4-BE49-F238E27FC236}">
                <a16:creationId xmlns:a16="http://schemas.microsoft.com/office/drawing/2014/main" id="{50D5F978-B20A-209A-9649-39F0A0963EB1}"/>
              </a:ext>
            </a:extLst>
          </p:cNvPr>
          <p:cNvSpPr/>
          <p:nvPr/>
        </p:nvSpPr>
        <p:spPr>
          <a:xfrm>
            <a:off x="7008974" y="5723912"/>
            <a:ext cx="3630080" cy="763813"/>
          </a:xfrm>
          <a:prstGeom prst="roundRect">
            <a:avLst/>
          </a:prstGeom>
          <a:solidFill>
            <a:srgbClr val="FFC000">
              <a:alpha val="17000"/>
            </a:srgb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TextBox 84">
            <a:extLst>
              <a:ext uri="{FF2B5EF4-FFF2-40B4-BE49-F238E27FC236}">
                <a16:creationId xmlns:a16="http://schemas.microsoft.com/office/drawing/2014/main" id="{BA74E4EA-4805-5E9E-C39E-A952865B4FA6}"/>
              </a:ext>
            </a:extLst>
          </p:cNvPr>
          <p:cNvSpPr txBox="1"/>
          <p:nvPr/>
        </p:nvSpPr>
        <p:spPr>
          <a:xfrm>
            <a:off x="7185185" y="5749702"/>
            <a:ext cx="3453869" cy="738664"/>
          </a:xfrm>
          <a:prstGeom prst="rect">
            <a:avLst/>
          </a:prstGeom>
          <a:noFill/>
        </p:spPr>
        <p:txBody>
          <a:bodyPr wrap="square" rtlCol="0">
            <a:spAutoFit/>
          </a:bodyPr>
          <a:lstStyle/>
          <a:p>
            <a:r>
              <a:rPr lang="en-GB" sz="1400">
                <a:latin typeface="Network Rail Sans" panose="02000000040000020004" pitchFamily="2" charset="0"/>
              </a:rPr>
              <a:t>How should the allowance be calibrated, updated and treated when disruption sits close to the threshold?</a:t>
            </a:r>
          </a:p>
        </p:txBody>
      </p:sp>
      <p:sp>
        <p:nvSpPr>
          <p:cNvPr id="87" name="Teardrop 86">
            <a:extLst>
              <a:ext uri="{FF2B5EF4-FFF2-40B4-BE49-F238E27FC236}">
                <a16:creationId xmlns:a16="http://schemas.microsoft.com/office/drawing/2014/main" id="{B593609C-AC06-AF34-9443-92D96F7E14E7}"/>
              </a:ext>
            </a:extLst>
          </p:cNvPr>
          <p:cNvSpPr/>
          <p:nvPr/>
        </p:nvSpPr>
        <p:spPr>
          <a:xfrm>
            <a:off x="6818473" y="5801859"/>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spTree>
    <p:extLst>
      <p:ext uri="{BB962C8B-B14F-4D97-AF65-F5344CB8AC3E}">
        <p14:creationId xmlns:p14="http://schemas.microsoft.com/office/powerpoint/2010/main" val="2215856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3FD75-3DA3-B6B1-11A1-9B2EB0A1D26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6E6D4C0-084C-5C4B-6189-21342190134F}"/>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5DC56E5F-3395-1C10-8745-1687AF60C542}"/>
              </a:ext>
            </a:extLst>
          </p:cNvPr>
          <p:cNvSpPr>
            <a:spLocks noGrp="1"/>
          </p:cNvSpPr>
          <p:nvPr>
            <p:ph type="body" sz="quarter" idx="10"/>
          </p:nvPr>
        </p:nvSpPr>
        <p:spPr>
          <a:xfrm>
            <a:off x="218207" y="345897"/>
            <a:ext cx="11767316" cy="545204"/>
          </a:xfrm>
        </p:spPr>
        <p:txBody>
          <a:bodyPr vert="horz" lIns="91440" tIns="45720" rIns="91440" bIns="45720" rtlCol="0" anchor="t">
            <a:noAutofit/>
          </a:bodyPr>
          <a:lstStyle/>
          <a:p>
            <a:r>
              <a:rPr lang="en-GB" sz="2400" b="0">
                <a:solidFill>
                  <a:srgbClr val="156082"/>
                </a:solidFill>
                <a:latin typeface="Network Rail Sans"/>
                <a:cs typeface="Arial"/>
              </a:rPr>
              <a:t>Planned disruption: Alternative option 2 – Access Charge Supplement</a:t>
            </a:r>
            <a:endParaRPr lang="en-US" sz="2400" b="0">
              <a:solidFill>
                <a:srgbClr val="156082"/>
              </a:solidFill>
              <a:latin typeface="Network Rail Sans"/>
              <a:cs typeface="Arial"/>
            </a:endParaRPr>
          </a:p>
        </p:txBody>
      </p:sp>
      <p:sp>
        <p:nvSpPr>
          <p:cNvPr id="80" name="Rectangle: Rounded Corners 79">
            <a:extLst>
              <a:ext uri="{FF2B5EF4-FFF2-40B4-BE49-F238E27FC236}">
                <a16:creationId xmlns:a16="http://schemas.microsoft.com/office/drawing/2014/main" id="{F6F7578E-92DB-B2AF-6F72-23898BF421EF}"/>
              </a:ext>
            </a:extLst>
          </p:cNvPr>
          <p:cNvSpPr/>
          <p:nvPr/>
        </p:nvSpPr>
        <p:spPr>
          <a:xfrm>
            <a:off x="6711741" y="6056718"/>
            <a:ext cx="4861134" cy="545204"/>
          </a:xfrm>
          <a:prstGeom prst="roundRect">
            <a:avLst/>
          </a:prstGeom>
          <a:solidFill>
            <a:srgbClr val="FFF4D4"/>
          </a:solidFill>
          <a:ln>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TextBox 83">
            <a:extLst>
              <a:ext uri="{FF2B5EF4-FFF2-40B4-BE49-F238E27FC236}">
                <a16:creationId xmlns:a16="http://schemas.microsoft.com/office/drawing/2014/main" id="{428B23F3-0E3F-2B12-3A3C-6F7B27B5FA31}"/>
              </a:ext>
            </a:extLst>
          </p:cNvPr>
          <p:cNvSpPr txBox="1"/>
          <p:nvPr/>
        </p:nvSpPr>
        <p:spPr>
          <a:xfrm>
            <a:off x="6887952" y="6050406"/>
            <a:ext cx="4684923" cy="523220"/>
          </a:xfrm>
          <a:prstGeom prst="rect">
            <a:avLst/>
          </a:prstGeom>
          <a:noFill/>
        </p:spPr>
        <p:txBody>
          <a:bodyPr wrap="square" rtlCol="0">
            <a:spAutoFit/>
          </a:bodyPr>
          <a:lstStyle/>
          <a:p>
            <a:r>
              <a:rPr lang="en-GB" sz="1400">
                <a:latin typeface="Network Rail Sans" panose="02000000040000020004" pitchFamily="2" charset="0"/>
              </a:rPr>
              <a:t>What would be the impact be on your ability to plan services if we no longer assumed 100% network availability?</a:t>
            </a:r>
          </a:p>
        </p:txBody>
      </p:sp>
      <p:sp>
        <p:nvSpPr>
          <p:cNvPr id="86" name="Teardrop 85">
            <a:extLst>
              <a:ext uri="{FF2B5EF4-FFF2-40B4-BE49-F238E27FC236}">
                <a16:creationId xmlns:a16="http://schemas.microsoft.com/office/drawing/2014/main" id="{9E8ACDCE-2DD8-2330-3C79-A6DA4E698B8E}"/>
              </a:ext>
            </a:extLst>
          </p:cNvPr>
          <p:cNvSpPr/>
          <p:nvPr/>
        </p:nvSpPr>
        <p:spPr>
          <a:xfrm>
            <a:off x="6521240" y="6152826"/>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sp>
        <p:nvSpPr>
          <p:cNvPr id="88" name="Rectangle: Rounded Corners 87">
            <a:extLst>
              <a:ext uri="{FF2B5EF4-FFF2-40B4-BE49-F238E27FC236}">
                <a16:creationId xmlns:a16="http://schemas.microsoft.com/office/drawing/2014/main" id="{116D2083-7C56-0E4D-989F-B9FEB48F8B0F}"/>
              </a:ext>
            </a:extLst>
          </p:cNvPr>
          <p:cNvSpPr/>
          <p:nvPr/>
        </p:nvSpPr>
        <p:spPr>
          <a:xfrm>
            <a:off x="980421" y="6047267"/>
            <a:ext cx="3920190" cy="545204"/>
          </a:xfrm>
          <a:prstGeom prst="roundRect">
            <a:avLst/>
          </a:prstGeom>
          <a:solidFill>
            <a:srgbClr val="FFC000">
              <a:alpha val="17000"/>
            </a:srgb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TextBox 91">
            <a:extLst>
              <a:ext uri="{FF2B5EF4-FFF2-40B4-BE49-F238E27FC236}">
                <a16:creationId xmlns:a16="http://schemas.microsoft.com/office/drawing/2014/main" id="{6099294E-FFDE-FCA0-7C8B-21D72720C471}"/>
              </a:ext>
            </a:extLst>
          </p:cNvPr>
          <p:cNvSpPr txBox="1"/>
          <p:nvPr/>
        </p:nvSpPr>
        <p:spPr>
          <a:xfrm>
            <a:off x="1156631" y="6073056"/>
            <a:ext cx="3729693" cy="523220"/>
          </a:xfrm>
          <a:prstGeom prst="rect">
            <a:avLst/>
          </a:prstGeom>
          <a:noFill/>
        </p:spPr>
        <p:txBody>
          <a:bodyPr wrap="square" rtlCol="0">
            <a:spAutoFit/>
          </a:bodyPr>
          <a:lstStyle/>
          <a:p>
            <a:r>
              <a:rPr lang="en-GB" sz="1400">
                <a:latin typeface="Network Rail Sans" panose="02000000040000020004" pitchFamily="2" charset="0"/>
              </a:rPr>
              <a:t>What would be the drawbacks of implementing an Access Charge Supplement?</a:t>
            </a:r>
          </a:p>
        </p:txBody>
      </p:sp>
      <p:sp>
        <p:nvSpPr>
          <p:cNvPr id="94" name="Teardrop 93">
            <a:extLst>
              <a:ext uri="{FF2B5EF4-FFF2-40B4-BE49-F238E27FC236}">
                <a16:creationId xmlns:a16="http://schemas.microsoft.com/office/drawing/2014/main" id="{D9C039E4-6B0E-FACB-3B01-C8F6461743CE}"/>
              </a:ext>
            </a:extLst>
          </p:cNvPr>
          <p:cNvSpPr/>
          <p:nvPr/>
        </p:nvSpPr>
        <p:spPr>
          <a:xfrm>
            <a:off x="789919" y="6125213"/>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sp>
        <p:nvSpPr>
          <p:cNvPr id="10" name="Rectangle: Rounded Corners 9">
            <a:extLst>
              <a:ext uri="{FF2B5EF4-FFF2-40B4-BE49-F238E27FC236}">
                <a16:creationId xmlns:a16="http://schemas.microsoft.com/office/drawing/2014/main" id="{925FE817-1667-FECC-950F-67C4D59C26A0}"/>
              </a:ext>
            </a:extLst>
          </p:cNvPr>
          <p:cNvSpPr/>
          <p:nvPr/>
        </p:nvSpPr>
        <p:spPr>
          <a:xfrm>
            <a:off x="314325" y="1464269"/>
            <a:ext cx="11459828" cy="984052"/>
          </a:xfrm>
          <a:prstGeom prst="roundRect">
            <a:avLst/>
          </a:prstGeom>
          <a:solidFill>
            <a:schemeClr val="bg1">
              <a:alpha val="17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290376A9-C0AF-8E49-749D-7011D19251D1}"/>
              </a:ext>
            </a:extLst>
          </p:cNvPr>
          <p:cNvSpPr txBox="1"/>
          <p:nvPr/>
        </p:nvSpPr>
        <p:spPr>
          <a:xfrm>
            <a:off x="472664" y="1659263"/>
            <a:ext cx="10733008" cy="738664"/>
          </a:xfrm>
          <a:prstGeom prst="rect">
            <a:avLst/>
          </a:prstGeom>
          <a:noFill/>
        </p:spPr>
        <p:txBody>
          <a:bodyPr wrap="square" rtlCol="0">
            <a:spAutoFit/>
          </a:bodyPr>
          <a:lstStyle/>
          <a:p>
            <a:r>
              <a:rPr lang="en-GB" sz="1400">
                <a:latin typeface="Network Rail Sans" panose="02000000040000020004" pitchFamily="2" charset="0"/>
              </a:rPr>
              <a:t>We could implement an Access Charge Supplement scheme for freight operators to cover the expected Schedule 4 costs of an efficient level of GBR possessions. We could use historic and / or possession planning data to inform the calibration. This would mimic the passenger operator Schedule 4 regime.</a:t>
            </a:r>
          </a:p>
        </p:txBody>
      </p:sp>
      <p:sp>
        <p:nvSpPr>
          <p:cNvPr id="7" name="Rectangle: Rounded Corners 6">
            <a:extLst>
              <a:ext uri="{FF2B5EF4-FFF2-40B4-BE49-F238E27FC236}">
                <a16:creationId xmlns:a16="http://schemas.microsoft.com/office/drawing/2014/main" id="{F62BA016-D89D-A291-B11D-4C3663197EBB}"/>
              </a:ext>
            </a:extLst>
          </p:cNvPr>
          <p:cNvSpPr/>
          <p:nvPr/>
        </p:nvSpPr>
        <p:spPr>
          <a:xfrm>
            <a:off x="218207" y="1217072"/>
            <a:ext cx="4470048" cy="391798"/>
          </a:xfrm>
          <a:prstGeom prst="roundRect">
            <a:avLst/>
          </a:prstGeom>
          <a:solidFill>
            <a:schemeClr val="accent2"/>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Network Rail Sans" panose="02000000040000020004" pitchFamily="2" charset="0"/>
              </a:rPr>
              <a:t>Access Charge Supplement</a:t>
            </a:r>
          </a:p>
        </p:txBody>
      </p:sp>
      <p:sp>
        <p:nvSpPr>
          <p:cNvPr id="6" name="Forme libre 3">
            <a:extLst>
              <a:ext uri="{FF2B5EF4-FFF2-40B4-BE49-F238E27FC236}">
                <a16:creationId xmlns:a16="http://schemas.microsoft.com/office/drawing/2014/main" id="{35BA5807-F02A-9FED-E63E-D1B9C519C0FB}"/>
              </a:ext>
            </a:extLst>
          </p:cNvPr>
          <p:cNvSpPr/>
          <p:nvPr/>
        </p:nvSpPr>
        <p:spPr>
          <a:xfrm>
            <a:off x="3223965" y="2965554"/>
            <a:ext cx="2615203" cy="257517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6" name="Forme libre 4">
            <a:extLst>
              <a:ext uri="{FF2B5EF4-FFF2-40B4-BE49-F238E27FC236}">
                <a16:creationId xmlns:a16="http://schemas.microsoft.com/office/drawing/2014/main" id="{C307E8AD-0002-D63F-F927-9163AFDE82A6}"/>
              </a:ext>
            </a:extLst>
          </p:cNvPr>
          <p:cNvSpPr/>
          <p:nvPr/>
        </p:nvSpPr>
        <p:spPr>
          <a:xfrm>
            <a:off x="395719" y="2647893"/>
            <a:ext cx="4795470" cy="3076800"/>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8" name="ZoneTexte 19">
            <a:extLst>
              <a:ext uri="{FF2B5EF4-FFF2-40B4-BE49-F238E27FC236}">
                <a16:creationId xmlns:a16="http://schemas.microsoft.com/office/drawing/2014/main" id="{436D3708-1749-1122-E8F1-0925E2A37A6F}"/>
              </a:ext>
            </a:extLst>
          </p:cNvPr>
          <p:cNvSpPr txBox="1"/>
          <p:nvPr/>
        </p:nvSpPr>
        <p:spPr>
          <a:xfrm rot="5400000">
            <a:off x="4865625" y="4400529"/>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pic>
        <p:nvPicPr>
          <p:cNvPr id="20" name="Graphique 34" descr="Checkmark avec un remplissage uni">
            <a:extLst>
              <a:ext uri="{FF2B5EF4-FFF2-40B4-BE49-F238E27FC236}">
                <a16:creationId xmlns:a16="http://schemas.microsoft.com/office/drawing/2014/main" id="{A3D8D06E-C0AF-F161-EF26-CB70BA2AF7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20875" y="3286977"/>
            <a:ext cx="369332" cy="369332"/>
          </a:xfrm>
          <a:prstGeom prst="rect">
            <a:avLst/>
          </a:prstGeom>
        </p:spPr>
      </p:pic>
      <p:sp>
        <p:nvSpPr>
          <p:cNvPr id="22" name="ZoneTexte 22">
            <a:extLst>
              <a:ext uri="{FF2B5EF4-FFF2-40B4-BE49-F238E27FC236}">
                <a16:creationId xmlns:a16="http://schemas.microsoft.com/office/drawing/2014/main" id="{E92D8ADA-7426-9EC3-9577-EE1AEDCB0D29}"/>
              </a:ext>
            </a:extLst>
          </p:cNvPr>
          <p:cNvSpPr txBox="1"/>
          <p:nvPr/>
        </p:nvSpPr>
        <p:spPr>
          <a:xfrm>
            <a:off x="666656" y="2844212"/>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24" name="TextBox 36">
            <a:extLst>
              <a:ext uri="{FF2B5EF4-FFF2-40B4-BE49-F238E27FC236}">
                <a16:creationId xmlns:a16="http://schemas.microsoft.com/office/drawing/2014/main" id="{DA460846-876D-1126-ABAF-144C6A12D096}"/>
              </a:ext>
            </a:extLst>
          </p:cNvPr>
          <p:cNvSpPr txBox="1"/>
          <p:nvPr/>
        </p:nvSpPr>
        <p:spPr>
          <a:xfrm>
            <a:off x="1218654" y="2905545"/>
            <a:ext cx="3584821"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Better reflective of network availability. </a:t>
            </a:r>
            <a:r>
              <a:rPr lang="en-GB" sz="1400">
                <a:latin typeface="Network Rail Sans" panose="02000000040000020004" pitchFamily="2" charset="0"/>
              </a:rPr>
              <a:t>Would better reflect the realities of network availability.</a:t>
            </a:r>
          </a:p>
        </p:txBody>
      </p:sp>
      <p:sp>
        <p:nvSpPr>
          <p:cNvPr id="26" name="TextBox 36">
            <a:extLst>
              <a:ext uri="{FF2B5EF4-FFF2-40B4-BE49-F238E27FC236}">
                <a16:creationId xmlns:a16="http://schemas.microsoft.com/office/drawing/2014/main" id="{5F85C4D7-B677-2061-8E8E-B154550B5478}"/>
              </a:ext>
            </a:extLst>
          </p:cNvPr>
          <p:cNvSpPr txBox="1"/>
          <p:nvPr/>
        </p:nvSpPr>
        <p:spPr>
          <a:xfrm>
            <a:off x="1189227" y="3699887"/>
            <a:ext cx="3922443" cy="1169551"/>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Better reflective of financial impacts on operators.</a:t>
            </a:r>
            <a:r>
              <a:rPr lang="en-GB" sz="1400" noProof="1">
                <a:latin typeface="Network Rail Sans" panose="02000000040000020004" pitchFamily="2" charset="0"/>
              </a:rPr>
              <a:t> Can ensure that</a:t>
            </a:r>
            <a:r>
              <a:rPr lang="en-GB" sz="1400">
                <a:latin typeface="Network Rail Sans" panose="02000000040000020004" pitchFamily="2" charset="0"/>
              </a:rPr>
              <a:t> compensation is reflective of operator’s actual losses if the compensation levels are adjusted to be reflective of actual financial impact to freight operators.</a:t>
            </a:r>
            <a:endParaRPr lang="en-GB" sz="1400" b="1">
              <a:latin typeface="Network Rail Sans" panose="02000000040000020004" pitchFamily="2" charset="0"/>
            </a:endParaRPr>
          </a:p>
        </p:txBody>
      </p:sp>
      <p:sp>
        <p:nvSpPr>
          <p:cNvPr id="29" name="TextBox 35">
            <a:extLst>
              <a:ext uri="{FF2B5EF4-FFF2-40B4-BE49-F238E27FC236}">
                <a16:creationId xmlns:a16="http://schemas.microsoft.com/office/drawing/2014/main" id="{17DE4F19-1308-BE65-DD64-D7A2E3854715}"/>
              </a:ext>
            </a:extLst>
          </p:cNvPr>
          <p:cNvSpPr txBox="1"/>
          <p:nvPr/>
        </p:nvSpPr>
        <p:spPr>
          <a:xfrm>
            <a:off x="1188729" y="4855770"/>
            <a:ext cx="3848067"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Incentives. </a:t>
            </a:r>
            <a:r>
              <a:rPr lang="en-GB" sz="1400">
                <a:latin typeface="Network Rail Sans" panose="02000000040000020004" pitchFamily="2" charset="0"/>
              </a:rPr>
              <a:t>Maintains the incentive for GBR to manage possessions efficiently and minimise disruption.</a:t>
            </a:r>
          </a:p>
        </p:txBody>
      </p:sp>
      <p:sp>
        <p:nvSpPr>
          <p:cNvPr id="31" name="ZoneTexte 22">
            <a:extLst>
              <a:ext uri="{FF2B5EF4-FFF2-40B4-BE49-F238E27FC236}">
                <a16:creationId xmlns:a16="http://schemas.microsoft.com/office/drawing/2014/main" id="{0E85EB00-6F17-E11C-E6B3-710F9A1A4E2F}"/>
              </a:ext>
            </a:extLst>
          </p:cNvPr>
          <p:cNvSpPr txBox="1"/>
          <p:nvPr/>
        </p:nvSpPr>
        <p:spPr>
          <a:xfrm>
            <a:off x="666174" y="3958678"/>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33" name="Forme libre 7">
            <a:extLst>
              <a:ext uri="{FF2B5EF4-FFF2-40B4-BE49-F238E27FC236}">
                <a16:creationId xmlns:a16="http://schemas.microsoft.com/office/drawing/2014/main" id="{DC9D2866-EEF5-A5DC-9041-54A6BB4F991D}"/>
              </a:ext>
            </a:extLst>
          </p:cNvPr>
          <p:cNvSpPr/>
          <p:nvPr/>
        </p:nvSpPr>
        <p:spPr>
          <a:xfrm>
            <a:off x="681434" y="296555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5" name="Forme libre 12">
            <a:extLst>
              <a:ext uri="{FF2B5EF4-FFF2-40B4-BE49-F238E27FC236}">
                <a16:creationId xmlns:a16="http://schemas.microsoft.com/office/drawing/2014/main" id="{AE973C4A-5027-3043-4506-66018E6F52C7}"/>
              </a:ext>
            </a:extLst>
          </p:cNvPr>
          <p:cNvSpPr/>
          <p:nvPr/>
        </p:nvSpPr>
        <p:spPr>
          <a:xfrm>
            <a:off x="665129" y="4045809"/>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7" name="Forme libre 12">
            <a:extLst>
              <a:ext uri="{FF2B5EF4-FFF2-40B4-BE49-F238E27FC236}">
                <a16:creationId xmlns:a16="http://schemas.microsoft.com/office/drawing/2014/main" id="{70816B00-7A6F-280D-C2C9-CADFA854DFF4}"/>
              </a:ext>
            </a:extLst>
          </p:cNvPr>
          <p:cNvSpPr/>
          <p:nvPr/>
        </p:nvSpPr>
        <p:spPr>
          <a:xfrm>
            <a:off x="664647" y="5023111"/>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9" name="ZoneTexte 27">
            <a:extLst>
              <a:ext uri="{FF2B5EF4-FFF2-40B4-BE49-F238E27FC236}">
                <a16:creationId xmlns:a16="http://schemas.microsoft.com/office/drawing/2014/main" id="{4B28A61F-10B5-656A-4642-35FEB9936F36}"/>
              </a:ext>
            </a:extLst>
          </p:cNvPr>
          <p:cNvSpPr txBox="1"/>
          <p:nvPr/>
        </p:nvSpPr>
        <p:spPr>
          <a:xfrm>
            <a:off x="701807" y="2988127"/>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41" name="ZoneTexte 28">
            <a:extLst>
              <a:ext uri="{FF2B5EF4-FFF2-40B4-BE49-F238E27FC236}">
                <a16:creationId xmlns:a16="http://schemas.microsoft.com/office/drawing/2014/main" id="{05D73ECA-1940-64DE-EB44-BEE251D4F959}"/>
              </a:ext>
            </a:extLst>
          </p:cNvPr>
          <p:cNvSpPr txBox="1"/>
          <p:nvPr/>
        </p:nvSpPr>
        <p:spPr>
          <a:xfrm>
            <a:off x="682782" y="4100099"/>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5" name="ZoneTexte 28">
            <a:extLst>
              <a:ext uri="{FF2B5EF4-FFF2-40B4-BE49-F238E27FC236}">
                <a16:creationId xmlns:a16="http://schemas.microsoft.com/office/drawing/2014/main" id="{66C451BF-D8FD-6792-1212-2E846B837739}"/>
              </a:ext>
            </a:extLst>
          </p:cNvPr>
          <p:cNvSpPr txBox="1"/>
          <p:nvPr/>
        </p:nvSpPr>
        <p:spPr>
          <a:xfrm>
            <a:off x="684199" y="5051340"/>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48" name="Forme libre 5">
            <a:extLst>
              <a:ext uri="{FF2B5EF4-FFF2-40B4-BE49-F238E27FC236}">
                <a16:creationId xmlns:a16="http://schemas.microsoft.com/office/drawing/2014/main" id="{150E24C9-DEF7-50A5-6270-CD111FEE6803}"/>
              </a:ext>
            </a:extLst>
          </p:cNvPr>
          <p:cNvSpPr/>
          <p:nvPr/>
        </p:nvSpPr>
        <p:spPr>
          <a:xfrm>
            <a:off x="6215055" y="2965554"/>
            <a:ext cx="2615203" cy="253666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0" name="Forme libre 6">
            <a:extLst>
              <a:ext uri="{FF2B5EF4-FFF2-40B4-BE49-F238E27FC236}">
                <a16:creationId xmlns:a16="http://schemas.microsoft.com/office/drawing/2014/main" id="{42CB30BB-FCA9-2B4B-4568-2AF4E9BF7A0D}"/>
              </a:ext>
            </a:extLst>
          </p:cNvPr>
          <p:cNvSpPr/>
          <p:nvPr/>
        </p:nvSpPr>
        <p:spPr>
          <a:xfrm>
            <a:off x="6888864" y="2647893"/>
            <a:ext cx="4795470" cy="3064366"/>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2" name="ZoneTexte 20">
            <a:extLst>
              <a:ext uri="{FF2B5EF4-FFF2-40B4-BE49-F238E27FC236}">
                <a16:creationId xmlns:a16="http://schemas.microsoft.com/office/drawing/2014/main" id="{A24812DA-995F-4D2F-BB29-71868B937956}"/>
              </a:ext>
            </a:extLst>
          </p:cNvPr>
          <p:cNvSpPr txBox="1"/>
          <p:nvPr/>
        </p:nvSpPr>
        <p:spPr>
          <a:xfrm rot="16200000">
            <a:off x="5791014" y="4410298"/>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54" name="Graphique 33" descr="Close avec un remplissage uni">
            <a:extLst>
              <a:ext uri="{FF2B5EF4-FFF2-40B4-BE49-F238E27FC236}">
                <a16:creationId xmlns:a16="http://schemas.microsoft.com/office/drawing/2014/main" id="{37FFDCA1-27E1-E86C-7E6F-1769333189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0510" y="3286977"/>
            <a:ext cx="369332" cy="369332"/>
          </a:xfrm>
          <a:prstGeom prst="rect">
            <a:avLst/>
          </a:prstGeom>
        </p:spPr>
      </p:pic>
      <p:sp>
        <p:nvSpPr>
          <p:cNvPr id="56" name="Forme libre 13">
            <a:extLst>
              <a:ext uri="{FF2B5EF4-FFF2-40B4-BE49-F238E27FC236}">
                <a16:creationId xmlns:a16="http://schemas.microsoft.com/office/drawing/2014/main" id="{0A58BC88-81A7-D69A-0C23-7D33600ABAB1}"/>
              </a:ext>
            </a:extLst>
          </p:cNvPr>
          <p:cNvSpPr/>
          <p:nvPr/>
        </p:nvSpPr>
        <p:spPr>
          <a:xfrm>
            <a:off x="7082537" y="3070517"/>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8" name="ZoneTexte 27">
            <a:extLst>
              <a:ext uri="{FF2B5EF4-FFF2-40B4-BE49-F238E27FC236}">
                <a16:creationId xmlns:a16="http://schemas.microsoft.com/office/drawing/2014/main" id="{D4A8451F-C63F-27C4-9071-489BBF5D50F2}"/>
              </a:ext>
            </a:extLst>
          </p:cNvPr>
          <p:cNvSpPr txBox="1"/>
          <p:nvPr/>
        </p:nvSpPr>
        <p:spPr>
          <a:xfrm>
            <a:off x="7093525" y="309743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60" name="TextBox 36">
            <a:extLst>
              <a:ext uri="{FF2B5EF4-FFF2-40B4-BE49-F238E27FC236}">
                <a16:creationId xmlns:a16="http://schemas.microsoft.com/office/drawing/2014/main" id="{0D8CB244-22DB-257F-007C-B8F9B40FB595}"/>
              </a:ext>
            </a:extLst>
          </p:cNvPr>
          <p:cNvSpPr txBox="1"/>
          <p:nvPr/>
        </p:nvSpPr>
        <p:spPr>
          <a:xfrm>
            <a:off x="7606365" y="3012008"/>
            <a:ext cx="3877907"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Complexity. </a:t>
            </a:r>
            <a:r>
              <a:rPr lang="en-GB" sz="1400">
                <a:latin typeface="Network Rail Sans" panose="02000000040000020004" pitchFamily="2" charset="0"/>
              </a:rPr>
              <a:t>Defining a proportionate value of ACS and administering it.</a:t>
            </a:r>
          </a:p>
        </p:txBody>
      </p:sp>
      <p:sp>
        <p:nvSpPr>
          <p:cNvPr id="62" name="Forme libre 18">
            <a:extLst>
              <a:ext uri="{FF2B5EF4-FFF2-40B4-BE49-F238E27FC236}">
                <a16:creationId xmlns:a16="http://schemas.microsoft.com/office/drawing/2014/main" id="{F35DF6CE-26C1-3123-9429-C136E6B709ED}"/>
              </a:ext>
            </a:extLst>
          </p:cNvPr>
          <p:cNvSpPr/>
          <p:nvPr/>
        </p:nvSpPr>
        <p:spPr>
          <a:xfrm>
            <a:off x="7090784" y="3916068"/>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4" name="ZoneTexte 28">
            <a:extLst>
              <a:ext uri="{FF2B5EF4-FFF2-40B4-BE49-F238E27FC236}">
                <a16:creationId xmlns:a16="http://schemas.microsoft.com/office/drawing/2014/main" id="{4344204D-D391-DC82-0732-A71918C42CBA}"/>
              </a:ext>
            </a:extLst>
          </p:cNvPr>
          <p:cNvSpPr txBox="1"/>
          <p:nvPr/>
        </p:nvSpPr>
        <p:spPr>
          <a:xfrm>
            <a:off x="7103375" y="3972360"/>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66" name="TextBox 36">
            <a:extLst>
              <a:ext uri="{FF2B5EF4-FFF2-40B4-BE49-F238E27FC236}">
                <a16:creationId xmlns:a16="http://schemas.microsoft.com/office/drawing/2014/main" id="{30D516CC-D37B-4EE1-D081-5B8EBF36E83B}"/>
              </a:ext>
            </a:extLst>
          </p:cNvPr>
          <p:cNvSpPr txBox="1"/>
          <p:nvPr/>
        </p:nvSpPr>
        <p:spPr>
          <a:xfrm>
            <a:off x="7591914" y="3613734"/>
            <a:ext cx="3892358"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Financial impact. </a:t>
            </a:r>
            <a:r>
              <a:rPr lang="en-GB" sz="1400">
                <a:latin typeface="Network Rail Sans" panose="02000000040000020004" pitchFamily="2" charset="0"/>
              </a:rPr>
              <a:t>The ACS option would require an initial outlay, despite a potential net-gain overall. This would present an additional challenge to operator’s budgets.</a:t>
            </a:r>
          </a:p>
        </p:txBody>
      </p:sp>
      <p:sp>
        <p:nvSpPr>
          <p:cNvPr id="68" name="Forme libre 18">
            <a:extLst>
              <a:ext uri="{FF2B5EF4-FFF2-40B4-BE49-F238E27FC236}">
                <a16:creationId xmlns:a16="http://schemas.microsoft.com/office/drawing/2014/main" id="{01DD6FF5-5E12-BC7C-611A-96185B2D7E7A}"/>
              </a:ext>
            </a:extLst>
          </p:cNvPr>
          <p:cNvSpPr/>
          <p:nvPr/>
        </p:nvSpPr>
        <p:spPr>
          <a:xfrm>
            <a:off x="7093804" y="4945222"/>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70" name="ZoneTexte 28">
            <a:extLst>
              <a:ext uri="{FF2B5EF4-FFF2-40B4-BE49-F238E27FC236}">
                <a16:creationId xmlns:a16="http://schemas.microsoft.com/office/drawing/2014/main" id="{F97FF57A-44F2-2D5E-A47F-40C55F5FCA4D}"/>
              </a:ext>
            </a:extLst>
          </p:cNvPr>
          <p:cNvSpPr txBox="1"/>
          <p:nvPr/>
        </p:nvSpPr>
        <p:spPr>
          <a:xfrm>
            <a:off x="7104792" y="4995831"/>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72" name="TextBox 36">
            <a:extLst>
              <a:ext uri="{FF2B5EF4-FFF2-40B4-BE49-F238E27FC236}">
                <a16:creationId xmlns:a16="http://schemas.microsoft.com/office/drawing/2014/main" id="{389B77C6-838E-CD0F-B2E3-8254A5606206}"/>
              </a:ext>
            </a:extLst>
          </p:cNvPr>
          <p:cNvSpPr txBox="1"/>
          <p:nvPr/>
        </p:nvSpPr>
        <p:spPr>
          <a:xfrm>
            <a:off x="7606365" y="4650430"/>
            <a:ext cx="3877907"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Uncertainty. </a:t>
            </a:r>
            <a:r>
              <a:rPr lang="en-GB" sz="1400">
                <a:latin typeface="Network Rail Sans" panose="02000000040000020004" pitchFamily="2" charset="0"/>
              </a:rPr>
              <a:t>The compensation levels would be unknown vs the level of Access Charge Supplement payable and is dependent on how efficient or not the IM is in managing its possessions.</a:t>
            </a:r>
          </a:p>
        </p:txBody>
      </p:sp>
    </p:spTree>
    <p:extLst>
      <p:ext uri="{BB962C8B-B14F-4D97-AF65-F5344CB8AC3E}">
        <p14:creationId xmlns:p14="http://schemas.microsoft.com/office/powerpoint/2010/main" val="4075015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A8048-09FE-D951-3E10-E3555A05BEF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93A7D98-3B6E-8083-7F43-0685F8CFD3D1}"/>
              </a:ext>
            </a:extLst>
          </p:cNvPr>
          <p:cNvSpPr>
            <a:spLocks noGrp="1"/>
          </p:cNvSpPr>
          <p:nvPr>
            <p:ph type="body" sz="quarter" idx="13"/>
          </p:nvPr>
        </p:nvSpPr>
        <p:spPr>
          <a:xfrm>
            <a:off x="390525" y="3103263"/>
            <a:ext cx="6030048" cy="1451574"/>
          </a:xfrm>
        </p:spPr>
        <p:txBody>
          <a:bodyPr vert="horz" lIns="91440" tIns="45720" rIns="91440" bIns="45720" rtlCol="0" anchor="t">
            <a:noAutofit/>
          </a:bodyPr>
          <a:lstStyle/>
          <a:p>
            <a:pPr algn="r"/>
            <a:r>
              <a:rPr lang="en-GB" sz="4400">
                <a:latin typeface="Network Rail Sans"/>
                <a:cs typeface="Arial"/>
              </a:rPr>
              <a:t>Unplanned disruption</a:t>
            </a:r>
            <a:endParaRPr lang="en-GB" sz="4400"/>
          </a:p>
        </p:txBody>
      </p:sp>
    </p:spTree>
    <p:extLst>
      <p:ext uri="{BB962C8B-B14F-4D97-AF65-F5344CB8AC3E}">
        <p14:creationId xmlns:p14="http://schemas.microsoft.com/office/powerpoint/2010/main" val="1190836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A2D10-CCA5-817F-3AA2-B78CD603E766}"/>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29A606C3-31D2-14DA-1934-FBA27BD47E09}"/>
              </a:ext>
            </a:extLst>
          </p:cNvPr>
          <p:cNvSpPr txBox="1">
            <a:spLocks/>
          </p:cNvSpPr>
          <p:nvPr/>
        </p:nvSpPr>
        <p:spPr>
          <a:xfrm>
            <a:off x="237145" y="263135"/>
            <a:ext cx="11883581" cy="545204"/>
          </a:xfrm>
          <a:prstGeom prst="rect">
            <a:avLst/>
          </a:prstGeom>
          <a:solidFill>
            <a:schemeClr val="bg1"/>
          </a:solidFill>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Unplanned disruption: Option 1 - Historic performance with and without adjustments</a:t>
            </a:r>
            <a:endParaRPr lang="en-US" sz="1100">
              <a:solidFill>
                <a:srgbClr val="156082"/>
              </a:solidFill>
            </a:endParaRPr>
          </a:p>
        </p:txBody>
      </p:sp>
      <p:sp>
        <p:nvSpPr>
          <p:cNvPr id="37" name="Rectangle: Rounded Corners 36">
            <a:extLst>
              <a:ext uri="{FF2B5EF4-FFF2-40B4-BE49-F238E27FC236}">
                <a16:creationId xmlns:a16="http://schemas.microsoft.com/office/drawing/2014/main" id="{B82C2EFD-A043-003B-3CCF-AB5A8C6BEC10}"/>
              </a:ext>
            </a:extLst>
          </p:cNvPr>
          <p:cNvSpPr/>
          <p:nvPr/>
        </p:nvSpPr>
        <p:spPr>
          <a:xfrm>
            <a:off x="410566" y="1354868"/>
            <a:ext cx="5285612" cy="1208001"/>
          </a:xfrm>
          <a:prstGeom prst="roundRect">
            <a:avLst/>
          </a:prstGeom>
          <a:solidFill>
            <a:schemeClr val="bg1">
              <a:alpha val="17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0AA2C0AF-6E44-B2E9-5948-75BDA7C90E8D}"/>
              </a:ext>
            </a:extLst>
          </p:cNvPr>
          <p:cNvSpPr txBox="1"/>
          <p:nvPr/>
        </p:nvSpPr>
        <p:spPr>
          <a:xfrm>
            <a:off x="504618" y="1693751"/>
            <a:ext cx="4866802" cy="738664"/>
          </a:xfrm>
          <a:prstGeom prst="rect">
            <a:avLst/>
          </a:prstGeom>
          <a:noFill/>
        </p:spPr>
        <p:txBody>
          <a:bodyPr wrap="square" rtlCol="0">
            <a:spAutoFit/>
          </a:bodyPr>
          <a:lstStyle/>
          <a:p>
            <a:r>
              <a:rPr lang="en-GB" sz="1400">
                <a:latin typeface="Network Rail Sans" panose="02000000040000020004" pitchFamily="2" charset="0"/>
              </a:rPr>
              <a:t>As with operator benchmarks today, set performance benchmarks/targets solely based on historic performance over an agreed timeframe. </a:t>
            </a:r>
          </a:p>
        </p:txBody>
      </p:sp>
      <p:sp>
        <p:nvSpPr>
          <p:cNvPr id="6" name="Rectangle: Rounded Corners 5">
            <a:extLst>
              <a:ext uri="{FF2B5EF4-FFF2-40B4-BE49-F238E27FC236}">
                <a16:creationId xmlns:a16="http://schemas.microsoft.com/office/drawing/2014/main" id="{56E745BE-30E1-0BCB-E62F-26D8D91834E9}"/>
              </a:ext>
            </a:extLst>
          </p:cNvPr>
          <p:cNvSpPr/>
          <p:nvPr/>
        </p:nvSpPr>
        <p:spPr>
          <a:xfrm>
            <a:off x="287979" y="1149325"/>
            <a:ext cx="3426771" cy="461665"/>
          </a:xfrm>
          <a:prstGeom prst="roundRect">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Network Rail Sans" panose="02000000040000020004" pitchFamily="2" charset="0"/>
              </a:rPr>
              <a:t>Historic performance</a:t>
            </a:r>
          </a:p>
        </p:txBody>
      </p:sp>
      <p:sp>
        <p:nvSpPr>
          <p:cNvPr id="22" name="Forme libre 5">
            <a:extLst>
              <a:ext uri="{FF2B5EF4-FFF2-40B4-BE49-F238E27FC236}">
                <a16:creationId xmlns:a16="http://schemas.microsoft.com/office/drawing/2014/main" id="{3F84354F-7FD0-F05F-1E58-810405385D8F}"/>
              </a:ext>
            </a:extLst>
          </p:cNvPr>
          <p:cNvSpPr/>
          <p:nvPr/>
        </p:nvSpPr>
        <p:spPr>
          <a:xfrm>
            <a:off x="6212797" y="3041033"/>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5" name="Forme libre 6">
            <a:extLst>
              <a:ext uri="{FF2B5EF4-FFF2-40B4-BE49-F238E27FC236}">
                <a16:creationId xmlns:a16="http://schemas.microsoft.com/office/drawing/2014/main" id="{91F6770B-1615-EA36-DC55-577881F239B1}"/>
              </a:ext>
            </a:extLst>
          </p:cNvPr>
          <p:cNvSpPr/>
          <p:nvPr/>
        </p:nvSpPr>
        <p:spPr>
          <a:xfrm>
            <a:off x="6886606" y="2838167"/>
            <a:ext cx="4904976" cy="2759304"/>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7" name="Forme libre 18">
            <a:extLst>
              <a:ext uri="{FF2B5EF4-FFF2-40B4-BE49-F238E27FC236}">
                <a16:creationId xmlns:a16="http://schemas.microsoft.com/office/drawing/2014/main" id="{E306114F-1E18-18C1-8406-CDF033C09A41}"/>
              </a:ext>
            </a:extLst>
          </p:cNvPr>
          <p:cNvSpPr/>
          <p:nvPr/>
        </p:nvSpPr>
        <p:spPr>
          <a:xfrm>
            <a:off x="7091293" y="4964430"/>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2" name="Forme libre 3">
            <a:extLst>
              <a:ext uri="{FF2B5EF4-FFF2-40B4-BE49-F238E27FC236}">
                <a16:creationId xmlns:a16="http://schemas.microsoft.com/office/drawing/2014/main" id="{A454662B-F6EC-8618-7867-0F766BE0E71D}"/>
              </a:ext>
            </a:extLst>
          </p:cNvPr>
          <p:cNvSpPr/>
          <p:nvPr/>
        </p:nvSpPr>
        <p:spPr>
          <a:xfrm>
            <a:off x="3308331" y="3041033"/>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4" name="Forme libre 4">
            <a:extLst>
              <a:ext uri="{FF2B5EF4-FFF2-40B4-BE49-F238E27FC236}">
                <a16:creationId xmlns:a16="http://schemas.microsoft.com/office/drawing/2014/main" id="{C2BE01BD-A2F9-C598-0D03-F6147AA88F17}"/>
              </a:ext>
            </a:extLst>
          </p:cNvPr>
          <p:cNvSpPr/>
          <p:nvPr/>
        </p:nvSpPr>
        <p:spPr>
          <a:xfrm>
            <a:off x="326079" y="2838166"/>
            <a:ext cx="4904977" cy="2759305"/>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9" name="ZoneTexte 19">
            <a:extLst>
              <a:ext uri="{FF2B5EF4-FFF2-40B4-BE49-F238E27FC236}">
                <a16:creationId xmlns:a16="http://schemas.microsoft.com/office/drawing/2014/main" id="{3A6BEB7A-40BC-B2EF-FA38-1DC85A792E74}"/>
              </a:ext>
            </a:extLst>
          </p:cNvPr>
          <p:cNvSpPr txBox="1"/>
          <p:nvPr/>
        </p:nvSpPr>
        <p:spPr>
          <a:xfrm rot="5400000">
            <a:off x="4949991" y="4380743"/>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43" name="ZoneTexte 20">
            <a:extLst>
              <a:ext uri="{FF2B5EF4-FFF2-40B4-BE49-F238E27FC236}">
                <a16:creationId xmlns:a16="http://schemas.microsoft.com/office/drawing/2014/main" id="{24754569-3D91-16DC-2037-1C4C7DCB5935}"/>
              </a:ext>
            </a:extLst>
          </p:cNvPr>
          <p:cNvSpPr txBox="1"/>
          <p:nvPr/>
        </p:nvSpPr>
        <p:spPr>
          <a:xfrm rot="16200000">
            <a:off x="5788756" y="4371271"/>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47" name="Graphique 33" descr="Close avec un remplissage uni">
            <a:extLst>
              <a:ext uri="{FF2B5EF4-FFF2-40B4-BE49-F238E27FC236}">
                <a16:creationId xmlns:a16="http://schemas.microsoft.com/office/drawing/2014/main" id="{A87C7771-0846-5D33-0B79-A5B591B3F4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8252" y="3173159"/>
            <a:ext cx="369332" cy="369332"/>
          </a:xfrm>
          <a:prstGeom prst="rect">
            <a:avLst/>
          </a:prstGeom>
        </p:spPr>
      </p:pic>
      <p:pic>
        <p:nvPicPr>
          <p:cNvPr id="51" name="Graphique 34" descr="Checkmark avec un remplissage uni">
            <a:extLst>
              <a:ext uri="{FF2B5EF4-FFF2-40B4-BE49-F238E27FC236}">
                <a16:creationId xmlns:a16="http://schemas.microsoft.com/office/drawing/2014/main" id="{E40183E3-51B8-4BEE-BB26-CD2F79D6AB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01831" y="3173159"/>
            <a:ext cx="369332" cy="369332"/>
          </a:xfrm>
          <a:prstGeom prst="rect">
            <a:avLst/>
          </a:prstGeom>
        </p:spPr>
      </p:pic>
      <p:sp>
        <p:nvSpPr>
          <p:cNvPr id="53" name="Forme libre 7">
            <a:extLst>
              <a:ext uri="{FF2B5EF4-FFF2-40B4-BE49-F238E27FC236}">
                <a16:creationId xmlns:a16="http://schemas.microsoft.com/office/drawing/2014/main" id="{9320E547-7726-3A63-1F9F-9C03F42A6208}"/>
              </a:ext>
            </a:extLst>
          </p:cNvPr>
          <p:cNvSpPr/>
          <p:nvPr/>
        </p:nvSpPr>
        <p:spPr>
          <a:xfrm>
            <a:off x="559823" y="3135615"/>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5" name="Forme libre 13">
            <a:extLst>
              <a:ext uri="{FF2B5EF4-FFF2-40B4-BE49-F238E27FC236}">
                <a16:creationId xmlns:a16="http://schemas.microsoft.com/office/drawing/2014/main" id="{45F5B91C-BE84-2D33-00A0-404D14CDE6C0}"/>
              </a:ext>
            </a:extLst>
          </p:cNvPr>
          <p:cNvSpPr/>
          <p:nvPr/>
        </p:nvSpPr>
        <p:spPr>
          <a:xfrm>
            <a:off x="7055255" y="3104436"/>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7" name="ZoneTexte 21">
            <a:extLst>
              <a:ext uri="{FF2B5EF4-FFF2-40B4-BE49-F238E27FC236}">
                <a16:creationId xmlns:a16="http://schemas.microsoft.com/office/drawing/2014/main" id="{8CC20DA7-9738-1E40-42C6-ED8BBC973E69}"/>
              </a:ext>
            </a:extLst>
          </p:cNvPr>
          <p:cNvSpPr txBox="1"/>
          <p:nvPr/>
        </p:nvSpPr>
        <p:spPr>
          <a:xfrm>
            <a:off x="577228" y="3185204"/>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59" name="ZoneTexte 27">
            <a:extLst>
              <a:ext uri="{FF2B5EF4-FFF2-40B4-BE49-F238E27FC236}">
                <a16:creationId xmlns:a16="http://schemas.microsoft.com/office/drawing/2014/main" id="{F1907DB9-A8E1-46D0-F2B9-03A24C601089}"/>
              </a:ext>
            </a:extLst>
          </p:cNvPr>
          <p:cNvSpPr txBox="1"/>
          <p:nvPr/>
        </p:nvSpPr>
        <p:spPr>
          <a:xfrm>
            <a:off x="7066243" y="3160228"/>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61" name="TextBox 36">
            <a:extLst>
              <a:ext uri="{FF2B5EF4-FFF2-40B4-BE49-F238E27FC236}">
                <a16:creationId xmlns:a16="http://schemas.microsoft.com/office/drawing/2014/main" id="{6F1E73D8-7FE9-243C-EB7E-35DA048C2306}"/>
              </a:ext>
            </a:extLst>
          </p:cNvPr>
          <p:cNvSpPr txBox="1"/>
          <p:nvPr/>
        </p:nvSpPr>
        <p:spPr>
          <a:xfrm>
            <a:off x="7579084" y="3034454"/>
            <a:ext cx="3980702"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Reflective:</a:t>
            </a:r>
            <a:r>
              <a:rPr lang="en-GB" sz="1400">
                <a:latin typeface="Network Rail Sans" panose="02000000040000020004" pitchFamily="2" charset="0"/>
              </a:rPr>
              <a:t> Without an adjustment, it may not reflect changes in traffic levels, infrastructure, rolling stock capabilities or operating model.</a:t>
            </a:r>
          </a:p>
        </p:txBody>
      </p:sp>
      <p:sp>
        <p:nvSpPr>
          <p:cNvPr id="63" name="Forme libre 18">
            <a:extLst>
              <a:ext uri="{FF2B5EF4-FFF2-40B4-BE49-F238E27FC236}">
                <a16:creationId xmlns:a16="http://schemas.microsoft.com/office/drawing/2014/main" id="{3787C493-2E41-878B-0780-DC3DD7F7E262}"/>
              </a:ext>
            </a:extLst>
          </p:cNvPr>
          <p:cNvSpPr/>
          <p:nvPr/>
        </p:nvSpPr>
        <p:spPr>
          <a:xfrm>
            <a:off x="7066522" y="4128389"/>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5" name="ZoneTexte 28">
            <a:extLst>
              <a:ext uri="{FF2B5EF4-FFF2-40B4-BE49-F238E27FC236}">
                <a16:creationId xmlns:a16="http://schemas.microsoft.com/office/drawing/2014/main" id="{159ED2BD-5D00-740B-07DC-00A58813FC3F}"/>
              </a:ext>
            </a:extLst>
          </p:cNvPr>
          <p:cNvSpPr txBox="1"/>
          <p:nvPr/>
        </p:nvSpPr>
        <p:spPr>
          <a:xfrm>
            <a:off x="7079113" y="4159744"/>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67" name="TextBox 36">
            <a:extLst>
              <a:ext uri="{FF2B5EF4-FFF2-40B4-BE49-F238E27FC236}">
                <a16:creationId xmlns:a16="http://schemas.microsoft.com/office/drawing/2014/main" id="{C07A7703-7A5B-57FD-ED2B-5A1AF262F42F}"/>
              </a:ext>
            </a:extLst>
          </p:cNvPr>
          <p:cNvSpPr txBox="1"/>
          <p:nvPr/>
        </p:nvSpPr>
        <p:spPr>
          <a:xfrm>
            <a:off x="1073277" y="3118165"/>
            <a:ext cx="3839564"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Simplicity: </a:t>
            </a:r>
            <a:r>
              <a:rPr lang="en-GB" sz="1400">
                <a:latin typeface="Network Rail Sans" panose="02000000040000020004" pitchFamily="2" charset="0"/>
              </a:rPr>
              <a:t>It is comparatively more transparent, and familiar to industry.</a:t>
            </a:r>
          </a:p>
        </p:txBody>
      </p:sp>
      <p:sp>
        <p:nvSpPr>
          <p:cNvPr id="69" name="TextBox 36">
            <a:extLst>
              <a:ext uri="{FF2B5EF4-FFF2-40B4-BE49-F238E27FC236}">
                <a16:creationId xmlns:a16="http://schemas.microsoft.com/office/drawing/2014/main" id="{B848F88B-91D3-9A5A-5BEA-DFB7623471CF}"/>
              </a:ext>
            </a:extLst>
          </p:cNvPr>
          <p:cNvSpPr txBox="1"/>
          <p:nvPr/>
        </p:nvSpPr>
        <p:spPr>
          <a:xfrm>
            <a:off x="7579084" y="3810201"/>
            <a:ext cx="3980702"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Disincentive:</a:t>
            </a:r>
            <a:r>
              <a:rPr lang="en-GB" sz="1400">
                <a:latin typeface="Network Rail Sans" panose="02000000040000020004" pitchFamily="2" charset="0"/>
              </a:rPr>
              <a:t> This option could disincentivise investment in better performance if the improvements are ‘baked in’ to the new benchmark at each recalibration.</a:t>
            </a:r>
          </a:p>
        </p:txBody>
      </p:sp>
      <p:sp>
        <p:nvSpPr>
          <p:cNvPr id="71" name="ZoneTexte 28">
            <a:extLst>
              <a:ext uri="{FF2B5EF4-FFF2-40B4-BE49-F238E27FC236}">
                <a16:creationId xmlns:a16="http://schemas.microsoft.com/office/drawing/2014/main" id="{1862FA20-984D-0706-98B4-D860A954A9B4}"/>
              </a:ext>
            </a:extLst>
          </p:cNvPr>
          <p:cNvSpPr txBox="1"/>
          <p:nvPr/>
        </p:nvSpPr>
        <p:spPr>
          <a:xfrm>
            <a:off x="7101515" y="5017616"/>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74" name="TextBox 36">
            <a:extLst>
              <a:ext uri="{FF2B5EF4-FFF2-40B4-BE49-F238E27FC236}">
                <a16:creationId xmlns:a16="http://schemas.microsoft.com/office/drawing/2014/main" id="{10232B25-8720-FAD4-AD0B-2FFEF14648F3}"/>
              </a:ext>
            </a:extLst>
          </p:cNvPr>
          <p:cNvSpPr txBox="1"/>
          <p:nvPr/>
        </p:nvSpPr>
        <p:spPr>
          <a:xfrm>
            <a:off x="7579084" y="4787463"/>
            <a:ext cx="3980702"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Adjustments: </a:t>
            </a:r>
            <a:r>
              <a:rPr lang="en-GB" sz="1400">
                <a:latin typeface="Network Rail Sans" panose="02000000040000020004" pitchFamily="2" charset="0"/>
              </a:rPr>
              <a:t>Determining appropriate adjustments may be challenging, and requires additional evidence.</a:t>
            </a:r>
          </a:p>
        </p:txBody>
      </p:sp>
      <p:sp>
        <p:nvSpPr>
          <p:cNvPr id="78" name="Forme libre 7">
            <a:extLst>
              <a:ext uri="{FF2B5EF4-FFF2-40B4-BE49-F238E27FC236}">
                <a16:creationId xmlns:a16="http://schemas.microsoft.com/office/drawing/2014/main" id="{B2F5F8E8-52E3-0935-DB5B-4F1DD43732F5}"/>
              </a:ext>
            </a:extLst>
          </p:cNvPr>
          <p:cNvSpPr/>
          <p:nvPr/>
        </p:nvSpPr>
        <p:spPr>
          <a:xfrm>
            <a:off x="551896" y="402637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80" name="ZoneTexte 21">
            <a:extLst>
              <a:ext uri="{FF2B5EF4-FFF2-40B4-BE49-F238E27FC236}">
                <a16:creationId xmlns:a16="http://schemas.microsoft.com/office/drawing/2014/main" id="{DB429951-8436-FBEB-EF47-B5A4C96E49BF}"/>
              </a:ext>
            </a:extLst>
          </p:cNvPr>
          <p:cNvSpPr txBox="1"/>
          <p:nvPr/>
        </p:nvSpPr>
        <p:spPr>
          <a:xfrm>
            <a:off x="569301" y="4063929"/>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82" name="TextBox 36">
            <a:extLst>
              <a:ext uri="{FF2B5EF4-FFF2-40B4-BE49-F238E27FC236}">
                <a16:creationId xmlns:a16="http://schemas.microsoft.com/office/drawing/2014/main" id="{AB1B32E2-BAFF-BDDE-1E64-629610EB2CAF}"/>
              </a:ext>
            </a:extLst>
          </p:cNvPr>
          <p:cNvSpPr txBox="1"/>
          <p:nvPr/>
        </p:nvSpPr>
        <p:spPr>
          <a:xfrm>
            <a:off x="1083928" y="3772180"/>
            <a:ext cx="3839564"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Easy to calculate: </a:t>
            </a:r>
            <a:r>
              <a:rPr lang="en-GB" sz="1400">
                <a:latin typeface="Network Rail Sans" panose="02000000040000020004" pitchFamily="2" charset="0"/>
              </a:rPr>
              <a:t>The data required is already available and does not require additional analysis. Calibration is straight forward and therefore easy to assure.</a:t>
            </a:r>
          </a:p>
        </p:txBody>
      </p:sp>
      <p:sp>
        <p:nvSpPr>
          <p:cNvPr id="89" name="Rectangle: Rounded Corners 88">
            <a:extLst>
              <a:ext uri="{FF2B5EF4-FFF2-40B4-BE49-F238E27FC236}">
                <a16:creationId xmlns:a16="http://schemas.microsoft.com/office/drawing/2014/main" id="{578F179B-06B4-88BF-76FE-447D5DC24A4E}"/>
              </a:ext>
            </a:extLst>
          </p:cNvPr>
          <p:cNvSpPr/>
          <p:nvPr/>
        </p:nvSpPr>
        <p:spPr>
          <a:xfrm>
            <a:off x="6480283" y="1393403"/>
            <a:ext cx="5259967" cy="1163985"/>
          </a:xfrm>
          <a:prstGeom prst="roundRect">
            <a:avLst/>
          </a:prstGeom>
          <a:solidFill>
            <a:schemeClr val="bg1">
              <a:alpha val="17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TextBox 89">
            <a:extLst>
              <a:ext uri="{FF2B5EF4-FFF2-40B4-BE49-F238E27FC236}">
                <a16:creationId xmlns:a16="http://schemas.microsoft.com/office/drawing/2014/main" id="{083A349C-B285-C929-ABAC-4AD3071BAA11}"/>
              </a:ext>
            </a:extLst>
          </p:cNvPr>
          <p:cNvSpPr txBox="1"/>
          <p:nvPr/>
        </p:nvSpPr>
        <p:spPr>
          <a:xfrm>
            <a:off x="6569880" y="1693751"/>
            <a:ext cx="5182567" cy="738664"/>
          </a:xfrm>
          <a:prstGeom prst="rect">
            <a:avLst/>
          </a:prstGeom>
          <a:noFill/>
        </p:spPr>
        <p:txBody>
          <a:bodyPr wrap="square" rtlCol="0">
            <a:spAutoFit/>
          </a:bodyPr>
          <a:lstStyle/>
          <a:p>
            <a:r>
              <a:rPr lang="en-GB" sz="1400">
                <a:latin typeface="Network Rail Sans" panose="02000000040000020004" pitchFamily="2" charset="0"/>
              </a:rPr>
              <a:t>Set benchmarks/targets based on historic performance but make adjustments as part of the calibration to account for, e.g. changes in traffic levels, efficiency challenges, timetable changes etc.</a:t>
            </a:r>
          </a:p>
        </p:txBody>
      </p:sp>
      <p:sp>
        <p:nvSpPr>
          <p:cNvPr id="88" name="Rectangle: Rounded Corners 87">
            <a:extLst>
              <a:ext uri="{FF2B5EF4-FFF2-40B4-BE49-F238E27FC236}">
                <a16:creationId xmlns:a16="http://schemas.microsoft.com/office/drawing/2014/main" id="{0780022D-631A-A950-77D7-20648163CFC6}"/>
              </a:ext>
            </a:extLst>
          </p:cNvPr>
          <p:cNvSpPr/>
          <p:nvPr/>
        </p:nvSpPr>
        <p:spPr>
          <a:xfrm>
            <a:off x="6321020" y="1130194"/>
            <a:ext cx="3819849" cy="485600"/>
          </a:xfrm>
          <a:prstGeom prst="roundRect">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Network Rail Sans" panose="02000000040000020004" pitchFamily="2" charset="0"/>
              </a:rPr>
              <a:t>Historic performance + adjustments</a:t>
            </a:r>
          </a:p>
        </p:txBody>
      </p:sp>
      <p:sp>
        <p:nvSpPr>
          <p:cNvPr id="102" name="Forme libre 7">
            <a:extLst>
              <a:ext uri="{FF2B5EF4-FFF2-40B4-BE49-F238E27FC236}">
                <a16:creationId xmlns:a16="http://schemas.microsoft.com/office/drawing/2014/main" id="{F12996F1-E6DE-DAF5-DB95-7D7F2D10C1A5}"/>
              </a:ext>
            </a:extLst>
          </p:cNvPr>
          <p:cNvSpPr/>
          <p:nvPr/>
        </p:nvSpPr>
        <p:spPr>
          <a:xfrm>
            <a:off x="556576" y="487411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94" name="ZoneTexte 21">
            <a:extLst>
              <a:ext uri="{FF2B5EF4-FFF2-40B4-BE49-F238E27FC236}">
                <a16:creationId xmlns:a16="http://schemas.microsoft.com/office/drawing/2014/main" id="{649C71D7-D51C-485E-E0A7-DC866BE5BBE3}"/>
              </a:ext>
            </a:extLst>
          </p:cNvPr>
          <p:cNvSpPr txBox="1"/>
          <p:nvPr/>
        </p:nvSpPr>
        <p:spPr>
          <a:xfrm>
            <a:off x="569301" y="4914929"/>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98" name="TextBox 36">
            <a:extLst>
              <a:ext uri="{FF2B5EF4-FFF2-40B4-BE49-F238E27FC236}">
                <a16:creationId xmlns:a16="http://schemas.microsoft.com/office/drawing/2014/main" id="{E4796DA1-DF8B-CC3B-49F2-3905DC336424}"/>
              </a:ext>
            </a:extLst>
          </p:cNvPr>
          <p:cNvSpPr txBox="1"/>
          <p:nvPr/>
        </p:nvSpPr>
        <p:spPr>
          <a:xfrm>
            <a:off x="1053473" y="4849900"/>
            <a:ext cx="3839564"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More reflective: </a:t>
            </a:r>
            <a:r>
              <a:rPr lang="en-GB" sz="1400">
                <a:latin typeface="Network Rail Sans" panose="02000000040000020004" pitchFamily="2" charset="0"/>
              </a:rPr>
              <a:t>An adjustment factor would better reflect a reasonable level of unplanned disruption</a:t>
            </a:r>
          </a:p>
        </p:txBody>
      </p:sp>
      <p:sp>
        <p:nvSpPr>
          <p:cNvPr id="4" name="Rectangle: Rounded Corners 3">
            <a:extLst>
              <a:ext uri="{FF2B5EF4-FFF2-40B4-BE49-F238E27FC236}">
                <a16:creationId xmlns:a16="http://schemas.microsoft.com/office/drawing/2014/main" id="{673DE2A2-DEEA-D2C5-DE68-DAFDEEDBE8FC}"/>
              </a:ext>
            </a:extLst>
          </p:cNvPr>
          <p:cNvSpPr/>
          <p:nvPr/>
        </p:nvSpPr>
        <p:spPr>
          <a:xfrm>
            <a:off x="427646" y="5894920"/>
            <a:ext cx="5395529" cy="721717"/>
          </a:xfrm>
          <a:prstGeom prst="roundRect">
            <a:avLst/>
          </a:prstGeom>
          <a:solidFill>
            <a:srgbClr val="FFC000">
              <a:alpha val="17000"/>
            </a:srgbClr>
          </a:solidFill>
          <a:ln>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2DFFB8F-6A35-FBC1-3BC5-E9A04523EB1F}"/>
              </a:ext>
            </a:extLst>
          </p:cNvPr>
          <p:cNvSpPr txBox="1"/>
          <p:nvPr/>
        </p:nvSpPr>
        <p:spPr>
          <a:xfrm>
            <a:off x="589570" y="5894920"/>
            <a:ext cx="5230696" cy="952207"/>
          </a:xfrm>
          <a:prstGeom prst="rect">
            <a:avLst/>
          </a:prstGeom>
          <a:noFill/>
        </p:spPr>
        <p:txBody>
          <a:bodyPr wrap="square" rtlCol="0">
            <a:spAutoFit/>
          </a:bodyPr>
          <a:lstStyle/>
          <a:p>
            <a:r>
              <a:rPr lang="en-GB" sz="1400">
                <a:latin typeface="Network Rail Sans" panose="02000000040000020004" pitchFamily="2" charset="0"/>
              </a:rPr>
              <a:t>Is historic performance alone an appropriate basis, or should adjustments be made? Which factors should be reflected in any adjustments?</a:t>
            </a:r>
          </a:p>
        </p:txBody>
      </p:sp>
      <p:sp>
        <p:nvSpPr>
          <p:cNvPr id="7" name="Teardrop 6">
            <a:extLst>
              <a:ext uri="{FF2B5EF4-FFF2-40B4-BE49-F238E27FC236}">
                <a16:creationId xmlns:a16="http://schemas.microsoft.com/office/drawing/2014/main" id="{D5DFB921-8DE1-C9E9-49C9-11E4761A7284}"/>
              </a:ext>
            </a:extLst>
          </p:cNvPr>
          <p:cNvSpPr/>
          <p:nvPr/>
        </p:nvSpPr>
        <p:spPr>
          <a:xfrm>
            <a:off x="237145" y="6081270"/>
            <a:ext cx="352425" cy="398410"/>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sp>
        <p:nvSpPr>
          <p:cNvPr id="13" name="Rectangle: Rounded Corners 12">
            <a:extLst>
              <a:ext uri="{FF2B5EF4-FFF2-40B4-BE49-F238E27FC236}">
                <a16:creationId xmlns:a16="http://schemas.microsoft.com/office/drawing/2014/main" id="{8F49DCDE-8446-FEAA-9AC5-7F2E3F4D1A02}"/>
              </a:ext>
            </a:extLst>
          </p:cNvPr>
          <p:cNvSpPr/>
          <p:nvPr/>
        </p:nvSpPr>
        <p:spPr>
          <a:xfrm>
            <a:off x="6559326" y="5899240"/>
            <a:ext cx="5395529" cy="721717"/>
          </a:xfrm>
          <a:prstGeom prst="roundRect">
            <a:avLst/>
          </a:prstGeom>
          <a:solidFill>
            <a:srgbClr val="FFC000">
              <a:alpha val="17000"/>
            </a:srgbClr>
          </a:solidFill>
          <a:ln>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11FBD29A-F1F3-1531-429B-E5D2CE91F050}"/>
              </a:ext>
            </a:extLst>
          </p:cNvPr>
          <p:cNvSpPr txBox="1"/>
          <p:nvPr/>
        </p:nvSpPr>
        <p:spPr>
          <a:xfrm>
            <a:off x="6740185" y="5998489"/>
            <a:ext cx="5230696" cy="523220"/>
          </a:xfrm>
          <a:prstGeom prst="rect">
            <a:avLst/>
          </a:prstGeom>
          <a:noFill/>
        </p:spPr>
        <p:txBody>
          <a:bodyPr wrap="square" rtlCol="0">
            <a:spAutoFit/>
          </a:bodyPr>
          <a:lstStyle/>
          <a:p>
            <a:r>
              <a:rPr lang="en-GB" sz="1400">
                <a:latin typeface="Network Rail Sans" panose="02000000040000020004" pitchFamily="2" charset="0"/>
              </a:rPr>
              <a:t>What evidence and governance would be needed to ensure adjustments are transparent and objective?</a:t>
            </a:r>
          </a:p>
        </p:txBody>
      </p:sp>
      <p:sp>
        <p:nvSpPr>
          <p:cNvPr id="15" name="Teardrop 14">
            <a:extLst>
              <a:ext uri="{FF2B5EF4-FFF2-40B4-BE49-F238E27FC236}">
                <a16:creationId xmlns:a16="http://schemas.microsoft.com/office/drawing/2014/main" id="{9117B57A-5462-9B54-653C-CFB33F630E59}"/>
              </a:ext>
            </a:extLst>
          </p:cNvPr>
          <p:cNvSpPr/>
          <p:nvPr/>
        </p:nvSpPr>
        <p:spPr>
          <a:xfrm>
            <a:off x="6368825" y="6114975"/>
            <a:ext cx="352425" cy="369023"/>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spTree>
    <p:extLst>
      <p:ext uri="{BB962C8B-B14F-4D97-AF65-F5344CB8AC3E}">
        <p14:creationId xmlns:p14="http://schemas.microsoft.com/office/powerpoint/2010/main" val="1111971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C80D4-1143-CE1D-7F47-4FB17860CAFB}"/>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1DD08168-6D7A-B3E0-BA6D-16BCD868A130}"/>
              </a:ext>
            </a:extLst>
          </p:cNvPr>
          <p:cNvSpPr txBox="1">
            <a:spLocks/>
          </p:cNvSpPr>
          <p:nvPr/>
        </p:nvSpPr>
        <p:spPr>
          <a:xfrm>
            <a:off x="188742" y="351261"/>
            <a:ext cx="10062163" cy="398193"/>
          </a:xfrm>
          <a:prstGeom prst="rect">
            <a:avLst/>
          </a:prstGeom>
          <a:solidFill>
            <a:schemeClr val="bg1"/>
          </a:solidFill>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Unplanned disruption: Option 2 – Benchmarks aligned to a target</a:t>
            </a:r>
            <a:endParaRPr lang="en-US" sz="1100">
              <a:solidFill>
                <a:srgbClr val="156082"/>
              </a:solidFill>
            </a:endParaRPr>
          </a:p>
        </p:txBody>
      </p:sp>
      <p:sp>
        <p:nvSpPr>
          <p:cNvPr id="16" name="Rectangle: Rounded Corners 15">
            <a:extLst>
              <a:ext uri="{FF2B5EF4-FFF2-40B4-BE49-F238E27FC236}">
                <a16:creationId xmlns:a16="http://schemas.microsoft.com/office/drawing/2014/main" id="{5BAF3075-9A83-1F58-AD4D-1A3EE05B7655}"/>
              </a:ext>
            </a:extLst>
          </p:cNvPr>
          <p:cNvSpPr/>
          <p:nvPr/>
        </p:nvSpPr>
        <p:spPr>
          <a:xfrm>
            <a:off x="494466" y="1164016"/>
            <a:ext cx="11446789" cy="1365382"/>
          </a:xfrm>
          <a:prstGeom prst="roundRect">
            <a:avLst/>
          </a:prstGeom>
          <a:solidFill>
            <a:schemeClr val="bg1">
              <a:alpha val="17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AF73EC94-DDD3-19C0-B514-9F0C7049701B}"/>
              </a:ext>
            </a:extLst>
          </p:cNvPr>
          <p:cNvSpPr txBox="1"/>
          <p:nvPr/>
        </p:nvSpPr>
        <p:spPr>
          <a:xfrm>
            <a:off x="620025" y="1496020"/>
            <a:ext cx="11195669" cy="1123384"/>
          </a:xfrm>
          <a:prstGeom prst="rect">
            <a:avLst/>
          </a:prstGeom>
          <a:noFill/>
        </p:spPr>
        <p:txBody>
          <a:bodyPr wrap="square" rtlCol="0">
            <a:spAutoFit/>
          </a:bodyPr>
          <a:lstStyle/>
          <a:p>
            <a:r>
              <a:rPr lang="en-GB" sz="1400" dirty="0">
                <a:latin typeface="Network Rail Sans" panose="02000000040000020004" pitchFamily="2" charset="0"/>
              </a:rPr>
              <a:t>Aligned either directly or indirectly to wider industry performance targets, such as GBR’s scorecard* targets, or targets that could be agreed between operators and GBR.</a:t>
            </a:r>
          </a:p>
          <a:p>
            <a:endParaRPr lang="en-GB" sz="1100" i="1" dirty="0">
              <a:latin typeface="Network Rail Sans" panose="02000000040000020004" pitchFamily="2" charset="0"/>
            </a:endParaRPr>
          </a:p>
          <a:p>
            <a:r>
              <a:rPr lang="en-GB" sz="1400" i="1" dirty="0">
                <a:latin typeface="Network Rail Sans" panose="02000000040000020004" pitchFamily="2" charset="0"/>
              </a:rPr>
              <a:t>* While we do not know now what form it will take, we expect GBR will have performance targets as part of its funding settlement.</a:t>
            </a:r>
          </a:p>
          <a:p>
            <a:endParaRPr lang="en-GB" sz="1400" b="1" dirty="0">
              <a:latin typeface="Network Rail Sans" panose="02000000040000020004" pitchFamily="2" charset="0"/>
            </a:endParaRPr>
          </a:p>
        </p:txBody>
      </p:sp>
      <p:sp>
        <p:nvSpPr>
          <p:cNvPr id="4" name="Rectangle: Rounded Corners 3">
            <a:extLst>
              <a:ext uri="{FF2B5EF4-FFF2-40B4-BE49-F238E27FC236}">
                <a16:creationId xmlns:a16="http://schemas.microsoft.com/office/drawing/2014/main" id="{E9B90CC4-5950-51F7-479E-08F87083DEB4}"/>
              </a:ext>
            </a:extLst>
          </p:cNvPr>
          <p:cNvSpPr/>
          <p:nvPr/>
        </p:nvSpPr>
        <p:spPr>
          <a:xfrm>
            <a:off x="376303" y="1001954"/>
            <a:ext cx="2845441" cy="421037"/>
          </a:xfrm>
          <a:prstGeom prst="roundRect">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Network Rail Sans" panose="02000000040000020004" pitchFamily="2" charset="0"/>
              </a:rPr>
              <a:t>Aligned to a target</a:t>
            </a:r>
          </a:p>
        </p:txBody>
      </p:sp>
      <p:sp>
        <p:nvSpPr>
          <p:cNvPr id="9" name="Forme libre 5">
            <a:extLst>
              <a:ext uri="{FF2B5EF4-FFF2-40B4-BE49-F238E27FC236}">
                <a16:creationId xmlns:a16="http://schemas.microsoft.com/office/drawing/2014/main" id="{B6618EB3-D484-7EF4-3819-8634D75BFACA}"/>
              </a:ext>
            </a:extLst>
          </p:cNvPr>
          <p:cNvSpPr/>
          <p:nvPr/>
        </p:nvSpPr>
        <p:spPr>
          <a:xfrm>
            <a:off x="6295822" y="2983051"/>
            <a:ext cx="2615203" cy="2203928"/>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5" name="Forme libre 6">
            <a:extLst>
              <a:ext uri="{FF2B5EF4-FFF2-40B4-BE49-F238E27FC236}">
                <a16:creationId xmlns:a16="http://schemas.microsoft.com/office/drawing/2014/main" id="{46AB063C-F2F6-C1C0-DAA1-28B410ABE866}"/>
              </a:ext>
            </a:extLst>
          </p:cNvPr>
          <p:cNvSpPr/>
          <p:nvPr/>
        </p:nvSpPr>
        <p:spPr>
          <a:xfrm>
            <a:off x="6969631" y="2780184"/>
            <a:ext cx="4904976" cy="2914243"/>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71" name="Forme libre 18">
            <a:extLst>
              <a:ext uri="{FF2B5EF4-FFF2-40B4-BE49-F238E27FC236}">
                <a16:creationId xmlns:a16="http://schemas.microsoft.com/office/drawing/2014/main" id="{E9E61388-7B2E-6115-EA83-A88C6AAF8E4C}"/>
              </a:ext>
            </a:extLst>
          </p:cNvPr>
          <p:cNvSpPr/>
          <p:nvPr/>
        </p:nvSpPr>
        <p:spPr>
          <a:xfrm>
            <a:off x="7174318" y="4931683"/>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8" name="Forme libre 3">
            <a:extLst>
              <a:ext uri="{FF2B5EF4-FFF2-40B4-BE49-F238E27FC236}">
                <a16:creationId xmlns:a16="http://schemas.microsoft.com/office/drawing/2014/main" id="{26EFED9B-02CC-4BDE-85B2-0677444A1880}"/>
              </a:ext>
            </a:extLst>
          </p:cNvPr>
          <p:cNvSpPr/>
          <p:nvPr/>
        </p:nvSpPr>
        <p:spPr>
          <a:xfrm>
            <a:off x="3353256" y="2983050"/>
            <a:ext cx="2615203" cy="2203927"/>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0" name="Forme libre 4">
            <a:extLst>
              <a:ext uri="{FF2B5EF4-FFF2-40B4-BE49-F238E27FC236}">
                <a16:creationId xmlns:a16="http://schemas.microsoft.com/office/drawing/2014/main" id="{8D1F3358-A6E8-EE5A-69B9-4FF4D909F0F9}"/>
              </a:ext>
            </a:extLst>
          </p:cNvPr>
          <p:cNvSpPr/>
          <p:nvPr/>
        </p:nvSpPr>
        <p:spPr>
          <a:xfrm>
            <a:off x="409104" y="2780185"/>
            <a:ext cx="4904977" cy="2759304"/>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2" name="ZoneTexte 19">
            <a:extLst>
              <a:ext uri="{FF2B5EF4-FFF2-40B4-BE49-F238E27FC236}">
                <a16:creationId xmlns:a16="http://schemas.microsoft.com/office/drawing/2014/main" id="{5E660DD7-1F5A-1F3C-AD3C-FC1BDD4C4ACB}"/>
              </a:ext>
            </a:extLst>
          </p:cNvPr>
          <p:cNvSpPr txBox="1"/>
          <p:nvPr/>
        </p:nvSpPr>
        <p:spPr>
          <a:xfrm rot="5400000">
            <a:off x="4992955" y="3918752"/>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5" name="ZoneTexte 20">
            <a:extLst>
              <a:ext uri="{FF2B5EF4-FFF2-40B4-BE49-F238E27FC236}">
                <a16:creationId xmlns:a16="http://schemas.microsoft.com/office/drawing/2014/main" id="{E3CAD108-CF2A-9B84-40D2-FD9B3655B0C4}"/>
              </a:ext>
            </a:extLst>
          </p:cNvPr>
          <p:cNvSpPr txBox="1"/>
          <p:nvPr/>
        </p:nvSpPr>
        <p:spPr>
          <a:xfrm rot="16200000">
            <a:off x="5892690" y="4073807"/>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27" name="Graphique 33" descr="Close avec un remplissage uni">
            <a:extLst>
              <a:ext uri="{FF2B5EF4-FFF2-40B4-BE49-F238E27FC236}">
                <a16:creationId xmlns:a16="http://schemas.microsoft.com/office/drawing/2014/main" id="{5411D8B0-D1FD-D840-5029-2C00CB8195A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51277" y="3115177"/>
            <a:ext cx="369332" cy="369332"/>
          </a:xfrm>
          <a:prstGeom prst="rect">
            <a:avLst/>
          </a:prstGeom>
        </p:spPr>
      </p:pic>
      <p:pic>
        <p:nvPicPr>
          <p:cNvPr id="29" name="Graphique 34" descr="Checkmark avec un remplissage uni">
            <a:extLst>
              <a:ext uri="{FF2B5EF4-FFF2-40B4-BE49-F238E27FC236}">
                <a16:creationId xmlns:a16="http://schemas.microsoft.com/office/drawing/2014/main" id="{D3DEA988-D4E6-0A23-C1C5-123D71EB02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7231" y="3115177"/>
            <a:ext cx="369332" cy="369332"/>
          </a:xfrm>
          <a:prstGeom prst="rect">
            <a:avLst/>
          </a:prstGeom>
        </p:spPr>
      </p:pic>
      <p:sp>
        <p:nvSpPr>
          <p:cNvPr id="33" name="Forme libre 7">
            <a:extLst>
              <a:ext uri="{FF2B5EF4-FFF2-40B4-BE49-F238E27FC236}">
                <a16:creationId xmlns:a16="http://schemas.microsoft.com/office/drawing/2014/main" id="{E67AC6B8-F8FE-8B41-C26D-BBC6E54B124D}"/>
              </a:ext>
            </a:extLst>
          </p:cNvPr>
          <p:cNvSpPr/>
          <p:nvPr/>
        </p:nvSpPr>
        <p:spPr>
          <a:xfrm>
            <a:off x="588091" y="344303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6" name="Forme libre 13">
            <a:extLst>
              <a:ext uri="{FF2B5EF4-FFF2-40B4-BE49-F238E27FC236}">
                <a16:creationId xmlns:a16="http://schemas.microsoft.com/office/drawing/2014/main" id="{29A170B6-4F76-0FA7-F8F2-0793FB869902}"/>
              </a:ext>
            </a:extLst>
          </p:cNvPr>
          <p:cNvSpPr/>
          <p:nvPr/>
        </p:nvSpPr>
        <p:spPr>
          <a:xfrm>
            <a:off x="7138280" y="3064517"/>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9" name="ZoneTexte 21">
            <a:extLst>
              <a:ext uri="{FF2B5EF4-FFF2-40B4-BE49-F238E27FC236}">
                <a16:creationId xmlns:a16="http://schemas.microsoft.com/office/drawing/2014/main" id="{3CFD1D37-240C-A58C-0C58-46D0504971BA}"/>
              </a:ext>
            </a:extLst>
          </p:cNvPr>
          <p:cNvSpPr txBox="1"/>
          <p:nvPr/>
        </p:nvSpPr>
        <p:spPr>
          <a:xfrm>
            <a:off x="605496" y="3492623"/>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41" name="ZoneTexte 27">
            <a:extLst>
              <a:ext uri="{FF2B5EF4-FFF2-40B4-BE49-F238E27FC236}">
                <a16:creationId xmlns:a16="http://schemas.microsoft.com/office/drawing/2014/main" id="{9A906CB2-A443-9AD4-400B-A222B5ED8D20}"/>
              </a:ext>
            </a:extLst>
          </p:cNvPr>
          <p:cNvSpPr txBox="1"/>
          <p:nvPr/>
        </p:nvSpPr>
        <p:spPr>
          <a:xfrm>
            <a:off x="7149268" y="3120309"/>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43" name="TextBox 36">
            <a:extLst>
              <a:ext uri="{FF2B5EF4-FFF2-40B4-BE49-F238E27FC236}">
                <a16:creationId xmlns:a16="http://schemas.microsoft.com/office/drawing/2014/main" id="{540C2767-90CC-1162-81A3-EA579F3E1252}"/>
              </a:ext>
            </a:extLst>
          </p:cNvPr>
          <p:cNvSpPr txBox="1"/>
          <p:nvPr/>
        </p:nvSpPr>
        <p:spPr>
          <a:xfrm>
            <a:off x="7662109" y="2942281"/>
            <a:ext cx="3980702"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Complexity:</a:t>
            </a:r>
            <a:r>
              <a:rPr lang="en-GB" sz="1400">
                <a:latin typeface="Network Rail Sans" panose="02000000040000020004" pitchFamily="2" charset="0"/>
              </a:rPr>
              <a:t> Increases complexity, particularly if targets are measured very differently to the performance scheme metric.</a:t>
            </a:r>
          </a:p>
        </p:txBody>
      </p:sp>
      <p:sp>
        <p:nvSpPr>
          <p:cNvPr id="49" name="Forme libre 18">
            <a:extLst>
              <a:ext uri="{FF2B5EF4-FFF2-40B4-BE49-F238E27FC236}">
                <a16:creationId xmlns:a16="http://schemas.microsoft.com/office/drawing/2014/main" id="{6F158ED2-7AA9-982A-2F05-F0FEFD39EC0A}"/>
              </a:ext>
            </a:extLst>
          </p:cNvPr>
          <p:cNvSpPr/>
          <p:nvPr/>
        </p:nvSpPr>
        <p:spPr>
          <a:xfrm>
            <a:off x="7149547" y="4037203"/>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3" name="ZoneTexte 28">
            <a:extLst>
              <a:ext uri="{FF2B5EF4-FFF2-40B4-BE49-F238E27FC236}">
                <a16:creationId xmlns:a16="http://schemas.microsoft.com/office/drawing/2014/main" id="{D9D3CA4B-BDBB-137A-AAA0-DE87037C58BB}"/>
              </a:ext>
            </a:extLst>
          </p:cNvPr>
          <p:cNvSpPr txBox="1"/>
          <p:nvPr/>
        </p:nvSpPr>
        <p:spPr>
          <a:xfrm>
            <a:off x="7162138" y="4068558"/>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59" name="TextBox 36">
            <a:extLst>
              <a:ext uri="{FF2B5EF4-FFF2-40B4-BE49-F238E27FC236}">
                <a16:creationId xmlns:a16="http://schemas.microsoft.com/office/drawing/2014/main" id="{EC2F6AA9-1A2D-FAA3-BC0D-1CB629640400}"/>
              </a:ext>
            </a:extLst>
          </p:cNvPr>
          <p:cNvSpPr txBox="1"/>
          <p:nvPr/>
        </p:nvSpPr>
        <p:spPr>
          <a:xfrm>
            <a:off x="1083801" y="3298539"/>
            <a:ext cx="3839564"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dirty="0">
                <a:latin typeface="Network Rail Sans" panose="02000000040000020004" pitchFamily="2" charset="0"/>
              </a:rPr>
              <a:t>Alignment: </a:t>
            </a:r>
            <a:r>
              <a:rPr lang="en-GB" sz="1400" dirty="0">
                <a:latin typeface="Network Rail Sans" panose="02000000040000020004" pitchFamily="2" charset="0"/>
              </a:rPr>
              <a:t>Linking the benchmark to GBR’s targets ensures alignment to GBR’s funding and the associated performance expectations.</a:t>
            </a:r>
          </a:p>
        </p:txBody>
      </p:sp>
      <p:sp>
        <p:nvSpPr>
          <p:cNvPr id="67" name="TextBox 36">
            <a:extLst>
              <a:ext uri="{FF2B5EF4-FFF2-40B4-BE49-F238E27FC236}">
                <a16:creationId xmlns:a16="http://schemas.microsoft.com/office/drawing/2014/main" id="{2874E14E-98DA-0187-5A5B-DDDB06B28B79}"/>
              </a:ext>
            </a:extLst>
          </p:cNvPr>
          <p:cNvSpPr txBox="1"/>
          <p:nvPr/>
        </p:nvSpPr>
        <p:spPr>
          <a:xfrm>
            <a:off x="7662109" y="3692888"/>
            <a:ext cx="3980702"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Appropriate targets:</a:t>
            </a:r>
            <a:r>
              <a:rPr lang="en-GB" sz="1400">
                <a:latin typeface="Network Rail Sans" panose="02000000040000020004" pitchFamily="2" charset="0"/>
              </a:rPr>
              <a:t> May be challenging to determine and agree appropriate operator targets, or an industry wide target that is workable for all freight &amp; charter operators </a:t>
            </a:r>
          </a:p>
        </p:txBody>
      </p:sp>
      <p:sp>
        <p:nvSpPr>
          <p:cNvPr id="69" name="ZoneTexte 28">
            <a:extLst>
              <a:ext uri="{FF2B5EF4-FFF2-40B4-BE49-F238E27FC236}">
                <a16:creationId xmlns:a16="http://schemas.microsoft.com/office/drawing/2014/main" id="{1729A607-727B-C296-35AD-4161E14CDB07}"/>
              </a:ext>
            </a:extLst>
          </p:cNvPr>
          <p:cNvSpPr txBox="1"/>
          <p:nvPr/>
        </p:nvSpPr>
        <p:spPr>
          <a:xfrm>
            <a:off x="7184540" y="4984869"/>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74" name="TextBox 36">
            <a:extLst>
              <a:ext uri="{FF2B5EF4-FFF2-40B4-BE49-F238E27FC236}">
                <a16:creationId xmlns:a16="http://schemas.microsoft.com/office/drawing/2014/main" id="{07FC2EA1-A587-91C2-6FAE-6F1495D49783}"/>
              </a:ext>
            </a:extLst>
          </p:cNvPr>
          <p:cNvSpPr txBox="1"/>
          <p:nvPr/>
        </p:nvSpPr>
        <p:spPr>
          <a:xfrm>
            <a:off x="7662109" y="4646995"/>
            <a:ext cx="3980702"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Financial exposure:</a:t>
            </a:r>
            <a:r>
              <a:rPr lang="en-GB" sz="1400">
                <a:latin typeface="Network Rail Sans" panose="02000000040000020004" pitchFamily="2" charset="0"/>
              </a:rPr>
              <a:t> This option could potentially increase an operator’s financial exposure in the scheme if operator benchmarks are aligned to a target which is more ambitious than historic data</a:t>
            </a:r>
          </a:p>
        </p:txBody>
      </p:sp>
      <p:sp>
        <p:nvSpPr>
          <p:cNvPr id="78" name="Forme libre 7">
            <a:extLst>
              <a:ext uri="{FF2B5EF4-FFF2-40B4-BE49-F238E27FC236}">
                <a16:creationId xmlns:a16="http://schemas.microsoft.com/office/drawing/2014/main" id="{05B2C8C9-897F-EEEE-D7C1-B32A5F6663D6}"/>
              </a:ext>
            </a:extLst>
          </p:cNvPr>
          <p:cNvSpPr/>
          <p:nvPr/>
        </p:nvSpPr>
        <p:spPr>
          <a:xfrm>
            <a:off x="611846" y="4430546"/>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80" name="ZoneTexte 21">
            <a:extLst>
              <a:ext uri="{FF2B5EF4-FFF2-40B4-BE49-F238E27FC236}">
                <a16:creationId xmlns:a16="http://schemas.microsoft.com/office/drawing/2014/main" id="{07C51C9B-DAF8-E2D3-B94D-33106210F726}"/>
              </a:ext>
            </a:extLst>
          </p:cNvPr>
          <p:cNvSpPr txBox="1"/>
          <p:nvPr/>
        </p:nvSpPr>
        <p:spPr>
          <a:xfrm>
            <a:off x="629251" y="4454735"/>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82" name="TextBox 36">
            <a:extLst>
              <a:ext uri="{FF2B5EF4-FFF2-40B4-BE49-F238E27FC236}">
                <a16:creationId xmlns:a16="http://schemas.microsoft.com/office/drawing/2014/main" id="{95B78AF4-D9B8-2BCA-D4DC-39A30D16C4CC}"/>
              </a:ext>
            </a:extLst>
          </p:cNvPr>
          <p:cNvSpPr txBox="1"/>
          <p:nvPr/>
        </p:nvSpPr>
        <p:spPr>
          <a:xfrm>
            <a:off x="1115822" y="4345119"/>
            <a:ext cx="3839564"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 </a:t>
            </a:r>
            <a:r>
              <a:rPr lang="en-GB" sz="1400">
                <a:latin typeface="Network Rail Sans" panose="02000000040000020004" pitchFamily="2" charset="0"/>
              </a:rPr>
              <a:t>Sets a benchmark that is consistent with funded levels of expected performance.</a:t>
            </a:r>
            <a:endParaRPr lang="en-GB" sz="1400" strike="sngStrike">
              <a:latin typeface="Network Rail Sans" panose="02000000040000020004" pitchFamily="2" charset="0"/>
            </a:endParaRPr>
          </a:p>
        </p:txBody>
      </p:sp>
      <p:grpSp>
        <p:nvGrpSpPr>
          <p:cNvPr id="84" name="Group 83">
            <a:extLst>
              <a:ext uri="{FF2B5EF4-FFF2-40B4-BE49-F238E27FC236}">
                <a16:creationId xmlns:a16="http://schemas.microsoft.com/office/drawing/2014/main" id="{DACD2814-ECC9-ABB2-41AF-AD93DE460175}"/>
              </a:ext>
            </a:extLst>
          </p:cNvPr>
          <p:cNvGrpSpPr/>
          <p:nvPr/>
        </p:nvGrpSpPr>
        <p:grpSpPr>
          <a:xfrm>
            <a:off x="6355225" y="5959435"/>
            <a:ext cx="5586030" cy="571413"/>
            <a:chOff x="7676051" y="4972563"/>
            <a:chExt cx="5586030" cy="571413"/>
          </a:xfrm>
        </p:grpSpPr>
        <p:sp>
          <p:nvSpPr>
            <p:cNvPr id="85" name="Rectangle: Rounded Corners 84">
              <a:extLst>
                <a:ext uri="{FF2B5EF4-FFF2-40B4-BE49-F238E27FC236}">
                  <a16:creationId xmlns:a16="http://schemas.microsoft.com/office/drawing/2014/main" id="{3FB82FE6-27CD-13EA-1C64-2D2EEFCAD253}"/>
                </a:ext>
              </a:extLst>
            </p:cNvPr>
            <p:cNvSpPr/>
            <p:nvPr/>
          </p:nvSpPr>
          <p:spPr>
            <a:xfrm>
              <a:off x="7866552" y="4972563"/>
              <a:ext cx="5395529" cy="559864"/>
            </a:xfrm>
            <a:prstGeom prst="roundRect">
              <a:avLst/>
            </a:prstGeom>
            <a:solidFill>
              <a:srgbClr val="FFC000">
                <a:alpha val="17000"/>
              </a:srgbClr>
            </a:solidFill>
            <a:ln>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32CFCC9A-5E33-9D28-BEFC-1A5ADC9E1BC8}"/>
                </a:ext>
              </a:extLst>
            </p:cNvPr>
            <p:cNvSpPr txBox="1"/>
            <p:nvPr/>
          </p:nvSpPr>
          <p:spPr>
            <a:xfrm>
              <a:off x="8028476" y="5020756"/>
              <a:ext cx="5103704" cy="523220"/>
            </a:xfrm>
            <a:prstGeom prst="rect">
              <a:avLst/>
            </a:prstGeom>
            <a:noFill/>
          </p:spPr>
          <p:txBody>
            <a:bodyPr wrap="square" rtlCol="0">
              <a:spAutoFit/>
            </a:bodyPr>
            <a:lstStyle/>
            <a:p>
              <a:r>
                <a:rPr lang="en-GB" sz="1400">
                  <a:latin typeface="Network Rail Sans" panose="02000000040000020004" pitchFamily="2" charset="0"/>
                </a:rPr>
                <a:t>What are the reasons why we should not align operator’s benchmarks to a performance target?</a:t>
              </a:r>
            </a:p>
          </p:txBody>
        </p:sp>
        <p:sp>
          <p:nvSpPr>
            <p:cNvPr id="87" name="Teardrop 86">
              <a:extLst>
                <a:ext uri="{FF2B5EF4-FFF2-40B4-BE49-F238E27FC236}">
                  <a16:creationId xmlns:a16="http://schemas.microsoft.com/office/drawing/2014/main" id="{B74D9E5A-EC49-F558-A6AC-05E60F93F65D}"/>
                </a:ext>
              </a:extLst>
            </p:cNvPr>
            <p:cNvSpPr/>
            <p:nvPr/>
          </p:nvSpPr>
          <p:spPr>
            <a:xfrm>
              <a:off x="7676051" y="5056852"/>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grpSp>
      <p:grpSp>
        <p:nvGrpSpPr>
          <p:cNvPr id="88" name="Group 87">
            <a:extLst>
              <a:ext uri="{FF2B5EF4-FFF2-40B4-BE49-F238E27FC236}">
                <a16:creationId xmlns:a16="http://schemas.microsoft.com/office/drawing/2014/main" id="{3A23CF07-218E-5A8E-C9C5-447BFBEECA64}"/>
              </a:ext>
            </a:extLst>
          </p:cNvPr>
          <p:cNvGrpSpPr/>
          <p:nvPr/>
        </p:nvGrpSpPr>
        <p:grpSpPr>
          <a:xfrm>
            <a:off x="218603" y="5973657"/>
            <a:ext cx="5586030" cy="571413"/>
            <a:chOff x="7676051" y="4972563"/>
            <a:chExt cx="5586030" cy="571413"/>
          </a:xfrm>
        </p:grpSpPr>
        <p:sp>
          <p:nvSpPr>
            <p:cNvPr id="89" name="Rectangle: Rounded Corners 88">
              <a:extLst>
                <a:ext uri="{FF2B5EF4-FFF2-40B4-BE49-F238E27FC236}">
                  <a16:creationId xmlns:a16="http://schemas.microsoft.com/office/drawing/2014/main" id="{E7688775-5D7F-1388-777D-2B0DCA807D6F}"/>
                </a:ext>
              </a:extLst>
            </p:cNvPr>
            <p:cNvSpPr/>
            <p:nvPr/>
          </p:nvSpPr>
          <p:spPr>
            <a:xfrm>
              <a:off x="7866552" y="4972563"/>
              <a:ext cx="5395529" cy="559864"/>
            </a:xfrm>
            <a:prstGeom prst="roundRect">
              <a:avLst/>
            </a:prstGeom>
            <a:solidFill>
              <a:srgbClr val="FFC000">
                <a:alpha val="17000"/>
              </a:srgbClr>
            </a:solidFill>
            <a:ln>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TextBox 89">
              <a:extLst>
                <a:ext uri="{FF2B5EF4-FFF2-40B4-BE49-F238E27FC236}">
                  <a16:creationId xmlns:a16="http://schemas.microsoft.com/office/drawing/2014/main" id="{8B8EBA60-BF0D-483C-DC51-0F7AB4CB6ED9}"/>
                </a:ext>
              </a:extLst>
            </p:cNvPr>
            <p:cNvSpPr txBox="1"/>
            <p:nvPr/>
          </p:nvSpPr>
          <p:spPr>
            <a:xfrm>
              <a:off x="8028476" y="5020756"/>
              <a:ext cx="5103704" cy="523220"/>
            </a:xfrm>
            <a:prstGeom prst="rect">
              <a:avLst/>
            </a:prstGeom>
            <a:noFill/>
          </p:spPr>
          <p:txBody>
            <a:bodyPr wrap="square" rtlCol="0">
              <a:spAutoFit/>
            </a:bodyPr>
            <a:lstStyle/>
            <a:p>
              <a:r>
                <a:rPr lang="en-GB" sz="1400">
                  <a:latin typeface="Network Rail Sans" panose="02000000040000020004" pitchFamily="2" charset="0"/>
                </a:rPr>
                <a:t>How can we simplify the process of aligning GBR’s benchmark to a target?</a:t>
              </a:r>
            </a:p>
          </p:txBody>
        </p:sp>
        <p:sp>
          <p:nvSpPr>
            <p:cNvPr id="92" name="Teardrop 91">
              <a:extLst>
                <a:ext uri="{FF2B5EF4-FFF2-40B4-BE49-F238E27FC236}">
                  <a16:creationId xmlns:a16="http://schemas.microsoft.com/office/drawing/2014/main" id="{8FFD63A4-D44D-7D1E-FB54-B07B77E94C73}"/>
                </a:ext>
              </a:extLst>
            </p:cNvPr>
            <p:cNvSpPr/>
            <p:nvPr/>
          </p:nvSpPr>
          <p:spPr>
            <a:xfrm>
              <a:off x="7676051" y="5056852"/>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grpSp>
    </p:spTree>
    <p:extLst>
      <p:ext uri="{BB962C8B-B14F-4D97-AF65-F5344CB8AC3E}">
        <p14:creationId xmlns:p14="http://schemas.microsoft.com/office/powerpoint/2010/main" val="4263911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57EA2-FF03-139F-352A-7100ADDE7DB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A019CF9-916E-E1C5-D349-0B9E6E60E95A}"/>
              </a:ext>
            </a:extLst>
          </p:cNvPr>
          <p:cNvSpPr>
            <a:spLocks noGrp="1"/>
          </p:cNvSpPr>
          <p:nvPr>
            <p:ph type="body" sz="quarter" idx="13"/>
          </p:nvPr>
        </p:nvSpPr>
        <p:spPr>
          <a:xfrm>
            <a:off x="85726" y="2903238"/>
            <a:ext cx="7077074" cy="1451574"/>
          </a:xfrm>
        </p:spPr>
        <p:txBody>
          <a:bodyPr vert="horz" lIns="91440" tIns="45720" rIns="91440" bIns="45720" rtlCol="0" anchor="t">
            <a:noAutofit/>
          </a:bodyPr>
          <a:lstStyle/>
          <a:p>
            <a:pPr algn="r"/>
            <a:r>
              <a:rPr lang="en-GB" sz="4400">
                <a:latin typeface="Network Rail Sans"/>
                <a:cs typeface="Arial"/>
              </a:rPr>
              <a:t>Unplanned service variations and cancellations</a:t>
            </a:r>
            <a:endParaRPr lang="en-GB" sz="4400"/>
          </a:p>
        </p:txBody>
      </p:sp>
    </p:spTree>
    <p:extLst>
      <p:ext uri="{BB962C8B-B14F-4D97-AF65-F5344CB8AC3E}">
        <p14:creationId xmlns:p14="http://schemas.microsoft.com/office/powerpoint/2010/main" val="910485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1E89F-1F74-B53B-134D-DED0E4E929C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6AF89BF-4EAE-3477-7DDC-68B9EC0B00C0}"/>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C05DD91B-49C6-B6FE-B7DE-1BF9B87D8D64}"/>
              </a:ext>
            </a:extLst>
          </p:cNvPr>
          <p:cNvSpPr>
            <a:spLocks noGrp="1"/>
          </p:cNvSpPr>
          <p:nvPr>
            <p:ph type="body" sz="quarter" idx="10"/>
          </p:nvPr>
        </p:nvSpPr>
        <p:spPr>
          <a:xfrm>
            <a:off x="218207" y="353131"/>
            <a:ext cx="11023534" cy="545204"/>
          </a:xfrm>
        </p:spPr>
        <p:txBody>
          <a:bodyPr vert="horz" lIns="91440" tIns="45720" rIns="91440" bIns="45720" rtlCol="0" anchor="t">
            <a:noAutofit/>
          </a:bodyPr>
          <a:lstStyle/>
          <a:p>
            <a:r>
              <a:rPr lang="en-GB" sz="2400" b="0">
                <a:solidFill>
                  <a:srgbClr val="156082"/>
                </a:solidFill>
                <a:latin typeface="Network Rail Sans"/>
                <a:cs typeface="Arial"/>
              </a:rPr>
              <a:t>Unplanned Service Variations and Cancellations: Option 1 - Thresholds</a:t>
            </a:r>
            <a:endParaRPr lang="en-US" sz="3200" b="0">
              <a:solidFill>
                <a:srgbClr val="156082"/>
              </a:solidFill>
            </a:endParaRPr>
          </a:p>
        </p:txBody>
      </p:sp>
      <p:sp>
        <p:nvSpPr>
          <p:cNvPr id="14" name="Rectangle: Rounded Corners 13">
            <a:extLst>
              <a:ext uri="{FF2B5EF4-FFF2-40B4-BE49-F238E27FC236}">
                <a16:creationId xmlns:a16="http://schemas.microsoft.com/office/drawing/2014/main" id="{4FE9AC9A-3987-63BF-BD0D-60807368CF5E}"/>
              </a:ext>
            </a:extLst>
          </p:cNvPr>
          <p:cNvSpPr/>
          <p:nvPr/>
        </p:nvSpPr>
        <p:spPr>
          <a:xfrm>
            <a:off x="399347" y="1127727"/>
            <a:ext cx="11393306" cy="1793889"/>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AF52C684-6DFB-DE1A-F98E-405F171F0A9A}"/>
              </a:ext>
            </a:extLst>
          </p:cNvPr>
          <p:cNvSpPr txBox="1"/>
          <p:nvPr/>
        </p:nvSpPr>
        <p:spPr>
          <a:xfrm>
            <a:off x="456514" y="1430967"/>
            <a:ext cx="10960247" cy="1400383"/>
          </a:xfrm>
          <a:prstGeom prst="rect">
            <a:avLst/>
          </a:prstGeom>
          <a:noFill/>
        </p:spPr>
        <p:txBody>
          <a:bodyPr wrap="square" rtlCol="0">
            <a:spAutoFit/>
          </a:bodyPr>
          <a:lstStyle/>
          <a:p>
            <a:pPr>
              <a:spcBef>
                <a:spcPts val="300"/>
              </a:spcBef>
              <a:spcAft>
                <a:spcPts val="300"/>
              </a:spcAft>
            </a:pPr>
            <a:r>
              <a:rPr lang="en-GB" sz="1400">
                <a:latin typeface="Network Rail Sans" panose="02000000040000020004" pitchFamily="2" charset="0"/>
              </a:rPr>
              <a:t>GBR would only pay for cancellations (and service variations) above an agreed threshold. The payment rate no longer escalates once the threshold is met, rather it kicks in at that point. Compensation levels could also be reviewed. The threshold could be based on:</a:t>
            </a:r>
          </a:p>
          <a:p>
            <a:pPr marL="171450" indent="-171450">
              <a:spcBef>
                <a:spcPts val="300"/>
              </a:spcBef>
              <a:spcAft>
                <a:spcPts val="300"/>
              </a:spcAft>
              <a:buFont typeface="Arial" panose="020B0604020202020204" pitchFamily="34" charset="0"/>
              <a:buChar char="•"/>
            </a:pPr>
            <a:r>
              <a:rPr lang="en-GB" sz="1400">
                <a:latin typeface="Network Rail Sans" panose="02000000040000020004" pitchFamily="2" charset="0"/>
              </a:rPr>
              <a:t>Historic data (proportion of cancelled trains / Service Variations), </a:t>
            </a:r>
          </a:p>
          <a:p>
            <a:pPr marL="171450" indent="-171450">
              <a:spcBef>
                <a:spcPts val="300"/>
              </a:spcBef>
              <a:spcAft>
                <a:spcPts val="300"/>
              </a:spcAft>
              <a:buFont typeface="Arial" panose="020B0604020202020204" pitchFamily="34" charset="0"/>
              <a:buChar char="•"/>
            </a:pPr>
            <a:r>
              <a:rPr lang="en-GB" sz="1400">
                <a:latin typeface="Network Rail Sans" panose="02000000040000020004" pitchFamily="2" charset="0"/>
              </a:rPr>
              <a:t>Historic data with an efficiency target/improvement expectation, or </a:t>
            </a:r>
          </a:p>
          <a:p>
            <a:pPr marL="171450" indent="-171450">
              <a:spcBef>
                <a:spcPts val="300"/>
              </a:spcBef>
              <a:spcAft>
                <a:spcPts val="300"/>
              </a:spcAft>
              <a:buFont typeface="Arial" panose="020B0604020202020204" pitchFamily="34" charset="0"/>
              <a:buChar char="•"/>
            </a:pPr>
            <a:r>
              <a:rPr lang="en-GB" sz="1400">
                <a:latin typeface="Network Rail Sans" panose="02000000040000020004" pitchFamily="2" charset="0"/>
              </a:rPr>
              <a:t>Aligned to GBR’s wider targets.</a:t>
            </a:r>
          </a:p>
        </p:txBody>
      </p:sp>
      <p:sp>
        <p:nvSpPr>
          <p:cNvPr id="4" name="Rectangle: Rounded Corners 3">
            <a:extLst>
              <a:ext uri="{FF2B5EF4-FFF2-40B4-BE49-F238E27FC236}">
                <a16:creationId xmlns:a16="http://schemas.microsoft.com/office/drawing/2014/main" id="{41C568B5-DEAD-307F-CD56-0A82A90DF20C}"/>
              </a:ext>
            </a:extLst>
          </p:cNvPr>
          <p:cNvSpPr/>
          <p:nvPr/>
        </p:nvSpPr>
        <p:spPr>
          <a:xfrm>
            <a:off x="261895" y="926072"/>
            <a:ext cx="4959810" cy="422823"/>
          </a:xfrm>
          <a:prstGeom prst="roundRect">
            <a:avLst/>
          </a:prstGeom>
          <a:solidFill>
            <a:schemeClr val="accent4"/>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Network Rail Sans" panose="02000000040000020004" pitchFamily="2" charset="0"/>
              </a:rPr>
              <a:t>Cancellation &amp; Service Variations Threshold</a:t>
            </a:r>
          </a:p>
        </p:txBody>
      </p:sp>
      <p:sp>
        <p:nvSpPr>
          <p:cNvPr id="18" name="Forme libre 5">
            <a:extLst>
              <a:ext uri="{FF2B5EF4-FFF2-40B4-BE49-F238E27FC236}">
                <a16:creationId xmlns:a16="http://schemas.microsoft.com/office/drawing/2014/main" id="{181CD3A0-B4A5-1B66-FB03-0C6871BB02FC}"/>
              </a:ext>
            </a:extLst>
          </p:cNvPr>
          <p:cNvSpPr/>
          <p:nvPr/>
        </p:nvSpPr>
        <p:spPr>
          <a:xfrm>
            <a:off x="6213868" y="3467960"/>
            <a:ext cx="2615203" cy="191661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9" name="Forme libre 6">
            <a:extLst>
              <a:ext uri="{FF2B5EF4-FFF2-40B4-BE49-F238E27FC236}">
                <a16:creationId xmlns:a16="http://schemas.microsoft.com/office/drawing/2014/main" id="{B57FE722-42D4-816E-9314-85CB1654FA42}"/>
              </a:ext>
            </a:extLst>
          </p:cNvPr>
          <p:cNvSpPr/>
          <p:nvPr/>
        </p:nvSpPr>
        <p:spPr>
          <a:xfrm>
            <a:off x="6887677" y="3265093"/>
            <a:ext cx="4904976" cy="2573731"/>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3" name="Forme libre 3">
            <a:extLst>
              <a:ext uri="{FF2B5EF4-FFF2-40B4-BE49-F238E27FC236}">
                <a16:creationId xmlns:a16="http://schemas.microsoft.com/office/drawing/2014/main" id="{9522D687-B193-16B5-1BD8-39D73C4B2E6C}"/>
              </a:ext>
            </a:extLst>
          </p:cNvPr>
          <p:cNvSpPr/>
          <p:nvPr/>
        </p:nvSpPr>
        <p:spPr>
          <a:xfrm>
            <a:off x="3309402" y="3467960"/>
            <a:ext cx="2615203" cy="185495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5" name="Forme libre 4">
            <a:extLst>
              <a:ext uri="{FF2B5EF4-FFF2-40B4-BE49-F238E27FC236}">
                <a16:creationId xmlns:a16="http://schemas.microsoft.com/office/drawing/2014/main" id="{7564BD0A-3DE3-0AF7-CA1C-269640278274}"/>
              </a:ext>
            </a:extLst>
          </p:cNvPr>
          <p:cNvSpPr/>
          <p:nvPr/>
        </p:nvSpPr>
        <p:spPr>
          <a:xfrm>
            <a:off x="327150" y="3265093"/>
            <a:ext cx="4904977" cy="2573730"/>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7" name="ZoneTexte 19">
            <a:extLst>
              <a:ext uri="{FF2B5EF4-FFF2-40B4-BE49-F238E27FC236}">
                <a16:creationId xmlns:a16="http://schemas.microsoft.com/office/drawing/2014/main" id="{43E7DDAA-F67C-1635-BC26-C7FE07DB9E09}"/>
              </a:ext>
            </a:extLst>
          </p:cNvPr>
          <p:cNvSpPr txBox="1"/>
          <p:nvPr/>
        </p:nvSpPr>
        <p:spPr>
          <a:xfrm rot="5400000">
            <a:off x="4927734" y="4414370"/>
            <a:ext cx="1288312" cy="369332"/>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8" name="ZoneTexte 20">
            <a:extLst>
              <a:ext uri="{FF2B5EF4-FFF2-40B4-BE49-F238E27FC236}">
                <a16:creationId xmlns:a16="http://schemas.microsoft.com/office/drawing/2014/main" id="{827D2478-55F2-F666-267D-F3F3B923C00F}"/>
              </a:ext>
            </a:extLst>
          </p:cNvPr>
          <p:cNvSpPr txBox="1"/>
          <p:nvPr/>
        </p:nvSpPr>
        <p:spPr>
          <a:xfrm rot="16200000">
            <a:off x="5804032" y="4449447"/>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30" name="Graphique 33" descr="Close avec un remplissage uni">
            <a:extLst>
              <a:ext uri="{FF2B5EF4-FFF2-40B4-BE49-F238E27FC236}">
                <a16:creationId xmlns:a16="http://schemas.microsoft.com/office/drawing/2014/main" id="{495147AB-83CB-9C66-994C-F646FF2E7F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9323" y="3600086"/>
            <a:ext cx="369332" cy="369332"/>
          </a:xfrm>
          <a:prstGeom prst="rect">
            <a:avLst/>
          </a:prstGeom>
        </p:spPr>
      </p:pic>
      <p:pic>
        <p:nvPicPr>
          <p:cNvPr id="32" name="Graphique 34" descr="Checkmark avec un remplissage uni">
            <a:extLst>
              <a:ext uri="{FF2B5EF4-FFF2-40B4-BE49-F238E27FC236}">
                <a16:creationId xmlns:a16="http://schemas.microsoft.com/office/drawing/2014/main" id="{A8ADAE06-28C6-6109-8111-96688D7E35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02902" y="3551958"/>
            <a:ext cx="369332" cy="369332"/>
          </a:xfrm>
          <a:prstGeom prst="rect">
            <a:avLst/>
          </a:prstGeom>
        </p:spPr>
      </p:pic>
      <p:sp>
        <p:nvSpPr>
          <p:cNvPr id="33" name="Forme libre 7">
            <a:extLst>
              <a:ext uri="{FF2B5EF4-FFF2-40B4-BE49-F238E27FC236}">
                <a16:creationId xmlns:a16="http://schemas.microsoft.com/office/drawing/2014/main" id="{04F4F658-BD66-CA35-97C5-383137EB4B99}"/>
              </a:ext>
            </a:extLst>
          </p:cNvPr>
          <p:cNvSpPr/>
          <p:nvPr/>
        </p:nvSpPr>
        <p:spPr>
          <a:xfrm>
            <a:off x="613632" y="3532939"/>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5" name="Forme libre 13">
            <a:extLst>
              <a:ext uri="{FF2B5EF4-FFF2-40B4-BE49-F238E27FC236}">
                <a16:creationId xmlns:a16="http://schemas.microsoft.com/office/drawing/2014/main" id="{AF433F97-1AC5-FB5F-9446-0CCF6DE652B2}"/>
              </a:ext>
            </a:extLst>
          </p:cNvPr>
          <p:cNvSpPr/>
          <p:nvPr/>
        </p:nvSpPr>
        <p:spPr>
          <a:xfrm>
            <a:off x="7053186" y="3822374"/>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6" name="ZoneTexte 21">
            <a:extLst>
              <a:ext uri="{FF2B5EF4-FFF2-40B4-BE49-F238E27FC236}">
                <a16:creationId xmlns:a16="http://schemas.microsoft.com/office/drawing/2014/main" id="{C0138465-0861-1CD1-A3DA-176648431907}"/>
              </a:ext>
            </a:extLst>
          </p:cNvPr>
          <p:cNvSpPr txBox="1"/>
          <p:nvPr/>
        </p:nvSpPr>
        <p:spPr>
          <a:xfrm>
            <a:off x="634283" y="3577844"/>
            <a:ext cx="386644"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7" name="ZoneTexte 27">
            <a:extLst>
              <a:ext uri="{FF2B5EF4-FFF2-40B4-BE49-F238E27FC236}">
                <a16:creationId xmlns:a16="http://schemas.microsoft.com/office/drawing/2014/main" id="{7541F525-3950-68E4-981C-69B4372D588A}"/>
              </a:ext>
            </a:extLst>
          </p:cNvPr>
          <p:cNvSpPr txBox="1"/>
          <p:nvPr/>
        </p:nvSpPr>
        <p:spPr>
          <a:xfrm>
            <a:off x="7064174" y="3857258"/>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8" name="TextBox 36">
            <a:extLst>
              <a:ext uri="{FF2B5EF4-FFF2-40B4-BE49-F238E27FC236}">
                <a16:creationId xmlns:a16="http://schemas.microsoft.com/office/drawing/2014/main" id="{27300167-5137-F283-1D8C-233870EEF335}"/>
              </a:ext>
            </a:extLst>
          </p:cNvPr>
          <p:cNvSpPr txBox="1"/>
          <p:nvPr/>
        </p:nvSpPr>
        <p:spPr>
          <a:xfrm>
            <a:off x="7577015" y="3772728"/>
            <a:ext cx="3980702"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Definitions:</a:t>
            </a:r>
            <a:r>
              <a:rPr lang="en-GB" sz="1400">
                <a:latin typeface="Network Rail Sans" panose="02000000040000020004" pitchFamily="2" charset="0"/>
              </a:rPr>
              <a:t> Defining appropriate adjustments or aligning the thresholds to a target could be disputed.</a:t>
            </a:r>
          </a:p>
        </p:txBody>
      </p:sp>
      <p:sp>
        <p:nvSpPr>
          <p:cNvPr id="41" name="TextBox 36">
            <a:extLst>
              <a:ext uri="{FF2B5EF4-FFF2-40B4-BE49-F238E27FC236}">
                <a16:creationId xmlns:a16="http://schemas.microsoft.com/office/drawing/2014/main" id="{6083AF60-67A3-AA34-0556-4E2C5E7C56E4}"/>
              </a:ext>
            </a:extLst>
          </p:cNvPr>
          <p:cNvSpPr txBox="1"/>
          <p:nvPr/>
        </p:nvSpPr>
        <p:spPr>
          <a:xfrm>
            <a:off x="1117608" y="3483273"/>
            <a:ext cx="3839564"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Operational reflectivity: </a:t>
            </a:r>
            <a:r>
              <a:rPr lang="en-GB" sz="1400">
                <a:latin typeface="Network Rail Sans" panose="02000000040000020004" pitchFamily="2" charset="0"/>
              </a:rPr>
              <a:t>Reflects that some unplanned disruption is likely.</a:t>
            </a:r>
          </a:p>
        </p:txBody>
      </p:sp>
      <p:sp>
        <p:nvSpPr>
          <p:cNvPr id="42" name="TextBox 36">
            <a:extLst>
              <a:ext uri="{FF2B5EF4-FFF2-40B4-BE49-F238E27FC236}">
                <a16:creationId xmlns:a16="http://schemas.microsoft.com/office/drawing/2014/main" id="{B074BD0C-74C7-A55A-21BE-043F6E5D9E0D}"/>
              </a:ext>
            </a:extLst>
          </p:cNvPr>
          <p:cNvSpPr txBox="1"/>
          <p:nvPr/>
        </p:nvSpPr>
        <p:spPr>
          <a:xfrm>
            <a:off x="7577015" y="4507620"/>
            <a:ext cx="3980702"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Financial exposure: </a:t>
            </a:r>
            <a:r>
              <a:rPr lang="en-GB" sz="1400">
                <a:latin typeface="Network Rail Sans" panose="02000000040000020004" pitchFamily="2" charset="0"/>
              </a:rPr>
              <a:t>This option would increase financial risk to operators, as unplanned SV&amp;C would not be compensated in the same way as today.</a:t>
            </a:r>
          </a:p>
        </p:txBody>
      </p:sp>
      <p:sp>
        <p:nvSpPr>
          <p:cNvPr id="47" name="Forme libre 7">
            <a:extLst>
              <a:ext uri="{FF2B5EF4-FFF2-40B4-BE49-F238E27FC236}">
                <a16:creationId xmlns:a16="http://schemas.microsoft.com/office/drawing/2014/main" id="{379C43B0-D680-68C8-FDE8-DB2C28647F8B}"/>
              </a:ext>
            </a:extLst>
          </p:cNvPr>
          <p:cNvSpPr/>
          <p:nvPr/>
        </p:nvSpPr>
        <p:spPr>
          <a:xfrm>
            <a:off x="613632" y="520280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8" name="ZoneTexte 21">
            <a:extLst>
              <a:ext uri="{FF2B5EF4-FFF2-40B4-BE49-F238E27FC236}">
                <a16:creationId xmlns:a16="http://schemas.microsoft.com/office/drawing/2014/main" id="{BE62A57F-D24E-F961-7EEF-5CA933187C19}"/>
              </a:ext>
            </a:extLst>
          </p:cNvPr>
          <p:cNvSpPr txBox="1"/>
          <p:nvPr/>
        </p:nvSpPr>
        <p:spPr>
          <a:xfrm>
            <a:off x="634283" y="5266638"/>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49" name="TextBox 36">
            <a:extLst>
              <a:ext uri="{FF2B5EF4-FFF2-40B4-BE49-F238E27FC236}">
                <a16:creationId xmlns:a16="http://schemas.microsoft.com/office/drawing/2014/main" id="{BF56F736-C09D-A0AF-CC63-4AFC785F668B}"/>
              </a:ext>
            </a:extLst>
          </p:cNvPr>
          <p:cNvSpPr txBox="1"/>
          <p:nvPr/>
        </p:nvSpPr>
        <p:spPr>
          <a:xfrm>
            <a:off x="1117608" y="4185752"/>
            <a:ext cx="3839564"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Simple: </a:t>
            </a:r>
            <a:r>
              <a:rPr lang="en-GB" sz="1400">
                <a:latin typeface="Network Rail Sans" panose="02000000040000020004" pitchFamily="2" charset="0"/>
              </a:rPr>
              <a:t>The thresholds could be reasonably simple to calculate, mimicking the existing approach to calculating the cancellation threshold.</a:t>
            </a:r>
          </a:p>
        </p:txBody>
      </p:sp>
      <p:sp>
        <p:nvSpPr>
          <p:cNvPr id="65" name="Forme libre 7">
            <a:extLst>
              <a:ext uri="{FF2B5EF4-FFF2-40B4-BE49-F238E27FC236}">
                <a16:creationId xmlns:a16="http://schemas.microsoft.com/office/drawing/2014/main" id="{495365B2-18FF-F422-D1EB-8D8436F7C0BB}"/>
              </a:ext>
            </a:extLst>
          </p:cNvPr>
          <p:cNvSpPr/>
          <p:nvPr/>
        </p:nvSpPr>
        <p:spPr>
          <a:xfrm>
            <a:off x="604681" y="4388531"/>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9" name="ZoneTexte 21">
            <a:extLst>
              <a:ext uri="{FF2B5EF4-FFF2-40B4-BE49-F238E27FC236}">
                <a16:creationId xmlns:a16="http://schemas.microsoft.com/office/drawing/2014/main" id="{334CEB42-2F5E-A0EC-A659-99A57B0462C7}"/>
              </a:ext>
            </a:extLst>
          </p:cNvPr>
          <p:cNvSpPr txBox="1"/>
          <p:nvPr/>
        </p:nvSpPr>
        <p:spPr>
          <a:xfrm>
            <a:off x="613299" y="4443442"/>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61" name="TextBox 36">
            <a:extLst>
              <a:ext uri="{FF2B5EF4-FFF2-40B4-BE49-F238E27FC236}">
                <a16:creationId xmlns:a16="http://schemas.microsoft.com/office/drawing/2014/main" id="{257BAA17-6A3C-E6C8-F68E-D6069FF5329A}"/>
              </a:ext>
            </a:extLst>
          </p:cNvPr>
          <p:cNvSpPr txBox="1"/>
          <p:nvPr/>
        </p:nvSpPr>
        <p:spPr>
          <a:xfrm>
            <a:off x="1143415" y="5063155"/>
            <a:ext cx="3839564"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 </a:t>
            </a:r>
            <a:r>
              <a:rPr lang="en-GB" sz="1400">
                <a:latin typeface="Network Rail Sans" panose="02000000040000020004" pitchFamily="2" charset="0"/>
              </a:rPr>
              <a:t>With an efficiency target/expectation, this signals that funded performance improvements are expected.</a:t>
            </a:r>
          </a:p>
        </p:txBody>
      </p:sp>
      <p:sp>
        <p:nvSpPr>
          <p:cNvPr id="71" name="Forme libre 13">
            <a:extLst>
              <a:ext uri="{FF2B5EF4-FFF2-40B4-BE49-F238E27FC236}">
                <a16:creationId xmlns:a16="http://schemas.microsoft.com/office/drawing/2014/main" id="{F2B545F9-AE94-F789-8462-AD6DD442008B}"/>
              </a:ext>
            </a:extLst>
          </p:cNvPr>
          <p:cNvSpPr/>
          <p:nvPr/>
        </p:nvSpPr>
        <p:spPr>
          <a:xfrm>
            <a:off x="7064453" y="4672506"/>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7" name="ZoneTexte 27">
            <a:extLst>
              <a:ext uri="{FF2B5EF4-FFF2-40B4-BE49-F238E27FC236}">
                <a16:creationId xmlns:a16="http://schemas.microsoft.com/office/drawing/2014/main" id="{31001E1F-A076-D33D-8633-F0099DE74645}"/>
              </a:ext>
            </a:extLst>
          </p:cNvPr>
          <p:cNvSpPr txBox="1"/>
          <p:nvPr/>
        </p:nvSpPr>
        <p:spPr>
          <a:xfrm>
            <a:off x="7077044" y="4725816"/>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grpSp>
        <p:nvGrpSpPr>
          <p:cNvPr id="73" name="Group 72">
            <a:extLst>
              <a:ext uri="{FF2B5EF4-FFF2-40B4-BE49-F238E27FC236}">
                <a16:creationId xmlns:a16="http://schemas.microsoft.com/office/drawing/2014/main" id="{38426BA4-0264-8E6B-81D5-A557AF121E6D}"/>
              </a:ext>
            </a:extLst>
          </p:cNvPr>
          <p:cNvGrpSpPr/>
          <p:nvPr/>
        </p:nvGrpSpPr>
        <p:grpSpPr>
          <a:xfrm>
            <a:off x="3255074" y="6181045"/>
            <a:ext cx="5586030" cy="559864"/>
            <a:chOff x="7676051" y="4972563"/>
            <a:chExt cx="5586030" cy="559864"/>
          </a:xfrm>
        </p:grpSpPr>
        <p:sp>
          <p:nvSpPr>
            <p:cNvPr id="74" name="Rectangle: Rounded Corners 73">
              <a:extLst>
                <a:ext uri="{FF2B5EF4-FFF2-40B4-BE49-F238E27FC236}">
                  <a16:creationId xmlns:a16="http://schemas.microsoft.com/office/drawing/2014/main" id="{41DD68F0-0569-5C78-6713-68929DCC7ACC}"/>
                </a:ext>
              </a:extLst>
            </p:cNvPr>
            <p:cNvSpPr/>
            <p:nvPr/>
          </p:nvSpPr>
          <p:spPr>
            <a:xfrm>
              <a:off x="7866552" y="4972563"/>
              <a:ext cx="5395529" cy="559864"/>
            </a:xfrm>
            <a:prstGeom prst="roundRect">
              <a:avLst/>
            </a:prstGeom>
            <a:solidFill>
              <a:srgbClr val="FFC000">
                <a:alpha val="17000"/>
              </a:srgbClr>
            </a:solidFill>
            <a:ln>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TextBox 74">
              <a:extLst>
                <a:ext uri="{FF2B5EF4-FFF2-40B4-BE49-F238E27FC236}">
                  <a16:creationId xmlns:a16="http://schemas.microsoft.com/office/drawing/2014/main" id="{3E0DA982-8E2E-543E-D72F-3313ECE5C308}"/>
                </a:ext>
              </a:extLst>
            </p:cNvPr>
            <p:cNvSpPr txBox="1"/>
            <p:nvPr/>
          </p:nvSpPr>
          <p:spPr>
            <a:xfrm>
              <a:off x="8028476" y="5070022"/>
              <a:ext cx="5103704" cy="307777"/>
            </a:xfrm>
            <a:prstGeom prst="rect">
              <a:avLst/>
            </a:prstGeom>
            <a:noFill/>
          </p:spPr>
          <p:txBody>
            <a:bodyPr wrap="square" rtlCol="0">
              <a:spAutoFit/>
            </a:bodyPr>
            <a:lstStyle/>
            <a:p>
              <a:r>
                <a:rPr lang="en-GB" sz="1400">
                  <a:latin typeface="Network Rail Sans" panose="02000000040000020004" pitchFamily="2" charset="0"/>
                </a:rPr>
                <a:t>How could we set an appropriate threshold for SV&amp;Cs?</a:t>
              </a:r>
            </a:p>
          </p:txBody>
        </p:sp>
        <p:sp>
          <p:nvSpPr>
            <p:cNvPr id="76" name="Teardrop 75">
              <a:extLst>
                <a:ext uri="{FF2B5EF4-FFF2-40B4-BE49-F238E27FC236}">
                  <a16:creationId xmlns:a16="http://schemas.microsoft.com/office/drawing/2014/main" id="{6CB54FA1-B304-50B0-F105-EA486730E9B0}"/>
                </a:ext>
              </a:extLst>
            </p:cNvPr>
            <p:cNvSpPr/>
            <p:nvPr/>
          </p:nvSpPr>
          <p:spPr>
            <a:xfrm>
              <a:off x="7676051" y="5056852"/>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grpSp>
    </p:spTree>
    <p:extLst>
      <p:ext uri="{BB962C8B-B14F-4D97-AF65-F5344CB8AC3E}">
        <p14:creationId xmlns:p14="http://schemas.microsoft.com/office/powerpoint/2010/main" val="2268490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3C8DC-70D3-3414-60E2-7063286CE39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6FC0556-8210-B1C4-61E8-22A340003033}"/>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03702AC5-04C7-C1C0-5E92-52415C48CCAD}"/>
              </a:ext>
            </a:extLst>
          </p:cNvPr>
          <p:cNvSpPr>
            <a:spLocks noGrp="1"/>
          </p:cNvSpPr>
          <p:nvPr>
            <p:ph type="body" sz="quarter" idx="10"/>
          </p:nvPr>
        </p:nvSpPr>
        <p:spPr>
          <a:xfrm>
            <a:off x="218207" y="353131"/>
            <a:ext cx="11023534" cy="545204"/>
          </a:xfrm>
        </p:spPr>
        <p:txBody>
          <a:bodyPr vert="horz" lIns="91440" tIns="45720" rIns="91440" bIns="45720" rtlCol="0" anchor="t">
            <a:noAutofit/>
          </a:bodyPr>
          <a:lstStyle/>
          <a:p>
            <a:r>
              <a:rPr lang="en-GB" sz="2400" b="0">
                <a:solidFill>
                  <a:srgbClr val="156082"/>
                </a:solidFill>
                <a:latin typeface="Network Rail Sans"/>
                <a:cs typeface="Arial"/>
              </a:rPr>
              <a:t>Unplanned Service Variations and Cancellations: Option 2 - Allowances</a:t>
            </a:r>
            <a:endParaRPr lang="en-US" sz="2400" b="0">
              <a:solidFill>
                <a:srgbClr val="156082"/>
              </a:solidFill>
              <a:latin typeface="Network Rail Sans"/>
              <a:cs typeface="Arial"/>
            </a:endParaRPr>
          </a:p>
        </p:txBody>
      </p:sp>
      <p:sp>
        <p:nvSpPr>
          <p:cNvPr id="18" name="Forme libre 5">
            <a:extLst>
              <a:ext uri="{FF2B5EF4-FFF2-40B4-BE49-F238E27FC236}">
                <a16:creationId xmlns:a16="http://schemas.microsoft.com/office/drawing/2014/main" id="{964D4ABC-7E49-6991-2024-DBACE50C737E}"/>
              </a:ext>
            </a:extLst>
          </p:cNvPr>
          <p:cNvSpPr/>
          <p:nvPr/>
        </p:nvSpPr>
        <p:spPr>
          <a:xfrm>
            <a:off x="6213868" y="3369130"/>
            <a:ext cx="2615203" cy="1916612"/>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9" name="Forme libre 6">
            <a:extLst>
              <a:ext uri="{FF2B5EF4-FFF2-40B4-BE49-F238E27FC236}">
                <a16:creationId xmlns:a16="http://schemas.microsoft.com/office/drawing/2014/main" id="{8BDAB596-7315-B358-4EE9-372202D8572B}"/>
              </a:ext>
            </a:extLst>
          </p:cNvPr>
          <p:cNvSpPr/>
          <p:nvPr/>
        </p:nvSpPr>
        <p:spPr>
          <a:xfrm>
            <a:off x="6887677" y="3166263"/>
            <a:ext cx="4904976" cy="2709066"/>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3" name="Forme libre 3">
            <a:extLst>
              <a:ext uri="{FF2B5EF4-FFF2-40B4-BE49-F238E27FC236}">
                <a16:creationId xmlns:a16="http://schemas.microsoft.com/office/drawing/2014/main" id="{64E6F14D-4585-50F3-5DB7-58D53BB55CCC}"/>
              </a:ext>
            </a:extLst>
          </p:cNvPr>
          <p:cNvSpPr/>
          <p:nvPr/>
        </p:nvSpPr>
        <p:spPr>
          <a:xfrm>
            <a:off x="3271302" y="3369130"/>
            <a:ext cx="2615203" cy="1891019"/>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5" name="Forme libre 4">
            <a:extLst>
              <a:ext uri="{FF2B5EF4-FFF2-40B4-BE49-F238E27FC236}">
                <a16:creationId xmlns:a16="http://schemas.microsoft.com/office/drawing/2014/main" id="{820D79C6-56BF-09D8-C151-000D842DEAE8}"/>
              </a:ext>
            </a:extLst>
          </p:cNvPr>
          <p:cNvSpPr/>
          <p:nvPr/>
        </p:nvSpPr>
        <p:spPr>
          <a:xfrm>
            <a:off x="327150" y="3166262"/>
            <a:ext cx="4904977" cy="2709067"/>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27" name="ZoneTexte 19">
            <a:extLst>
              <a:ext uri="{FF2B5EF4-FFF2-40B4-BE49-F238E27FC236}">
                <a16:creationId xmlns:a16="http://schemas.microsoft.com/office/drawing/2014/main" id="{0217108C-87D0-0F42-9F03-3897BA6E6464}"/>
              </a:ext>
            </a:extLst>
          </p:cNvPr>
          <p:cNvSpPr txBox="1"/>
          <p:nvPr/>
        </p:nvSpPr>
        <p:spPr>
          <a:xfrm rot="5400000">
            <a:off x="4927694" y="4153654"/>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8" name="ZoneTexte 20">
            <a:extLst>
              <a:ext uri="{FF2B5EF4-FFF2-40B4-BE49-F238E27FC236}">
                <a16:creationId xmlns:a16="http://schemas.microsoft.com/office/drawing/2014/main" id="{25FD9321-87E3-F1DE-BCA6-E25C5837A887}"/>
              </a:ext>
            </a:extLst>
          </p:cNvPr>
          <p:cNvSpPr txBox="1"/>
          <p:nvPr/>
        </p:nvSpPr>
        <p:spPr>
          <a:xfrm rot="16200000">
            <a:off x="5804032" y="4350617"/>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30" name="Graphique 33" descr="Close avec un remplissage uni">
            <a:extLst>
              <a:ext uri="{FF2B5EF4-FFF2-40B4-BE49-F238E27FC236}">
                <a16:creationId xmlns:a16="http://schemas.microsoft.com/office/drawing/2014/main" id="{AE3C1DF2-950E-E73B-C5BD-44FCA4649E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9323" y="3501256"/>
            <a:ext cx="369332" cy="369332"/>
          </a:xfrm>
          <a:prstGeom prst="rect">
            <a:avLst/>
          </a:prstGeom>
        </p:spPr>
      </p:pic>
      <p:pic>
        <p:nvPicPr>
          <p:cNvPr id="32" name="Graphique 34" descr="Checkmark avec un remplissage uni">
            <a:extLst>
              <a:ext uri="{FF2B5EF4-FFF2-40B4-BE49-F238E27FC236}">
                <a16:creationId xmlns:a16="http://schemas.microsoft.com/office/drawing/2014/main" id="{464AB3DC-779F-B1E8-005B-436AFF9F75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64802" y="3453128"/>
            <a:ext cx="369332" cy="369332"/>
          </a:xfrm>
          <a:prstGeom prst="rect">
            <a:avLst/>
          </a:prstGeom>
        </p:spPr>
      </p:pic>
      <p:sp>
        <p:nvSpPr>
          <p:cNvPr id="33" name="Forme libre 7">
            <a:extLst>
              <a:ext uri="{FF2B5EF4-FFF2-40B4-BE49-F238E27FC236}">
                <a16:creationId xmlns:a16="http://schemas.microsoft.com/office/drawing/2014/main" id="{461D612C-31FE-8062-7DD9-21CFD6719262}"/>
              </a:ext>
            </a:extLst>
          </p:cNvPr>
          <p:cNvSpPr/>
          <p:nvPr/>
        </p:nvSpPr>
        <p:spPr>
          <a:xfrm>
            <a:off x="583672" y="3523924"/>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5" name="Forme libre 13">
            <a:extLst>
              <a:ext uri="{FF2B5EF4-FFF2-40B4-BE49-F238E27FC236}">
                <a16:creationId xmlns:a16="http://schemas.microsoft.com/office/drawing/2014/main" id="{9F93C6ED-C2A9-72CB-2086-46C303F9C9BA}"/>
              </a:ext>
            </a:extLst>
          </p:cNvPr>
          <p:cNvSpPr/>
          <p:nvPr/>
        </p:nvSpPr>
        <p:spPr>
          <a:xfrm>
            <a:off x="7018226" y="3468751"/>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6" name="ZoneTexte 21">
            <a:extLst>
              <a:ext uri="{FF2B5EF4-FFF2-40B4-BE49-F238E27FC236}">
                <a16:creationId xmlns:a16="http://schemas.microsoft.com/office/drawing/2014/main" id="{447D24D5-BA99-AC63-284B-6ACF2B9BFFD2}"/>
              </a:ext>
            </a:extLst>
          </p:cNvPr>
          <p:cNvSpPr txBox="1"/>
          <p:nvPr/>
        </p:nvSpPr>
        <p:spPr>
          <a:xfrm>
            <a:off x="601183" y="3561015"/>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7" name="ZoneTexte 27">
            <a:extLst>
              <a:ext uri="{FF2B5EF4-FFF2-40B4-BE49-F238E27FC236}">
                <a16:creationId xmlns:a16="http://schemas.microsoft.com/office/drawing/2014/main" id="{E85742E5-752B-918C-F909-AAEF321C69F8}"/>
              </a:ext>
            </a:extLst>
          </p:cNvPr>
          <p:cNvSpPr txBox="1"/>
          <p:nvPr/>
        </p:nvSpPr>
        <p:spPr>
          <a:xfrm>
            <a:off x="7029214" y="3512511"/>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8" name="TextBox 36">
            <a:extLst>
              <a:ext uri="{FF2B5EF4-FFF2-40B4-BE49-F238E27FC236}">
                <a16:creationId xmlns:a16="http://schemas.microsoft.com/office/drawing/2014/main" id="{58E90FFF-9ED0-548E-E5F2-2F49DD8C5542}"/>
              </a:ext>
            </a:extLst>
          </p:cNvPr>
          <p:cNvSpPr txBox="1"/>
          <p:nvPr/>
        </p:nvSpPr>
        <p:spPr>
          <a:xfrm>
            <a:off x="7542055" y="3410226"/>
            <a:ext cx="3980702"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Uncertainty:</a:t>
            </a:r>
            <a:r>
              <a:rPr lang="en-GB" sz="1400">
                <a:latin typeface="Network Rail Sans" panose="02000000040000020004" pitchFamily="2" charset="0"/>
              </a:rPr>
              <a:t> The setting of expectations each Period would lead to increased uncertainty for operators.</a:t>
            </a:r>
          </a:p>
        </p:txBody>
      </p:sp>
      <p:sp>
        <p:nvSpPr>
          <p:cNvPr id="39" name="Forme libre 18">
            <a:extLst>
              <a:ext uri="{FF2B5EF4-FFF2-40B4-BE49-F238E27FC236}">
                <a16:creationId xmlns:a16="http://schemas.microsoft.com/office/drawing/2014/main" id="{EC77CF1A-AE06-2866-6422-0750A58C75EB}"/>
              </a:ext>
            </a:extLst>
          </p:cNvPr>
          <p:cNvSpPr/>
          <p:nvPr/>
        </p:nvSpPr>
        <p:spPr>
          <a:xfrm>
            <a:off x="7053376" y="5065171"/>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0" name="ZoneTexte 28">
            <a:extLst>
              <a:ext uri="{FF2B5EF4-FFF2-40B4-BE49-F238E27FC236}">
                <a16:creationId xmlns:a16="http://schemas.microsoft.com/office/drawing/2014/main" id="{B4B36B30-3DA8-DA09-1EE2-28CE4F43ADF2}"/>
              </a:ext>
            </a:extLst>
          </p:cNvPr>
          <p:cNvSpPr txBox="1"/>
          <p:nvPr/>
        </p:nvSpPr>
        <p:spPr>
          <a:xfrm>
            <a:off x="7064363" y="5096526"/>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41" name="TextBox 36">
            <a:extLst>
              <a:ext uri="{FF2B5EF4-FFF2-40B4-BE49-F238E27FC236}">
                <a16:creationId xmlns:a16="http://schemas.microsoft.com/office/drawing/2014/main" id="{BF218B20-9413-7CC7-57EF-FBB589D56682}"/>
              </a:ext>
            </a:extLst>
          </p:cNvPr>
          <p:cNvSpPr txBox="1"/>
          <p:nvPr/>
        </p:nvSpPr>
        <p:spPr>
          <a:xfrm>
            <a:off x="1125860" y="3342530"/>
            <a:ext cx="3839564"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Better reflects reasonable levels of disruption: </a:t>
            </a:r>
            <a:r>
              <a:rPr lang="en-GB" sz="1400">
                <a:latin typeface="Network Rail Sans" panose="02000000040000020004" pitchFamily="2" charset="0"/>
              </a:rPr>
              <a:t>Reflects the fact that some unplanned disruption is likely.</a:t>
            </a:r>
          </a:p>
        </p:txBody>
      </p:sp>
      <p:sp>
        <p:nvSpPr>
          <p:cNvPr id="42" name="TextBox 36">
            <a:extLst>
              <a:ext uri="{FF2B5EF4-FFF2-40B4-BE49-F238E27FC236}">
                <a16:creationId xmlns:a16="http://schemas.microsoft.com/office/drawing/2014/main" id="{B5ABDFA8-6C8C-9721-07FD-8029AB2A4076}"/>
              </a:ext>
            </a:extLst>
          </p:cNvPr>
          <p:cNvSpPr txBox="1"/>
          <p:nvPr/>
        </p:nvSpPr>
        <p:spPr>
          <a:xfrm>
            <a:off x="7565938" y="4819175"/>
            <a:ext cx="3980702"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Financial exposure: </a:t>
            </a:r>
            <a:r>
              <a:rPr lang="en-GB" sz="1400">
                <a:latin typeface="Network Rail Sans" panose="02000000040000020004" pitchFamily="2" charset="0"/>
              </a:rPr>
              <a:t>This option would increase financial risk to operators, as unplanned SV&amp;C would not be compensated in the same way (if below the allowance).</a:t>
            </a:r>
          </a:p>
        </p:txBody>
      </p:sp>
      <p:sp>
        <p:nvSpPr>
          <p:cNvPr id="47" name="Forme libre 7">
            <a:extLst>
              <a:ext uri="{FF2B5EF4-FFF2-40B4-BE49-F238E27FC236}">
                <a16:creationId xmlns:a16="http://schemas.microsoft.com/office/drawing/2014/main" id="{4C9C2EB4-3AB2-6169-F3FA-AFB43913F4C1}"/>
              </a:ext>
            </a:extLst>
          </p:cNvPr>
          <p:cNvSpPr/>
          <p:nvPr/>
        </p:nvSpPr>
        <p:spPr>
          <a:xfrm>
            <a:off x="578157" y="4340235"/>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8" name="ZoneTexte 21">
            <a:extLst>
              <a:ext uri="{FF2B5EF4-FFF2-40B4-BE49-F238E27FC236}">
                <a16:creationId xmlns:a16="http://schemas.microsoft.com/office/drawing/2014/main" id="{2D3EF819-DDBE-8CDA-D8F8-A369F204522E}"/>
              </a:ext>
            </a:extLst>
          </p:cNvPr>
          <p:cNvSpPr txBox="1"/>
          <p:nvPr/>
        </p:nvSpPr>
        <p:spPr>
          <a:xfrm>
            <a:off x="597739" y="5129882"/>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49" name="TextBox 36">
            <a:extLst>
              <a:ext uri="{FF2B5EF4-FFF2-40B4-BE49-F238E27FC236}">
                <a16:creationId xmlns:a16="http://schemas.microsoft.com/office/drawing/2014/main" id="{ED10EC0D-E1BA-6CC6-C326-E8CC2FD816E0}"/>
              </a:ext>
            </a:extLst>
          </p:cNvPr>
          <p:cNvSpPr txBox="1"/>
          <p:nvPr/>
        </p:nvSpPr>
        <p:spPr>
          <a:xfrm>
            <a:off x="1102449" y="4205752"/>
            <a:ext cx="3839564"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Financial: </a:t>
            </a:r>
            <a:r>
              <a:rPr lang="en-GB" sz="1400">
                <a:latin typeface="Network Rail Sans" panose="02000000040000020004" pitchFamily="2" charset="0"/>
              </a:rPr>
              <a:t>compensation rates, if amended, could better reflect financial impacts of unplanned SV&amp;Cs.</a:t>
            </a:r>
          </a:p>
        </p:txBody>
      </p:sp>
      <p:sp>
        <p:nvSpPr>
          <p:cNvPr id="65" name="Forme libre 7">
            <a:extLst>
              <a:ext uri="{FF2B5EF4-FFF2-40B4-BE49-F238E27FC236}">
                <a16:creationId xmlns:a16="http://schemas.microsoft.com/office/drawing/2014/main" id="{5AC3A56C-61E6-25FD-0521-C71E4067D68B}"/>
              </a:ext>
            </a:extLst>
          </p:cNvPr>
          <p:cNvSpPr/>
          <p:nvPr/>
        </p:nvSpPr>
        <p:spPr>
          <a:xfrm>
            <a:off x="591032" y="5153497"/>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5" name="Rectangle: Rounded Corners 54">
            <a:extLst>
              <a:ext uri="{FF2B5EF4-FFF2-40B4-BE49-F238E27FC236}">
                <a16:creationId xmlns:a16="http://schemas.microsoft.com/office/drawing/2014/main" id="{CDA327EE-13F3-B859-B4E0-0C329C45CA43}"/>
              </a:ext>
            </a:extLst>
          </p:cNvPr>
          <p:cNvSpPr/>
          <p:nvPr/>
        </p:nvSpPr>
        <p:spPr>
          <a:xfrm>
            <a:off x="344935" y="1324727"/>
            <a:ext cx="11447718" cy="1358405"/>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7E6745D5-8D36-8528-771E-C3B8BE9D24F4}"/>
              </a:ext>
            </a:extLst>
          </p:cNvPr>
          <p:cNvSpPr txBox="1"/>
          <p:nvPr/>
        </p:nvSpPr>
        <p:spPr>
          <a:xfrm>
            <a:off x="596270" y="1733928"/>
            <a:ext cx="11196383" cy="738664"/>
          </a:xfrm>
          <a:prstGeom prst="rect">
            <a:avLst/>
          </a:prstGeom>
          <a:noFill/>
        </p:spPr>
        <p:txBody>
          <a:bodyPr wrap="square" rtlCol="0">
            <a:spAutoFit/>
          </a:bodyPr>
          <a:lstStyle/>
          <a:p>
            <a:r>
              <a:rPr lang="en-GB" sz="1400">
                <a:latin typeface="Network Rail Sans" panose="02000000040000020004" pitchFamily="2" charset="0"/>
              </a:rPr>
              <a:t>Each period, GBR could take an agreed number/value of unplanned SV&amp;Cs where no compensation would be due below a fixed value (set as part of every FP recalibration). However, anything above that would be compensated. We could introduce different rates for increasing numbers of events, better reflecting the cumulative impact of continued unplanned SV&amp;Cs.</a:t>
            </a:r>
          </a:p>
        </p:txBody>
      </p:sp>
      <p:sp>
        <p:nvSpPr>
          <p:cNvPr id="57" name="Rectangle: Rounded Corners 56">
            <a:extLst>
              <a:ext uri="{FF2B5EF4-FFF2-40B4-BE49-F238E27FC236}">
                <a16:creationId xmlns:a16="http://schemas.microsoft.com/office/drawing/2014/main" id="{4CA66608-6EB2-C971-0C36-762A52DF9CB9}"/>
              </a:ext>
            </a:extLst>
          </p:cNvPr>
          <p:cNvSpPr/>
          <p:nvPr/>
        </p:nvSpPr>
        <p:spPr>
          <a:xfrm>
            <a:off x="218207" y="1115678"/>
            <a:ext cx="3439393" cy="399030"/>
          </a:xfrm>
          <a:prstGeom prst="roundRect">
            <a:avLst/>
          </a:prstGeom>
          <a:solidFill>
            <a:schemeClr val="accent4"/>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Network Rail Sans" panose="02000000040000020004" pitchFamily="2" charset="0"/>
              </a:rPr>
              <a:t>Rolling SV&amp;C ‘allowance’</a:t>
            </a:r>
          </a:p>
        </p:txBody>
      </p:sp>
      <p:sp>
        <p:nvSpPr>
          <p:cNvPr id="59" name="ZoneTexte 21">
            <a:extLst>
              <a:ext uri="{FF2B5EF4-FFF2-40B4-BE49-F238E27FC236}">
                <a16:creationId xmlns:a16="http://schemas.microsoft.com/office/drawing/2014/main" id="{71AC0E89-9D31-8BE4-80A5-CFC96362CC24}"/>
              </a:ext>
            </a:extLst>
          </p:cNvPr>
          <p:cNvSpPr txBox="1"/>
          <p:nvPr/>
        </p:nvSpPr>
        <p:spPr>
          <a:xfrm>
            <a:off x="612943" y="5207651"/>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61" name="TextBox 36">
            <a:extLst>
              <a:ext uri="{FF2B5EF4-FFF2-40B4-BE49-F238E27FC236}">
                <a16:creationId xmlns:a16="http://schemas.microsoft.com/office/drawing/2014/main" id="{9CA2B03F-F869-D63F-21F4-71CEB7CC12C4}"/>
              </a:ext>
            </a:extLst>
          </p:cNvPr>
          <p:cNvSpPr txBox="1"/>
          <p:nvPr/>
        </p:nvSpPr>
        <p:spPr>
          <a:xfrm>
            <a:off x="1122838" y="5115448"/>
            <a:ext cx="3839564" cy="52322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Incentive: </a:t>
            </a:r>
            <a:r>
              <a:rPr lang="en-GB" sz="1400">
                <a:latin typeface="Network Rail Sans" panose="02000000040000020004" pitchFamily="2" charset="0"/>
              </a:rPr>
              <a:t>GBR still incentivised to reduce the number of SV&amp;Cs caused to operators.</a:t>
            </a:r>
          </a:p>
        </p:txBody>
      </p:sp>
      <p:sp>
        <p:nvSpPr>
          <p:cNvPr id="71" name="Forme libre 13">
            <a:extLst>
              <a:ext uri="{FF2B5EF4-FFF2-40B4-BE49-F238E27FC236}">
                <a16:creationId xmlns:a16="http://schemas.microsoft.com/office/drawing/2014/main" id="{A2E59BB1-6738-3AEC-CD2F-753E33C5CE5B}"/>
              </a:ext>
            </a:extLst>
          </p:cNvPr>
          <p:cNvSpPr/>
          <p:nvPr/>
        </p:nvSpPr>
        <p:spPr>
          <a:xfrm>
            <a:off x="7034689" y="4194781"/>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7" name="ZoneTexte 27">
            <a:extLst>
              <a:ext uri="{FF2B5EF4-FFF2-40B4-BE49-F238E27FC236}">
                <a16:creationId xmlns:a16="http://schemas.microsoft.com/office/drawing/2014/main" id="{6DD3725D-7DAA-A1BE-0CA1-D0EA800097E6}"/>
              </a:ext>
            </a:extLst>
          </p:cNvPr>
          <p:cNvSpPr txBox="1"/>
          <p:nvPr/>
        </p:nvSpPr>
        <p:spPr>
          <a:xfrm>
            <a:off x="7059492" y="4236937"/>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69" name="TextBox 36">
            <a:extLst>
              <a:ext uri="{FF2B5EF4-FFF2-40B4-BE49-F238E27FC236}">
                <a16:creationId xmlns:a16="http://schemas.microsoft.com/office/drawing/2014/main" id="{6285895A-506F-0F8A-4699-15EF30F73F1D}"/>
              </a:ext>
            </a:extLst>
          </p:cNvPr>
          <p:cNvSpPr txBox="1"/>
          <p:nvPr/>
        </p:nvSpPr>
        <p:spPr>
          <a:xfrm>
            <a:off x="7565938" y="3986360"/>
            <a:ext cx="3980702"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Complexity:</a:t>
            </a:r>
            <a:r>
              <a:rPr lang="en-GB" sz="1400">
                <a:latin typeface="Network Rail Sans" panose="02000000040000020004" pitchFamily="2" charset="0"/>
              </a:rPr>
              <a:t> Increases complexity if the number of rates are increased to better reflect the financial impacts of cumulative  disruption.</a:t>
            </a:r>
          </a:p>
        </p:txBody>
      </p:sp>
      <p:sp>
        <p:nvSpPr>
          <p:cNvPr id="6" name="ZoneTexte 21">
            <a:extLst>
              <a:ext uri="{FF2B5EF4-FFF2-40B4-BE49-F238E27FC236}">
                <a16:creationId xmlns:a16="http://schemas.microsoft.com/office/drawing/2014/main" id="{41BC40AC-E050-AC54-31BC-16E93F6B3DD7}"/>
              </a:ext>
            </a:extLst>
          </p:cNvPr>
          <p:cNvSpPr txBox="1"/>
          <p:nvPr/>
        </p:nvSpPr>
        <p:spPr>
          <a:xfrm>
            <a:off x="615871" y="4390052"/>
            <a:ext cx="386645"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grpSp>
        <p:nvGrpSpPr>
          <p:cNvPr id="7" name="Group 6">
            <a:extLst>
              <a:ext uri="{FF2B5EF4-FFF2-40B4-BE49-F238E27FC236}">
                <a16:creationId xmlns:a16="http://schemas.microsoft.com/office/drawing/2014/main" id="{1F3D842B-249F-7780-13BC-C67DA5F6F29F}"/>
              </a:ext>
            </a:extLst>
          </p:cNvPr>
          <p:cNvGrpSpPr/>
          <p:nvPr/>
        </p:nvGrpSpPr>
        <p:grpSpPr>
          <a:xfrm>
            <a:off x="3304068" y="6017187"/>
            <a:ext cx="4904975" cy="607510"/>
            <a:chOff x="7676051" y="4209711"/>
            <a:chExt cx="4904975" cy="607510"/>
          </a:xfrm>
        </p:grpSpPr>
        <p:sp>
          <p:nvSpPr>
            <p:cNvPr id="8" name="Rectangle: Rounded Corners 7">
              <a:extLst>
                <a:ext uri="{FF2B5EF4-FFF2-40B4-BE49-F238E27FC236}">
                  <a16:creationId xmlns:a16="http://schemas.microsoft.com/office/drawing/2014/main" id="{8BE6068A-31B6-079C-C643-E4BD09DB0EA9}"/>
                </a:ext>
              </a:extLst>
            </p:cNvPr>
            <p:cNvSpPr/>
            <p:nvPr/>
          </p:nvSpPr>
          <p:spPr>
            <a:xfrm>
              <a:off x="7866552" y="4209711"/>
              <a:ext cx="4714474" cy="607510"/>
            </a:xfrm>
            <a:prstGeom prst="roundRect">
              <a:avLst/>
            </a:prstGeom>
            <a:solidFill>
              <a:srgbClr val="FFC000">
                <a:alpha val="17000"/>
              </a:srgbClr>
            </a:solidFill>
            <a:ln>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F27DE3D-EB44-4DBB-28C8-ED8D8779875F}"/>
                </a:ext>
              </a:extLst>
            </p:cNvPr>
            <p:cNvSpPr txBox="1"/>
            <p:nvPr/>
          </p:nvSpPr>
          <p:spPr>
            <a:xfrm>
              <a:off x="8028475" y="4294000"/>
              <a:ext cx="4552551" cy="523220"/>
            </a:xfrm>
            <a:prstGeom prst="rect">
              <a:avLst/>
            </a:prstGeom>
            <a:noFill/>
          </p:spPr>
          <p:txBody>
            <a:bodyPr wrap="square" rtlCol="0">
              <a:spAutoFit/>
            </a:bodyPr>
            <a:lstStyle/>
            <a:p>
              <a:r>
                <a:rPr lang="en-GB" sz="1400">
                  <a:latin typeface="Network Rail Sans" panose="02000000040000020004" pitchFamily="2" charset="0"/>
                </a:rPr>
                <a:t>What are your thoughts on the options proposed in terms of their viability?</a:t>
              </a:r>
            </a:p>
          </p:txBody>
        </p:sp>
        <p:sp>
          <p:nvSpPr>
            <p:cNvPr id="10" name="Teardrop 9">
              <a:extLst>
                <a:ext uri="{FF2B5EF4-FFF2-40B4-BE49-F238E27FC236}">
                  <a16:creationId xmlns:a16="http://schemas.microsoft.com/office/drawing/2014/main" id="{8AC44264-65B0-481F-3B46-056D1BC5BB08}"/>
                </a:ext>
              </a:extLst>
            </p:cNvPr>
            <p:cNvSpPr/>
            <p:nvPr/>
          </p:nvSpPr>
          <p:spPr>
            <a:xfrm>
              <a:off x="7676051" y="4306032"/>
              <a:ext cx="352425" cy="369332"/>
            </a:xfrm>
            <a:prstGeom prst="teardrop">
              <a:avLst/>
            </a:prstGeom>
            <a:solidFill>
              <a:srgbClr val="FFC000"/>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Network Rail Sans" panose="02000000040000020004" pitchFamily="2" charset="0"/>
                </a:rPr>
                <a:t>?</a:t>
              </a:r>
            </a:p>
          </p:txBody>
        </p:sp>
      </p:grpSp>
    </p:spTree>
    <p:extLst>
      <p:ext uri="{BB962C8B-B14F-4D97-AF65-F5344CB8AC3E}">
        <p14:creationId xmlns:p14="http://schemas.microsoft.com/office/powerpoint/2010/main" val="4178658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E9C7-076E-FBED-E4CD-BAABEF69A79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CBEF772-6573-E5B4-5575-FE8AA56C9B5D}"/>
              </a:ext>
            </a:extLst>
          </p:cNvPr>
          <p:cNvSpPr>
            <a:spLocks noGrp="1"/>
          </p:cNvSpPr>
          <p:nvPr>
            <p:ph type="body" sz="quarter" idx="13"/>
          </p:nvPr>
        </p:nvSpPr>
        <p:spPr>
          <a:xfrm>
            <a:off x="0" y="2779199"/>
            <a:ext cx="6772275" cy="1466088"/>
          </a:xfrm>
        </p:spPr>
        <p:txBody>
          <a:bodyPr vert="horz" lIns="91440" tIns="45720" rIns="91440" bIns="45720" rtlCol="0" anchor="t">
            <a:noAutofit/>
          </a:bodyPr>
          <a:lstStyle/>
          <a:p>
            <a:pPr algn="r"/>
            <a:r>
              <a:rPr lang="en-GB" sz="4400">
                <a:latin typeface="Network Rail Sans"/>
                <a:cs typeface="Arial"/>
              </a:rPr>
              <a:t>Scheme granularity:</a:t>
            </a:r>
          </a:p>
          <a:p>
            <a:pPr algn="r"/>
            <a:r>
              <a:rPr lang="en-GB" sz="4400">
                <a:latin typeface="Network Rail Sans"/>
                <a:cs typeface="Arial"/>
              </a:rPr>
              <a:t> Context and summary</a:t>
            </a:r>
            <a:endParaRPr lang="en-GB" sz="4400"/>
          </a:p>
        </p:txBody>
      </p:sp>
      <p:sp>
        <p:nvSpPr>
          <p:cNvPr id="7" name="Text Placeholder 1">
            <a:extLst>
              <a:ext uri="{FF2B5EF4-FFF2-40B4-BE49-F238E27FC236}">
                <a16:creationId xmlns:a16="http://schemas.microsoft.com/office/drawing/2014/main" id="{668372EA-C17F-CAC9-B24C-7A7A929B43A0}"/>
              </a:ext>
            </a:extLst>
          </p:cNvPr>
          <p:cNvSpPr txBox="1">
            <a:spLocks/>
          </p:cNvSpPr>
          <p:nvPr/>
        </p:nvSpPr>
        <p:spPr>
          <a:xfrm>
            <a:off x="1587142" y="4536001"/>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Gareth Russell</a:t>
            </a:r>
          </a:p>
        </p:txBody>
      </p:sp>
    </p:spTree>
    <p:extLst>
      <p:ext uri="{BB962C8B-B14F-4D97-AF65-F5344CB8AC3E}">
        <p14:creationId xmlns:p14="http://schemas.microsoft.com/office/powerpoint/2010/main" val="1442407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4BA75-E165-1CB5-D7E5-6AF74B4E2A93}"/>
            </a:ext>
          </a:extLst>
        </p:cNvPr>
        <p:cNvGrpSpPr/>
        <p:nvPr/>
      </p:nvGrpSpPr>
      <p:grpSpPr>
        <a:xfrm>
          <a:off x="0" y="0"/>
          <a:ext cx="0" cy="0"/>
          <a:chOff x="0" y="0"/>
          <a:chExt cx="0" cy="0"/>
        </a:xfrm>
      </p:grpSpPr>
      <p:sp>
        <p:nvSpPr>
          <p:cNvPr id="15" name="Forme libre 5">
            <a:extLst>
              <a:ext uri="{FF2B5EF4-FFF2-40B4-BE49-F238E27FC236}">
                <a16:creationId xmlns:a16="http://schemas.microsoft.com/office/drawing/2014/main" id="{02D777AE-F03C-6CFD-01A4-9B79BA6B2DC7}"/>
              </a:ext>
            </a:extLst>
          </p:cNvPr>
          <p:cNvSpPr/>
          <p:nvPr/>
        </p:nvSpPr>
        <p:spPr>
          <a:xfrm>
            <a:off x="6255626" y="3948431"/>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7" name="Forme libre 6">
            <a:extLst>
              <a:ext uri="{FF2B5EF4-FFF2-40B4-BE49-F238E27FC236}">
                <a16:creationId xmlns:a16="http://schemas.microsoft.com/office/drawing/2014/main" id="{EEC6D59E-D807-4C30-9191-37293E0C4048}"/>
              </a:ext>
            </a:extLst>
          </p:cNvPr>
          <p:cNvSpPr/>
          <p:nvPr/>
        </p:nvSpPr>
        <p:spPr>
          <a:xfrm>
            <a:off x="6929435" y="3745565"/>
            <a:ext cx="4904976" cy="2759304"/>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1" y="4155888"/>
                  <a:pt x="2925299" y="4155888"/>
                </a:cubicBezTo>
                <a:lnTo>
                  <a:pt x="372695" y="4155888"/>
                </a:lnTo>
                <a:cubicBezTo>
                  <a:pt x="166669" y="4155888"/>
                  <a:pt x="0" y="3989092"/>
                  <a:pt x="0" y="3783502"/>
                </a:cubicBezTo>
                <a:lnTo>
                  <a:pt x="0" y="372387"/>
                </a:lnTo>
                <a:cubicBezTo>
                  <a:pt x="0" y="166795"/>
                  <a:pt x="166934" y="0"/>
                  <a:pt x="372695" y="0"/>
                </a:cubicBezTo>
                <a:lnTo>
                  <a:pt x="2925299" y="0"/>
                </a:lnTo>
                <a:cubicBezTo>
                  <a:pt x="3131324"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 name="Rectangle 4">
            <a:extLst>
              <a:ext uri="{FF2B5EF4-FFF2-40B4-BE49-F238E27FC236}">
                <a16:creationId xmlns:a16="http://schemas.microsoft.com/office/drawing/2014/main" id="{F54235A0-22FA-5003-4C2C-EA9DE29D1A00}"/>
              </a:ext>
            </a:extLst>
          </p:cNvPr>
          <p:cNvSpPr/>
          <p:nvPr/>
        </p:nvSpPr>
        <p:spPr>
          <a:xfrm>
            <a:off x="106438" y="67733"/>
            <a:ext cx="2443649" cy="957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
            <a:extLst>
              <a:ext uri="{FF2B5EF4-FFF2-40B4-BE49-F238E27FC236}">
                <a16:creationId xmlns:a16="http://schemas.microsoft.com/office/drawing/2014/main" id="{127089FD-2783-A239-1DBF-FA12EBC73EA1}"/>
              </a:ext>
            </a:extLst>
          </p:cNvPr>
          <p:cNvSpPr txBox="1">
            <a:spLocks/>
          </p:cNvSpPr>
          <p:nvPr/>
        </p:nvSpPr>
        <p:spPr>
          <a:xfrm>
            <a:off x="218207" y="353131"/>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rgbClr val="156082"/>
                </a:solidFill>
                <a:latin typeface="Network Rail Sans"/>
                <a:cs typeface="Arial"/>
              </a:rPr>
              <a:t>Overview of granularity of current regimes</a:t>
            </a:r>
            <a:endParaRPr lang="en-US" sz="1100">
              <a:solidFill>
                <a:srgbClr val="156082"/>
              </a:solidFill>
            </a:endParaRPr>
          </a:p>
        </p:txBody>
      </p:sp>
      <p:grpSp>
        <p:nvGrpSpPr>
          <p:cNvPr id="30" name="Group 29">
            <a:extLst>
              <a:ext uri="{FF2B5EF4-FFF2-40B4-BE49-F238E27FC236}">
                <a16:creationId xmlns:a16="http://schemas.microsoft.com/office/drawing/2014/main" id="{13638589-E896-381C-AAD4-2980D9BCADED}"/>
              </a:ext>
            </a:extLst>
          </p:cNvPr>
          <p:cNvGrpSpPr/>
          <p:nvPr/>
        </p:nvGrpSpPr>
        <p:grpSpPr>
          <a:xfrm>
            <a:off x="368908" y="1035724"/>
            <a:ext cx="11091300" cy="2523858"/>
            <a:chOff x="368908" y="4155156"/>
            <a:chExt cx="11091300" cy="2523858"/>
          </a:xfrm>
        </p:grpSpPr>
        <p:sp>
          <p:nvSpPr>
            <p:cNvPr id="6" name="Rectangle: Rounded Corners 5">
              <a:extLst>
                <a:ext uri="{FF2B5EF4-FFF2-40B4-BE49-F238E27FC236}">
                  <a16:creationId xmlns:a16="http://schemas.microsoft.com/office/drawing/2014/main" id="{F430D2A6-EADD-7E74-59A5-7B689270226C}"/>
                </a:ext>
              </a:extLst>
            </p:cNvPr>
            <p:cNvSpPr/>
            <p:nvPr/>
          </p:nvSpPr>
          <p:spPr>
            <a:xfrm>
              <a:off x="368908" y="4155156"/>
              <a:ext cx="11091300" cy="2523858"/>
            </a:xfrm>
            <a:prstGeom prst="roundRect">
              <a:avLst/>
            </a:prstGeom>
            <a:no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AB8E3D33-C8F7-8BEF-ED30-99E26166846A}"/>
                </a:ext>
              </a:extLst>
            </p:cNvPr>
            <p:cNvSpPr txBox="1"/>
            <p:nvPr/>
          </p:nvSpPr>
          <p:spPr>
            <a:xfrm>
              <a:off x="665773" y="4609696"/>
              <a:ext cx="10689683" cy="2031325"/>
            </a:xfrm>
            <a:prstGeom prst="rect">
              <a:avLst/>
            </a:prstGeom>
            <a:noFill/>
          </p:spPr>
          <p:txBody>
            <a:bodyPr wrap="square" rtlCol="0">
              <a:spAutoFit/>
            </a:bodyPr>
            <a:lstStyle/>
            <a:p>
              <a:pPr marL="285750" indent="-285750">
                <a:buFont typeface="Arial" panose="020B0604020202020204" pitchFamily="34" charset="0"/>
                <a:buChar char="•"/>
              </a:pPr>
              <a:r>
                <a:rPr lang="en-GB" sz="1400">
                  <a:latin typeface="Network Rail Sans" panose="02000000040000020004" pitchFamily="2" charset="0"/>
                </a:rPr>
                <a:t>The Schedule 4 regime for freight operators, and the Schedule 8 regime for freight and charter operators is set at a national level. This means that all core parameters, such as payment rates, and benchmarks are the same for all freight operators, and all charter operators where applicable.</a:t>
              </a:r>
            </a:p>
            <a:p>
              <a:pPr marL="285750" indent="-285750">
                <a:buFont typeface="Arial" panose="020B0604020202020204" pitchFamily="34" charset="0"/>
                <a:buChar char="•"/>
              </a:pPr>
              <a:endParaRPr lang="en-GB" sz="1400">
                <a:latin typeface="Network Rail Sans" panose="02000000040000020004" pitchFamily="2" charset="0"/>
              </a:endParaRPr>
            </a:p>
            <a:p>
              <a:pPr marL="285750" indent="-285750">
                <a:buFont typeface="Arial" panose="020B0604020202020204" pitchFamily="34" charset="0"/>
                <a:buChar char="•"/>
              </a:pPr>
              <a:r>
                <a:rPr lang="en-GB" sz="1400">
                  <a:latin typeface="Network Rail Sans" panose="02000000040000020004" pitchFamily="2" charset="0"/>
                </a:rPr>
                <a:t>The one exception to this would be the Jacobite service, which has some bespoke elements to its Schedule 8 regime (Benchmarks, Operator payment rate and ICACS) to reflect the more regular and relatively isolated operation of its services on the network when compared to more typical charter services.</a:t>
              </a:r>
            </a:p>
            <a:p>
              <a:pPr marL="285750" indent="-285750">
                <a:buFont typeface="Arial" panose="020B0604020202020204" pitchFamily="34" charset="0"/>
                <a:buChar char="•"/>
              </a:pPr>
              <a:endParaRPr lang="en-GB" sz="1400">
                <a:latin typeface="Network Rail Sans" panose="02000000040000020004" pitchFamily="2" charset="0"/>
              </a:endParaRPr>
            </a:p>
            <a:p>
              <a:pPr marL="285750" indent="-285750">
                <a:buFont typeface="Arial" panose="020B0604020202020204" pitchFamily="34" charset="0"/>
                <a:buChar char="•"/>
              </a:pPr>
              <a:r>
                <a:rPr lang="en-GB" sz="1400">
                  <a:latin typeface="Network Rail Sans" panose="02000000040000020004" pitchFamily="2" charset="0"/>
                </a:rPr>
                <a:t>Charter operators do not have a Schedule 4 regime. </a:t>
              </a:r>
            </a:p>
          </p:txBody>
        </p:sp>
      </p:grpSp>
      <p:sp>
        <p:nvSpPr>
          <p:cNvPr id="4" name="Rectangle: Rounded Corners 3">
            <a:extLst>
              <a:ext uri="{FF2B5EF4-FFF2-40B4-BE49-F238E27FC236}">
                <a16:creationId xmlns:a16="http://schemas.microsoft.com/office/drawing/2014/main" id="{A36F9E22-2F79-AF82-D45F-C4736046D995}"/>
              </a:ext>
            </a:extLst>
          </p:cNvPr>
          <p:cNvSpPr/>
          <p:nvPr/>
        </p:nvSpPr>
        <p:spPr>
          <a:xfrm>
            <a:off x="218207" y="868549"/>
            <a:ext cx="6336597" cy="454540"/>
          </a:xfrm>
          <a:prstGeom prst="roundRect">
            <a:avLst/>
          </a:prstGeom>
          <a:solidFill>
            <a:schemeClr val="accent4">
              <a:lumMod val="75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Network Rail Sans" panose="02000000040000020004" pitchFamily="2" charset="0"/>
              </a:rPr>
              <a:t>What is the current level of granularity within Schedules 4 and 8</a:t>
            </a:r>
          </a:p>
        </p:txBody>
      </p:sp>
      <p:sp>
        <p:nvSpPr>
          <p:cNvPr id="11" name="Forme libre 3">
            <a:extLst>
              <a:ext uri="{FF2B5EF4-FFF2-40B4-BE49-F238E27FC236}">
                <a16:creationId xmlns:a16="http://schemas.microsoft.com/office/drawing/2014/main" id="{6AE2631E-9AC9-3E32-5B45-BDE8A345CCC1}"/>
              </a:ext>
            </a:extLst>
          </p:cNvPr>
          <p:cNvSpPr/>
          <p:nvPr/>
        </p:nvSpPr>
        <p:spPr>
          <a:xfrm>
            <a:off x="3351160" y="3948431"/>
            <a:ext cx="2615203" cy="2391350"/>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3" name="Forme libre 4">
            <a:extLst>
              <a:ext uri="{FF2B5EF4-FFF2-40B4-BE49-F238E27FC236}">
                <a16:creationId xmlns:a16="http://schemas.microsoft.com/office/drawing/2014/main" id="{8191A4D2-24DC-4B40-9131-6CB79EB5F395}"/>
              </a:ext>
            </a:extLst>
          </p:cNvPr>
          <p:cNvSpPr/>
          <p:nvPr/>
        </p:nvSpPr>
        <p:spPr>
          <a:xfrm>
            <a:off x="368908" y="3745564"/>
            <a:ext cx="4904977" cy="2759305"/>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19" name="ZoneTexte 19">
            <a:extLst>
              <a:ext uri="{FF2B5EF4-FFF2-40B4-BE49-F238E27FC236}">
                <a16:creationId xmlns:a16="http://schemas.microsoft.com/office/drawing/2014/main" id="{B49261B3-8608-6B59-C5FF-2DFA18AAB62A}"/>
              </a:ext>
            </a:extLst>
          </p:cNvPr>
          <p:cNvSpPr txBox="1"/>
          <p:nvPr/>
        </p:nvSpPr>
        <p:spPr>
          <a:xfrm rot="5400000">
            <a:off x="4992820" y="5288141"/>
            <a:ext cx="12121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BENEFITS</a:t>
            </a:r>
          </a:p>
        </p:txBody>
      </p:sp>
      <p:sp>
        <p:nvSpPr>
          <p:cNvPr id="22" name="ZoneTexte 20">
            <a:extLst>
              <a:ext uri="{FF2B5EF4-FFF2-40B4-BE49-F238E27FC236}">
                <a16:creationId xmlns:a16="http://schemas.microsoft.com/office/drawing/2014/main" id="{6F3C996A-A8DF-E3F7-5373-3ECC13712542}"/>
              </a:ext>
            </a:extLst>
          </p:cNvPr>
          <p:cNvSpPr txBox="1"/>
          <p:nvPr/>
        </p:nvSpPr>
        <p:spPr>
          <a:xfrm rot="16200000">
            <a:off x="5831585" y="5278669"/>
            <a:ext cx="1521891" cy="369332"/>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DRAWBACKS</a:t>
            </a:r>
          </a:p>
        </p:txBody>
      </p:sp>
      <p:pic>
        <p:nvPicPr>
          <p:cNvPr id="24" name="Graphique 33" descr="Close avec un remplissage uni">
            <a:extLst>
              <a:ext uri="{FF2B5EF4-FFF2-40B4-BE49-F238E27FC236}">
                <a16:creationId xmlns:a16="http://schemas.microsoft.com/office/drawing/2014/main" id="{A7D17832-711D-9CCD-5D0B-76B42150F1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11081" y="4080557"/>
            <a:ext cx="369332" cy="369332"/>
          </a:xfrm>
          <a:prstGeom prst="rect">
            <a:avLst/>
          </a:prstGeom>
        </p:spPr>
      </p:pic>
      <p:pic>
        <p:nvPicPr>
          <p:cNvPr id="26" name="Graphique 34" descr="Checkmark avec un remplissage uni">
            <a:extLst>
              <a:ext uri="{FF2B5EF4-FFF2-40B4-BE49-F238E27FC236}">
                <a16:creationId xmlns:a16="http://schemas.microsoft.com/office/drawing/2014/main" id="{9CB2BDAD-078C-52AF-8896-1097EFCC92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44660" y="4080557"/>
            <a:ext cx="369332" cy="369332"/>
          </a:xfrm>
          <a:prstGeom prst="rect">
            <a:avLst/>
          </a:prstGeom>
        </p:spPr>
      </p:pic>
      <p:sp>
        <p:nvSpPr>
          <p:cNvPr id="28" name="Forme libre 7">
            <a:extLst>
              <a:ext uri="{FF2B5EF4-FFF2-40B4-BE49-F238E27FC236}">
                <a16:creationId xmlns:a16="http://schemas.microsoft.com/office/drawing/2014/main" id="{6B0CAA36-0A95-E1A9-A7E8-BFBCE8FB7425}"/>
              </a:ext>
            </a:extLst>
          </p:cNvPr>
          <p:cNvSpPr/>
          <p:nvPr/>
        </p:nvSpPr>
        <p:spPr>
          <a:xfrm>
            <a:off x="655390" y="3964279"/>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2" name="Forme libre 13">
            <a:extLst>
              <a:ext uri="{FF2B5EF4-FFF2-40B4-BE49-F238E27FC236}">
                <a16:creationId xmlns:a16="http://schemas.microsoft.com/office/drawing/2014/main" id="{A86708F3-0D61-CCF2-E8ED-ADF5D1DD8471}"/>
              </a:ext>
            </a:extLst>
          </p:cNvPr>
          <p:cNvSpPr/>
          <p:nvPr/>
        </p:nvSpPr>
        <p:spPr>
          <a:xfrm>
            <a:off x="7098084" y="4154709"/>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8"/>
                  <a:pt x="316119" y="406959"/>
                  <a:pt x="203647" y="406959"/>
                </a:cubicBezTo>
                <a:cubicBezTo>
                  <a:pt x="91175" y="406959"/>
                  <a:pt x="-2" y="315858"/>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34" name="ZoneTexte 21">
            <a:extLst>
              <a:ext uri="{FF2B5EF4-FFF2-40B4-BE49-F238E27FC236}">
                <a16:creationId xmlns:a16="http://schemas.microsoft.com/office/drawing/2014/main" id="{CBB6B162-EF45-3907-5126-7FEE904D9C9A}"/>
              </a:ext>
            </a:extLst>
          </p:cNvPr>
          <p:cNvSpPr txBox="1"/>
          <p:nvPr/>
        </p:nvSpPr>
        <p:spPr>
          <a:xfrm>
            <a:off x="672795" y="4013869"/>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6" name="ZoneTexte 27">
            <a:extLst>
              <a:ext uri="{FF2B5EF4-FFF2-40B4-BE49-F238E27FC236}">
                <a16:creationId xmlns:a16="http://schemas.microsoft.com/office/drawing/2014/main" id="{88180525-D8F1-4A8C-40E2-09ED02EFAC29}"/>
              </a:ext>
            </a:extLst>
          </p:cNvPr>
          <p:cNvSpPr txBox="1"/>
          <p:nvPr/>
        </p:nvSpPr>
        <p:spPr>
          <a:xfrm>
            <a:off x="7109072" y="4210501"/>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38" name="TextBox 36">
            <a:extLst>
              <a:ext uri="{FF2B5EF4-FFF2-40B4-BE49-F238E27FC236}">
                <a16:creationId xmlns:a16="http://schemas.microsoft.com/office/drawing/2014/main" id="{3D57A7F5-B232-7BB5-C997-2393088D17A8}"/>
              </a:ext>
            </a:extLst>
          </p:cNvPr>
          <p:cNvSpPr txBox="1"/>
          <p:nvPr/>
        </p:nvSpPr>
        <p:spPr>
          <a:xfrm>
            <a:off x="7621913" y="3977006"/>
            <a:ext cx="3980702"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GB" sz="1400" b="1">
                <a:latin typeface="Network Rail Sans" panose="02000000040000020004" pitchFamily="2" charset="0"/>
              </a:rPr>
              <a:t>Cost reflectivity. </a:t>
            </a:r>
            <a:r>
              <a:rPr lang="en-GB" sz="1400">
                <a:latin typeface="Network Rail Sans" panose="02000000040000020004" pitchFamily="2" charset="0"/>
              </a:rPr>
              <a:t>A national scheme does not reflect individual operator/commodity specific losses resulting from disruption.</a:t>
            </a:r>
          </a:p>
          <a:p>
            <a:pPr lvl="0"/>
            <a:endParaRPr lang="en-GB" sz="1400">
              <a:latin typeface="Network Rail Sans" panose="02000000040000020004" pitchFamily="2" charset="0"/>
            </a:endParaRPr>
          </a:p>
        </p:txBody>
      </p:sp>
      <p:sp>
        <p:nvSpPr>
          <p:cNvPr id="40" name="Forme libre 12">
            <a:extLst>
              <a:ext uri="{FF2B5EF4-FFF2-40B4-BE49-F238E27FC236}">
                <a16:creationId xmlns:a16="http://schemas.microsoft.com/office/drawing/2014/main" id="{39E27027-BC15-53C8-EAE1-BD428955EC55}"/>
              </a:ext>
            </a:extLst>
          </p:cNvPr>
          <p:cNvSpPr/>
          <p:nvPr/>
        </p:nvSpPr>
        <p:spPr>
          <a:xfrm>
            <a:off x="656798" y="4631278"/>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7"/>
                  <a:pt x="316120" y="406959"/>
                  <a:pt x="203648" y="406959"/>
                </a:cubicBezTo>
                <a:cubicBezTo>
                  <a:pt x="91177" y="406959"/>
                  <a:pt x="0" y="315857"/>
                  <a:pt x="0" y="203479"/>
                </a:cubicBezTo>
                <a:cubicBezTo>
                  <a:pt x="0" y="91100"/>
                  <a:pt x="91177" y="-1"/>
                  <a:pt x="203648" y="-1"/>
                </a:cubicBezTo>
                <a:cubicBezTo>
                  <a:pt x="316120" y="-1"/>
                  <a:pt x="407297" y="91100"/>
                  <a:pt x="407297" y="203479"/>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2" name="Forme libre 18">
            <a:extLst>
              <a:ext uri="{FF2B5EF4-FFF2-40B4-BE49-F238E27FC236}">
                <a16:creationId xmlns:a16="http://schemas.microsoft.com/office/drawing/2014/main" id="{5856C66C-D68A-636E-DF29-7DC6593516E4}"/>
              </a:ext>
            </a:extLst>
          </p:cNvPr>
          <p:cNvSpPr/>
          <p:nvPr/>
        </p:nvSpPr>
        <p:spPr>
          <a:xfrm>
            <a:off x="7109351" y="5263892"/>
            <a:ext cx="407296" cy="406958"/>
          </a:xfrm>
          <a:custGeom>
            <a:avLst/>
            <a:gdLst>
              <a:gd name="connsiteX0" fmla="*/ 407296 w 407296"/>
              <a:gd name="connsiteY0" fmla="*/ 203479 h 406958"/>
              <a:gd name="connsiteX1" fmla="*/ 203647 w 407296"/>
              <a:gd name="connsiteY1" fmla="*/ 406959 h 406958"/>
              <a:gd name="connsiteX2" fmla="*/ -2 w 407296"/>
              <a:gd name="connsiteY2" fmla="*/ 203479 h 406958"/>
              <a:gd name="connsiteX3" fmla="*/ 203647 w 407296"/>
              <a:gd name="connsiteY3" fmla="*/ -1 h 406958"/>
              <a:gd name="connsiteX4" fmla="*/ 407296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6" y="203479"/>
                </a:moveTo>
                <a:cubicBezTo>
                  <a:pt x="407296" y="315857"/>
                  <a:pt x="316119" y="406959"/>
                  <a:pt x="203647" y="406959"/>
                </a:cubicBezTo>
                <a:cubicBezTo>
                  <a:pt x="91175" y="406959"/>
                  <a:pt x="-2" y="315857"/>
                  <a:pt x="-2" y="203479"/>
                </a:cubicBezTo>
                <a:cubicBezTo>
                  <a:pt x="-2" y="91100"/>
                  <a:pt x="91175" y="-1"/>
                  <a:pt x="203647" y="-1"/>
                </a:cubicBezTo>
                <a:cubicBezTo>
                  <a:pt x="316119" y="-1"/>
                  <a:pt x="407296" y="91100"/>
                  <a:pt x="407296" y="203479"/>
                </a:cubicBezTo>
                <a:close/>
              </a:path>
            </a:pathLst>
          </a:custGeom>
          <a:solidFill>
            <a:srgbClr val="FF000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4" name="ZoneTexte 22">
            <a:extLst>
              <a:ext uri="{FF2B5EF4-FFF2-40B4-BE49-F238E27FC236}">
                <a16:creationId xmlns:a16="http://schemas.microsoft.com/office/drawing/2014/main" id="{3BD262F4-BA0F-9E38-3BFA-9F982C8382BB}"/>
              </a:ext>
            </a:extLst>
          </p:cNvPr>
          <p:cNvSpPr txBox="1"/>
          <p:nvPr/>
        </p:nvSpPr>
        <p:spPr>
          <a:xfrm>
            <a:off x="658325" y="4668932"/>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46" name="ZoneTexte 28">
            <a:extLst>
              <a:ext uri="{FF2B5EF4-FFF2-40B4-BE49-F238E27FC236}">
                <a16:creationId xmlns:a16="http://schemas.microsoft.com/office/drawing/2014/main" id="{C54C8597-E4B6-8134-B40A-A7391413F64E}"/>
              </a:ext>
            </a:extLst>
          </p:cNvPr>
          <p:cNvSpPr txBox="1"/>
          <p:nvPr/>
        </p:nvSpPr>
        <p:spPr>
          <a:xfrm>
            <a:off x="7121942" y="5307279"/>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50" name="Forme libre 11">
            <a:extLst>
              <a:ext uri="{FF2B5EF4-FFF2-40B4-BE49-F238E27FC236}">
                <a16:creationId xmlns:a16="http://schemas.microsoft.com/office/drawing/2014/main" id="{8CC6C152-CCCC-79FD-5F50-43E9B57582DB}"/>
              </a:ext>
            </a:extLst>
          </p:cNvPr>
          <p:cNvSpPr/>
          <p:nvPr/>
        </p:nvSpPr>
        <p:spPr>
          <a:xfrm>
            <a:off x="655390" y="5589811"/>
            <a:ext cx="407296" cy="406958"/>
          </a:xfrm>
          <a:custGeom>
            <a:avLst/>
            <a:gdLst>
              <a:gd name="connsiteX0" fmla="*/ 407297 w 407296"/>
              <a:gd name="connsiteY0" fmla="*/ 203480 h 406958"/>
              <a:gd name="connsiteX1" fmla="*/ 203648 w 407296"/>
              <a:gd name="connsiteY1" fmla="*/ 406960 h 406958"/>
              <a:gd name="connsiteX2" fmla="*/ 0 w 407296"/>
              <a:gd name="connsiteY2" fmla="*/ 203480 h 406958"/>
              <a:gd name="connsiteX3" fmla="*/ 203648 w 407296"/>
              <a:gd name="connsiteY3" fmla="*/ 0 h 406958"/>
              <a:gd name="connsiteX4" fmla="*/ 407297 w 407296"/>
              <a:gd name="connsiteY4" fmla="*/ 203480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80"/>
                </a:moveTo>
                <a:cubicBezTo>
                  <a:pt x="407297" y="315859"/>
                  <a:pt x="316120" y="406960"/>
                  <a:pt x="203648" y="406960"/>
                </a:cubicBezTo>
                <a:cubicBezTo>
                  <a:pt x="91177" y="406960"/>
                  <a:pt x="0" y="315859"/>
                  <a:pt x="0" y="203480"/>
                </a:cubicBezTo>
                <a:cubicBezTo>
                  <a:pt x="0" y="91102"/>
                  <a:pt x="91177" y="0"/>
                  <a:pt x="203648" y="0"/>
                </a:cubicBezTo>
                <a:cubicBezTo>
                  <a:pt x="316120" y="0"/>
                  <a:pt x="407297" y="91102"/>
                  <a:pt x="407297" y="203480"/>
                </a:cubicBezTo>
                <a:close/>
              </a:path>
            </a:pathLst>
          </a:custGeom>
          <a:solidFill>
            <a:srgbClr val="00B050"/>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2" name="ZoneTexte 23">
            <a:extLst>
              <a:ext uri="{FF2B5EF4-FFF2-40B4-BE49-F238E27FC236}">
                <a16:creationId xmlns:a16="http://schemas.microsoft.com/office/drawing/2014/main" id="{D6ACE05D-C97E-00A7-5A4B-74E2C4870A5B}"/>
              </a:ext>
            </a:extLst>
          </p:cNvPr>
          <p:cNvSpPr txBox="1"/>
          <p:nvPr/>
        </p:nvSpPr>
        <p:spPr>
          <a:xfrm>
            <a:off x="660981" y="5624169"/>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54" name="TextBox 36">
            <a:extLst>
              <a:ext uri="{FF2B5EF4-FFF2-40B4-BE49-F238E27FC236}">
                <a16:creationId xmlns:a16="http://schemas.microsoft.com/office/drawing/2014/main" id="{9EB1C4A2-6E8E-0962-633C-12A793FA3B00}"/>
              </a:ext>
            </a:extLst>
          </p:cNvPr>
          <p:cNvSpPr txBox="1"/>
          <p:nvPr/>
        </p:nvSpPr>
        <p:spPr>
          <a:xfrm>
            <a:off x="1159366" y="4013310"/>
            <a:ext cx="3839564" cy="30777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Simplicity. </a:t>
            </a:r>
            <a:r>
              <a:rPr lang="en-GB" sz="1400">
                <a:latin typeface="Network Rail Sans" panose="02000000040000020004" pitchFamily="2" charset="0"/>
              </a:rPr>
              <a:t>It is easy to understand and administer.</a:t>
            </a:r>
          </a:p>
        </p:txBody>
      </p:sp>
      <p:sp>
        <p:nvSpPr>
          <p:cNvPr id="56" name="TextBox 36">
            <a:extLst>
              <a:ext uri="{FF2B5EF4-FFF2-40B4-BE49-F238E27FC236}">
                <a16:creationId xmlns:a16="http://schemas.microsoft.com/office/drawing/2014/main" id="{B51FC4D4-C7FB-354F-08D6-DAFBF3E6AD4D}"/>
              </a:ext>
            </a:extLst>
          </p:cNvPr>
          <p:cNvSpPr txBox="1"/>
          <p:nvPr/>
        </p:nvSpPr>
        <p:spPr>
          <a:xfrm>
            <a:off x="1170423" y="4518571"/>
            <a:ext cx="3839564" cy="738664"/>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Financial certainty.</a:t>
            </a:r>
            <a:r>
              <a:rPr lang="en-GB" sz="1400" noProof="1">
                <a:latin typeface="Network Rail Sans" panose="02000000040000020004" pitchFamily="2" charset="0"/>
              </a:rPr>
              <a:t> All freight and charter operators are given the same level of certainty when it comes to factoring in performance costs.</a:t>
            </a:r>
          </a:p>
        </p:txBody>
      </p:sp>
      <p:sp>
        <p:nvSpPr>
          <p:cNvPr id="58" name="TextBox 35">
            <a:extLst>
              <a:ext uri="{FF2B5EF4-FFF2-40B4-BE49-F238E27FC236}">
                <a16:creationId xmlns:a16="http://schemas.microsoft.com/office/drawing/2014/main" id="{7A4B9CE0-36E3-3099-A1A5-204A268C6514}"/>
              </a:ext>
            </a:extLst>
          </p:cNvPr>
          <p:cNvSpPr txBox="1"/>
          <p:nvPr/>
        </p:nvSpPr>
        <p:spPr>
          <a:xfrm>
            <a:off x="1169582" y="5356027"/>
            <a:ext cx="3766759"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Consistency. </a:t>
            </a:r>
            <a:r>
              <a:rPr lang="en-GB" sz="1400" noProof="1">
                <a:latin typeface="Network Rail Sans" panose="02000000040000020004" pitchFamily="2" charset="0"/>
              </a:rPr>
              <a:t>All operators are treated equally regardless of markets served or geography. This avoids potential competition issues amongst operators.</a:t>
            </a:r>
          </a:p>
        </p:txBody>
      </p:sp>
      <p:sp>
        <p:nvSpPr>
          <p:cNvPr id="64" name="TextBox 36">
            <a:extLst>
              <a:ext uri="{FF2B5EF4-FFF2-40B4-BE49-F238E27FC236}">
                <a16:creationId xmlns:a16="http://schemas.microsoft.com/office/drawing/2014/main" id="{97A2225A-7EC9-A235-7A55-566349638037}"/>
              </a:ext>
            </a:extLst>
          </p:cNvPr>
          <p:cNvSpPr txBox="1"/>
          <p:nvPr/>
        </p:nvSpPr>
        <p:spPr>
          <a:xfrm>
            <a:off x="7621913" y="5095686"/>
            <a:ext cx="3980702" cy="954107"/>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a:latin typeface="Network Rail Sans" panose="02000000040000020004" pitchFamily="2" charset="0"/>
              </a:rPr>
              <a:t>Operational reality. </a:t>
            </a:r>
            <a:r>
              <a:rPr lang="en-GB" sz="1400">
                <a:latin typeface="Network Rail Sans" panose="02000000040000020004" pitchFamily="2" charset="0"/>
              </a:rPr>
              <a:t>A common benchmark may not reflect different routes, commodities, service patterns, or exposure to disruption.</a:t>
            </a:r>
          </a:p>
          <a:p>
            <a:pPr lvl="0"/>
            <a:endParaRPr lang="en-GB" sz="1400">
              <a:latin typeface="Network Rail Sans" panose="02000000040000020004" pitchFamily="2" charset="0"/>
            </a:endParaRPr>
          </a:p>
        </p:txBody>
      </p:sp>
    </p:spTree>
    <p:extLst>
      <p:ext uri="{BB962C8B-B14F-4D97-AF65-F5344CB8AC3E}">
        <p14:creationId xmlns:p14="http://schemas.microsoft.com/office/powerpoint/2010/main" val="1482508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8FE13-4A46-AD34-C988-2086CE22E3C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10989CF-9D63-C58D-DAF8-408172CFC6B6}"/>
              </a:ext>
            </a:extLst>
          </p:cNvPr>
          <p:cNvSpPr txBox="1">
            <a:spLocks/>
          </p:cNvSpPr>
          <p:nvPr/>
        </p:nvSpPr>
        <p:spPr>
          <a:xfrm>
            <a:off x="218207" y="353131"/>
            <a:ext cx="11023534" cy="54520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a:solidFill>
                  <a:srgbClr val="156082"/>
                </a:solidFill>
                <a:latin typeface="Network Rail Sans"/>
                <a:cs typeface="Arial"/>
              </a:rPr>
              <a:t>Emerging views on the level of granularity of performance schemes</a:t>
            </a:r>
            <a:endParaRPr lang="en-US">
              <a:solidFill>
                <a:srgbClr val="156082"/>
              </a:solidFill>
            </a:endParaRPr>
          </a:p>
        </p:txBody>
      </p:sp>
      <p:sp>
        <p:nvSpPr>
          <p:cNvPr id="22" name="TextBox 21">
            <a:extLst>
              <a:ext uri="{FF2B5EF4-FFF2-40B4-BE49-F238E27FC236}">
                <a16:creationId xmlns:a16="http://schemas.microsoft.com/office/drawing/2014/main" id="{96CEEAFF-463D-AD05-1A98-D8E4AB0229A2}"/>
              </a:ext>
            </a:extLst>
          </p:cNvPr>
          <p:cNvSpPr txBox="1"/>
          <p:nvPr/>
        </p:nvSpPr>
        <p:spPr>
          <a:xfrm>
            <a:off x="570248" y="1002138"/>
            <a:ext cx="10854794" cy="2327817"/>
          </a:xfrm>
          <a:prstGeom prst="rect">
            <a:avLst/>
          </a:prstGeom>
          <a:noFill/>
        </p:spPr>
        <p:txBody>
          <a:bodyPr wrap="square" rtlCol="0">
            <a:spAutoFit/>
          </a:bodyPr>
          <a:lstStyle/>
          <a:p>
            <a:pPr marL="342900" indent="-342900">
              <a:lnSpc>
                <a:spcPct val="110000"/>
              </a:lnSpc>
              <a:spcBef>
                <a:spcPts val="600"/>
              </a:spcBef>
              <a:spcAft>
                <a:spcPts val="800"/>
              </a:spcAft>
              <a:buFont typeface="Wingdings" panose="05000000000000000000" pitchFamily="2" charset="2"/>
              <a:buChar char="Ø"/>
            </a:pPr>
            <a:r>
              <a:rPr lang="en-GB" sz="1600">
                <a:latin typeface="Network Rail Sans" panose="02000000040000020004" pitchFamily="2" charset="0"/>
              </a:rPr>
              <a:t>The existing approach of having a national performance scheme brings many benefits to operators and to the infrastructure manager. We understand that freight and charter operators value the current approach, and that it is appropriate for the nature of the freight and charter markets (especially freight, which is not geographically bound in the same way as typical passenger services).</a:t>
            </a:r>
          </a:p>
          <a:p>
            <a:pPr marL="342900" indent="-342900">
              <a:lnSpc>
                <a:spcPct val="110000"/>
              </a:lnSpc>
              <a:spcBef>
                <a:spcPts val="600"/>
              </a:spcBef>
              <a:spcAft>
                <a:spcPts val="800"/>
              </a:spcAft>
              <a:buFont typeface="Wingdings" panose="05000000000000000000" pitchFamily="2" charset="2"/>
              <a:buChar char="Ø"/>
            </a:pPr>
            <a:r>
              <a:rPr lang="en-GB" sz="1600">
                <a:latin typeface="Network Rail Sans" panose="02000000040000020004" pitchFamily="2" charset="0"/>
              </a:rPr>
              <a:t>Therefore, we are not looking to change the level of granularity at which the performance schemes are applied. </a:t>
            </a:r>
            <a:r>
              <a:rPr lang="en-GB" sz="1600" b="1">
                <a:latin typeface="Network Rail Sans" panose="02000000040000020004" pitchFamily="2" charset="0"/>
              </a:rPr>
              <a:t>Our current thinking is that this should remain at a national level for freight and charter markets.</a:t>
            </a:r>
          </a:p>
          <a:p>
            <a:pPr marL="342900" indent="-342900">
              <a:lnSpc>
                <a:spcPct val="110000"/>
              </a:lnSpc>
              <a:spcBef>
                <a:spcPts val="600"/>
              </a:spcBef>
              <a:spcAft>
                <a:spcPts val="800"/>
              </a:spcAft>
              <a:buFont typeface="Wingdings" panose="05000000000000000000" pitchFamily="2" charset="2"/>
              <a:buChar char="Ø"/>
            </a:pPr>
            <a:r>
              <a:rPr lang="en-GB" sz="1600">
                <a:latin typeface="Network Rail Sans" panose="02000000040000020004" pitchFamily="2" charset="0"/>
              </a:rPr>
              <a:t>For completeness, we would welcome views on the following questions.</a:t>
            </a:r>
          </a:p>
        </p:txBody>
      </p:sp>
      <p:graphicFrame>
        <p:nvGraphicFramePr>
          <p:cNvPr id="3" name="Diagram 2">
            <a:extLst>
              <a:ext uri="{FF2B5EF4-FFF2-40B4-BE49-F238E27FC236}">
                <a16:creationId xmlns:a16="http://schemas.microsoft.com/office/drawing/2014/main" id="{EC8DD0AC-EEBB-E57F-7D52-B08DA4257C74}"/>
              </a:ext>
            </a:extLst>
          </p:cNvPr>
          <p:cNvGraphicFramePr/>
          <p:nvPr>
            <p:extLst>
              <p:ext uri="{D42A27DB-BD31-4B8C-83A1-F6EECF244321}">
                <p14:modId xmlns:p14="http://schemas.microsoft.com/office/powerpoint/2010/main" val="1677709190"/>
              </p:ext>
            </p:extLst>
          </p:nvPr>
        </p:nvGraphicFramePr>
        <p:xfrm>
          <a:off x="620426" y="3413934"/>
          <a:ext cx="10219095" cy="3413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4345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2D513-1CD5-E57D-50E5-2C4F059EBB0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B9549E0-0EDC-9048-8209-88C89BD92F09}"/>
              </a:ext>
            </a:extLst>
          </p:cNvPr>
          <p:cNvSpPr>
            <a:spLocks noGrp="1"/>
          </p:cNvSpPr>
          <p:nvPr>
            <p:ph type="body" sz="quarter" idx="13"/>
          </p:nvPr>
        </p:nvSpPr>
        <p:spPr>
          <a:xfrm>
            <a:off x="3084285" y="2987389"/>
            <a:ext cx="3338102" cy="885517"/>
          </a:xfrm>
        </p:spPr>
        <p:txBody>
          <a:bodyPr/>
          <a:lstStyle/>
          <a:p>
            <a:pPr algn="r"/>
            <a:r>
              <a:rPr lang="en-GB" sz="4400"/>
              <a:t>Next steps</a:t>
            </a:r>
          </a:p>
        </p:txBody>
      </p:sp>
      <p:sp>
        <p:nvSpPr>
          <p:cNvPr id="7" name="Text Placeholder 1">
            <a:extLst>
              <a:ext uri="{FF2B5EF4-FFF2-40B4-BE49-F238E27FC236}">
                <a16:creationId xmlns:a16="http://schemas.microsoft.com/office/drawing/2014/main" id="{E349E0A2-4907-8E7B-821B-314576561C1E}"/>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828763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9DDBF8-7151-4641-048D-2B9042F310DD}"/>
              </a:ext>
            </a:extLst>
          </p:cNvPr>
          <p:cNvSpPr>
            <a:spLocks noGrp="1"/>
          </p:cNvSpPr>
          <p:nvPr>
            <p:ph type="body" sz="quarter" idx="14"/>
          </p:nvPr>
        </p:nvSpPr>
        <p:spPr>
          <a:xfrm>
            <a:off x="831185" y="1344957"/>
            <a:ext cx="5644736" cy="4444307"/>
          </a:xfrm>
        </p:spPr>
        <p:txBody>
          <a:bodyPr/>
          <a:lstStyle/>
          <a:p>
            <a:pPr marL="285750" indent="-285750">
              <a:spcBef>
                <a:spcPts val="600"/>
              </a:spcBef>
              <a:spcAft>
                <a:spcPts val="600"/>
              </a:spcAft>
              <a:buFont typeface="Courier New" panose="02070309020205020404" pitchFamily="49" charset="0"/>
              <a:buChar char="o"/>
            </a:pPr>
            <a:r>
              <a:rPr lang="en-GB" sz="1800"/>
              <a:t>It is our intention that the Performance Scheme Statement (PScS) will set out how we will set performance expectations, and the level of granularity at which the Performance Schemes (for planned and unplanned disruption) will operate.</a:t>
            </a:r>
          </a:p>
          <a:p>
            <a:pPr marL="285750" indent="-285750">
              <a:spcBef>
                <a:spcPts val="600"/>
              </a:spcBef>
              <a:spcAft>
                <a:spcPts val="600"/>
              </a:spcAft>
              <a:buFont typeface="Courier New" panose="02070309020205020404" pitchFamily="49" charset="0"/>
              <a:buChar char="o"/>
            </a:pPr>
            <a:r>
              <a:rPr lang="en-GB" sz="1800"/>
              <a:t>We will reflect on the feedback and discussions in this workshop to develop our policy choices on how we set performance expectations and the level of scheme granularity. We currently expect to formally consult on this topic in Spring 2027. </a:t>
            </a:r>
          </a:p>
          <a:p>
            <a:pPr marL="285750" indent="-285750">
              <a:spcBef>
                <a:spcPts val="600"/>
              </a:spcBef>
              <a:spcAft>
                <a:spcPts val="600"/>
              </a:spcAft>
              <a:buFont typeface="Courier New" panose="02070309020205020404" pitchFamily="49" charset="0"/>
              <a:buChar char="o"/>
            </a:pPr>
            <a:r>
              <a:rPr lang="en-GB" sz="1800"/>
              <a:t>Stakeholders will have the opportunity to respond to the performance scheme consultation to provide further feedback on these topics.</a:t>
            </a:r>
          </a:p>
        </p:txBody>
      </p:sp>
      <p:sp>
        <p:nvSpPr>
          <p:cNvPr id="3" name="Slide Number Placeholder 2">
            <a:extLst>
              <a:ext uri="{FF2B5EF4-FFF2-40B4-BE49-F238E27FC236}">
                <a16:creationId xmlns:a16="http://schemas.microsoft.com/office/drawing/2014/main" id="{1C7BFA49-5B97-7179-FC9B-3EC83A536EA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76503D64-15F8-4C35-8D15-A27DE0C4DCFF}"/>
              </a:ext>
            </a:extLst>
          </p:cNvPr>
          <p:cNvGraphicFramePr>
            <a:graphicFrameLocks noGrp="1"/>
          </p:cNvGraphicFramePr>
          <p:nvPr/>
        </p:nvGraphicFramePr>
        <p:xfrm>
          <a:off x="6961953" y="767260"/>
          <a:ext cx="4796714" cy="2621280"/>
        </p:xfrm>
        <a:graphic>
          <a:graphicData uri="http://schemas.openxmlformats.org/drawingml/2006/table">
            <a:tbl>
              <a:tblPr firstRow="1" bandRow="1">
                <a:tableStyleId>{5C22544A-7EE6-4342-B048-85BDC9FD1C3A}</a:tableStyleId>
              </a:tblPr>
              <a:tblGrid>
                <a:gridCol w="4796714">
                  <a:extLst>
                    <a:ext uri="{9D8B030D-6E8A-4147-A177-3AD203B41FA5}">
                      <a16:colId xmlns:a16="http://schemas.microsoft.com/office/drawing/2014/main" val="3408449150"/>
                    </a:ext>
                  </a:extLst>
                </a:gridCol>
              </a:tblGrid>
              <a:tr h="482488">
                <a:tc>
                  <a:txBody>
                    <a:bodyPr/>
                    <a:lstStyle/>
                    <a:p>
                      <a:r>
                        <a:rPr lang="en-GB" sz="1400">
                          <a:latin typeface="Network Rail Sans" panose="02000000040000020004" pitchFamily="2" charset="0"/>
                        </a:rPr>
                        <a:t>Key dates / Look ahead – upcoming performance workshops </a:t>
                      </a:r>
                    </a:p>
                  </a:txBody>
                  <a:tcPr/>
                </a:tc>
                <a:extLst>
                  <a:ext uri="{0D108BD9-81ED-4DB2-BD59-A6C34878D82A}">
                    <a16:rowId xmlns:a16="http://schemas.microsoft.com/office/drawing/2014/main" val="3337840236"/>
                  </a:ext>
                </a:extLst>
              </a:tr>
              <a:tr h="424872">
                <a:tc>
                  <a:txBody>
                    <a:bodyPr/>
                    <a:lstStyle/>
                    <a:p>
                      <a:r>
                        <a:rPr lang="en-GB" sz="1400" b="1">
                          <a:latin typeface="Network Rail Sans" panose="02000000040000020004" pitchFamily="2" charset="0"/>
                        </a:rPr>
                        <a:t>Performance Scheme Additional Features on 22 September </a:t>
                      </a:r>
                      <a:r>
                        <a:rPr lang="en-GB" sz="1400">
                          <a:latin typeface="Network Rail Sans" panose="02000000040000020004" pitchFamily="2" charset="0"/>
                        </a:rPr>
                        <a:t>– Covering any additional elements of the performance scheme which have not already been covered, such as annual caps, incident caps, performance zones / bandings, claims processes etc.</a:t>
                      </a:r>
                    </a:p>
                  </a:txBody>
                  <a:tcPr/>
                </a:tc>
                <a:extLst>
                  <a:ext uri="{0D108BD9-81ED-4DB2-BD59-A6C34878D82A}">
                    <a16:rowId xmlns:a16="http://schemas.microsoft.com/office/drawing/2014/main" val="1890758752"/>
                  </a:ext>
                </a:extLst>
              </a:tr>
              <a:tr h="424872">
                <a:tc>
                  <a:txBody>
                    <a:bodyPr/>
                    <a:lstStyle/>
                    <a:p>
                      <a:r>
                        <a:rPr lang="en-GB" sz="1400" b="1">
                          <a:latin typeface="Network Rail Sans" panose="02000000040000020004" pitchFamily="2" charset="0"/>
                        </a:rPr>
                        <a:t>Early view of Performance Schemes in December 2026 </a:t>
                      </a:r>
                      <a:r>
                        <a:rPr lang="en-GB" sz="1400">
                          <a:latin typeface="Network Rail Sans" panose="02000000040000020004" pitchFamily="2" charset="0"/>
                        </a:rPr>
                        <a:t>– Providing an early view of the overall policy for the Performance Scheme (for planned and unplanned disruption) prior to formal consultation in Spring 2027.</a:t>
                      </a:r>
                    </a:p>
                  </a:txBody>
                  <a:tcPr/>
                </a:tc>
                <a:extLst>
                  <a:ext uri="{0D108BD9-81ED-4DB2-BD59-A6C34878D82A}">
                    <a16:rowId xmlns:a16="http://schemas.microsoft.com/office/drawing/2014/main" val="285185794"/>
                  </a:ext>
                </a:extLst>
              </a:tr>
            </a:tbl>
          </a:graphicData>
        </a:graphic>
      </p:graphicFrame>
      <p:sp>
        <p:nvSpPr>
          <p:cNvPr id="12" name="Text Placeholder 3">
            <a:extLst>
              <a:ext uri="{FF2B5EF4-FFF2-40B4-BE49-F238E27FC236}">
                <a16:creationId xmlns:a16="http://schemas.microsoft.com/office/drawing/2014/main" id="{83C10200-AA86-DCE7-EA5D-47A1A7EEA2A9}"/>
              </a:ext>
            </a:extLst>
          </p:cNvPr>
          <p:cNvSpPr txBox="1">
            <a:spLocks/>
          </p:cNvSpPr>
          <p:nvPr/>
        </p:nvSpPr>
        <p:spPr>
          <a:xfrm>
            <a:off x="626733" y="598359"/>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Summary and next steps</a:t>
            </a:r>
          </a:p>
        </p:txBody>
      </p:sp>
      <p:sp>
        <p:nvSpPr>
          <p:cNvPr id="13" name="Text Placeholder 2">
            <a:extLst>
              <a:ext uri="{FF2B5EF4-FFF2-40B4-BE49-F238E27FC236}">
                <a16:creationId xmlns:a16="http://schemas.microsoft.com/office/drawing/2014/main" id="{EC363CDF-42C2-A29A-8C9A-5C68A768F7B5}"/>
              </a:ext>
            </a:extLst>
          </p:cNvPr>
          <p:cNvSpPr txBox="1">
            <a:spLocks/>
          </p:cNvSpPr>
          <p:nvPr/>
        </p:nvSpPr>
        <p:spPr>
          <a:xfrm>
            <a:off x="6961953" y="4638220"/>
            <a:ext cx="4796714" cy="949650"/>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charges and performance workshops,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GBR's Charges and Performance Schemes</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Tree>
    <p:extLst>
      <p:ext uri="{BB962C8B-B14F-4D97-AF65-F5344CB8AC3E}">
        <p14:creationId xmlns:p14="http://schemas.microsoft.com/office/powerpoint/2010/main" val="960542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6BB6E9-FF68-DE02-3891-1FF70575FCF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sp>
        <p:nvSpPr>
          <p:cNvPr id="8" name="Text Placeholder 3">
            <a:extLst>
              <a:ext uri="{FF2B5EF4-FFF2-40B4-BE49-F238E27FC236}">
                <a16:creationId xmlns:a16="http://schemas.microsoft.com/office/drawing/2014/main" id="{4E7575D1-85B8-20B3-8E63-BF5FD5C716BF}"/>
              </a:ext>
            </a:extLst>
          </p:cNvPr>
          <p:cNvSpPr txBox="1">
            <a:spLocks/>
          </p:cNvSpPr>
          <p:nvPr/>
        </p:nvSpPr>
        <p:spPr>
          <a:xfrm>
            <a:off x="574474" y="606078"/>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How you can help shape GBR’s Charges Scheme and Performance Scheme Statements for FP1</a:t>
            </a:r>
          </a:p>
        </p:txBody>
      </p:sp>
      <p:sp>
        <p:nvSpPr>
          <p:cNvPr id="4" name="Text Placeholder 2">
            <a:extLst>
              <a:ext uri="{FF2B5EF4-FFF2-40B4-BE49-F238E27FC236}">
                <a16:creationId xmlns:a16="http://schemas.microsoft.com/office/drawing/2014/main" id="{FC54878A-EBBF-ED4D-ACE6-9B1BE02C47FC}"/>
              </a:ext>
            </a:extLst>
          </p:cNvPr>
          <p:cNvSpPr txBox="1">
            <a:spLocks/>
          </p:cNvSpPr>
          <p:nvPr/>
        </p:nvSpPr>
        <p:spPr>
          <a:xfrm>
            <a:off x="745882" y="5179410"/>
            <a:ext cx="11117288" cy="447892"/>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emerging proposals for charges and performance ,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https://www.networkrail.co.uk/industry-and-commercial/developing-gbrs-charges-and-performance-schemes/</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rPr>
              <a:t>If you have any questions or would like to discuss this further, you can contact the team via our dedicated inbox: </a:t>
            </a: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hlinkClick r:id="rId3"/>
              </a:rPr>
              <a:t>chargesandperformanceschemes@networkrail.co.uk</a:t>
            </a: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1D52E286-1F5B-7F7B-4B0C-6F6075E83B65}"/>
              </a:ext>
            </a:extLst>
          </p:cNvPr>
          <p:cNvSpPr>
            <a:spLocks noGrp="1"/>
          </p:cNvSpPr>
          <p:nvPr>
            <p:ph type="body" sz="quarter" idx="14"/>
          </p:nvPr>
        </p:nvSpPr>
        <p:spPr>
          <a:xfrm>
            <a:off x="745882" y="1804744"/>
            <a:ext cx="10788458" cy="1737053"/>
          </a:xfrm>
        </p:spPr>
        <p:txBody>
          <a:bodyPr/>
          <a:lstStyle/>
          <a:p>
            <a:r>
              <a:rPr lang="en-GB" sz="1800" b="1"/>
              <a:t>Ways to get involved:</a:t>
            </a:r>
          </a:p>
          <a:p>
            <a:endParaRPr lang="en-GB" sz="1800" b="1"/>
          </a:p>
          <a:p>
            <a:pPr marL="285750" indent="-285750">
              <a:spcAft>
                <a:spcPts val="800"/>
              </a:spcAft>
              <a:buFont typeface="Arial" panose="020B0604020202020204" pitchFamily="34" charset="0"/>
              <a:buChar char="•"/>
            </a:pPr>
            <a:r>
              <a:rPr lang="en-GB" sz="1800"/>
              <a:t>Technical workshops on important charges and performance scheme topics.</a:t>
            </a:r>
          </a:p>
          <a:p>
            <a:pPr marL="285750" indent="-285750">
              <a:spcAft>
                <a:spcPts val="800"/>
              </a:spcAft>
              <a:buFont typeface="Arial" panose="020B0604020202020204" pitchFamily="34" charset="0"/>
              <a:buChar char="•"/>
            </a:pPr>
            <a:r>
              <a:rPr lang="en-GB" sz="1800"/>
              <a:t>Targeted engagement with freight, devolved bodies, open access, other infrastructure managers, and funders. </a:t>
            </a:r>
          </a:p>
          <a:p>
            <a:r>
              <a:rPr lang="en-GB" sz="1800" b="1"/>
              <a:t>We are committed to:</a:t>
            </a:r>
          </a:p>
          <a:p>
            <a:endParaRPr lang="en-GB" sz="1800"/>
          </a:p>
        </p:txBody>
      </p:sp>
      <p:graphicFrame>
        <p:nvGraphicFramePr>
          <p:cNvPr id="7" name="Diagram 6">
            <a:extLst>
              <a:ext uri="{FF2B5EF4-FFF2-40B4-BE49-F238E27FC236}">
                <a16:creationId xmlns:a16="http://schemas.microsoft.com/office/drawing/2014/main" id="{836CEFEF-35AC-3C76-D762-517FA16FD600}"/>
              </a:ext>
            </a:extLst>
          </p:cNvPr>
          <p:cNvGraphicFramePr/>
          <p:nvPr/>
        </p:nvGraphicFramePr>
        <p:xfrm>
          <a:off x="745882" y="3397552"/>
          <a:ext cx="10788458" cy="2054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93393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5C5D0A67F34B498837BA2288A8E3E8" ma:contentTypeVersion="20" ma:contentTypeDescription="Create a new document." ma:contentTypeScope="" ma:versionID="bda7204226f74fd9e8fbc00c1b394b48">
  <xsd:schema xmlns:xsd="http://www.w3.org/2001/XMLSchema" xmlns:xs="http://www.w3.org/2001/XMLSchema" xmlns:p="http://schemas.microsoft.com/office/2006/metadata/properties" xmlns:ns2="741a431f-f11e-430b-8db8-9ff92049146f" xmlns:ns3="9ed464a4-0754-4a56-be90-7b5b5dd951f0" xmlns:ns4="af32717b-85d4-46b0-82d8-410bc3119485" targetNamespace="http://schemas.microsoft.com/office/2006/metadata/properties" ma:root="true" ma:fieldsID="d1bc75236d0556e3edaae12a61ee09a9" ns2:_="" ns3:_="" ns4:_="">
    <xsd:import namespace="741a431f-f11e-430b-8db8-9ff92049146f"/>
    <xsd:import namespace="9ed464a4-0754-4a56-be90-7b5b5dd951f0"/>
    <xsd:import namespace="af32717b-85d4-46b0-82d8-410bc31194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Topic" minOccurs="0"/>
                <xsd:element ref="ns2:lcf76f155ced4ddcb4097134ff3c332f" minOccurs="0"/>
                <xsd:element ref="ns4:TaxCatchAll" minOccurs="0"/>
                <xsd:element ref="ns2:MediaLengthInSeconds" minOccurs="0"/>
                <xsd:element ref="ns2:MediaServiceObjectDetectorVersions" minOccurs="0"/>
                <xsd:element ref="ns2:MarkedasFINA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1a431f-f11e-430b-8db8-9ff920491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Topic" ma:index="20" nillable="true" ma:displayName="Topic" ma:description="e.g. recalibration, briefing note, consultation..." ma:format="Dropdown" ma:internalName="Topic">
      <xsd:simpleType>
        <xsd:restriction base="dms:Text">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89bcca-d77b-429e-a31c-3f7c234e7016"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arkedasFINAL" ma:index="26" nillable="true" ma:displayName="Marked as FINAL" ma:default="0" ma:description="If yes, do not edit." ma:format="Dropdown" ma:internalName="MarkedasFINAL">
      <xsd:simpleType>
        <xsd:restriction base="dms:Boolean"/>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d464a4-0754-4a56-be90-7b5b5dd951f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f32717b-85d4-46b0-82d8-410bc3119485"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d7e2bf4-9443-440c-b8f7-768d39cd5f5e}" ma:internalName="TaxCatchAll" ma:showField="CatchAllData" ma:web="9ed464a4-0754-4a56-be90-7b5b5dd951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f32717b-85d4-46b0-82d8-410bc3119485" xsi:nil="true"/>
    <Topic xmlns="741a431f-f11e-430b-8db8-9ff92049146f" xsi:nil="true"/>
    <MarkedasFINAL xmlns="741a431f-f11e-430b-8db8-9ff92049146f">false</MarkedasFINAL>
    <lcf76f155ced4ddcb4097134ff3c332f xmlns="741a431f-f11e-430b-8db8-9ff92049146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7CB612-CD6E-4A4A-8389-91A7482DD114}">
  <ds:schemaRefs>
    <ds:schemaRef ds:uri="741a431f-f11e-430b-8db8-9ff92049146f"/>
    <ds:schemaRef ds:uri="9ed464a4-0754-4a56-be90-7b5b5dd951f0"/>
    <ds:schemaRef ds:uri="af32717b-85d4-46b0-82d8-410bc31194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7840119-86EF-4740-97DB-AB53CD267324}">
  <ds:schemaRefs>
    <ds:schemaRef ds:uri="http://purl.org/dc/terms/"/>
    <ds:schemaRef ds:uri="http://schemas.microsoft.com/office/2006/metadata/properties"/>
    <ds:schemaRef ds:uri="http://schemas.microsoft.com/office/2006/documentManagement/types"/>
    <ds:schemaRef ds:uri="9ed464a4-0754-4a56-be90-7b5b5dd951f0"/>
    <ds:schemaRef ds:uri="http://purl.org/dc/elements/1.1/"/>
    <ds:schemaRef ds:uri="http://purl.org/dc/dcmitype/"/>
    <ds:schemaRef ds:uri="http://schemas.microsoft.com/office/infopath/2007/PartnerControls"/>
    <ds:schemaRef ds:uri="http://schemas.openxmlformats.org/package/2006/metadata/core-properties"/>
    <ds:schemaRef ds:uri="af32717b-85d4-46b0-82d8-410bc3119485"/>
    <ds:schemaRef ds:uri="741a431f-f11e-430b-8db8-9ff92049146f"/>
    <ds:schemaRef ds:uri="http://www.w3.org/XML/1998/namespace"/>
  </ds:schemaRefs>
</ds:datastoreItem>
</file>

<file path=customXml/itemProps3.xml><?xml version="1.0" encoding="utf-8"?>
<ds:datastoreItem xmlns:ds="http://schemas.openxmlformats.org/officeDocument/2006/customXml" ds:itemID="{F0A15029-738C-498F-B2C6-7A89D8C290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3393</Words>
  <Application>Microsoft Office PowerPoint</Application>
  <PresentationFormat>Widescreen</PresentationFormat>
  <Paragraphs>282</Paragraphs>
  <Slides>24</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Aptos</vt:lpstr>
      <vt:lpstr>Aptos Display</vt:lpstr>
      <vt:lpstr>Arial</vt:lpstr>
      <vt:lpstr>Courier New</vt:lpstr>
      <vt:lpstr>Network Rail Sans</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Network Rail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Gareth Russell</dc:creator>
  <cp:lastModifiedBy>George Willicombe</cp:lastModifiedBy>
  <cp:revision>1</cp:revision>
  <dcterms:created xsi:type="dcterms:W3CDTF">2026-05-28T08:06:38Z</dcterms:created>
  <dcterms:modified xsi:type="dcterms:W3CDTF">2026-09-17T11:36:36Z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577031b-11bc-4db9-b655-7d79027ad570_Enabled">
    <vt:lpwstr>true</vt:lpwstr>
  </property>
  <property fmtid="{D5CDD505-2E9C-101B-9397-08002B2CF9AE}" pid="3" name="MSIP_Label_8577031b-11bc-4db9-b655-7d79027ad570_SetDate">
    <vt:lpwstr>2026-05-28T09:37:20Z</vt:lpwstr>
  </property>
  <property fmtid="{D5CDD505-2E9C-101B-9397-08002B2CF9AE}" pid="4" name="MSIP_Label_8577031b-11bc-4db9-b655-7d79027ad570_Method">
    <vt:lpwstr>Standard</vt:lpwstr>
  </property>
  <property fmtid="{D5CDD505-2E9C-101B-9397-08002B2CF9AE}" pid="5" name="MSIP_Label_8577031b-11bc-4db9-b655-7d79027ad570_Name">
    <vt:lpwstr>8577031b-11bc-4db9-b655-7d79027ad570</vt:lpwstr>
  </property>
  <property fmtid="{D5CDD505-2E9C-101B-9397-08002B2CF9AE}" pid="6" name="MSIP_Label_8577031b-11bc-4db9-b655-7d79027ad570_SiteId">
    <vt:lpwstr>c22cc3e1-5d7f-4f4d-be03-d5a158cc9409</vt:lpwstr>
  </property>
  <property fmtid="{D5CDD505-2E9C-101B-9397-08002B2CF9AE}" pid="7" name="MSIP_Label_8577031b-11bc-4db9-b655-7d79027ad570_ActionId">
    <vt:lpwstr>cac44a0a-14d3-4a16-a1f7-d6bbeb214074</vt:lpwstr>
  </property>
  <property fmtid="{D5CDD505-2E9C-101B-9397-08002B2CF9AE}" pid="8" name="MSIP_Label_8577031b-11bc-4db9-b655-7d79027ad570_ContentBits">
    <vt:lpwstr>1</vt:lpwstr>
  </property>
  <property fmtid="{D5CDD505-2E9C-101B-9397-08002B2CF9AE}" pid="9" name="MSIP_Label_8577031b-11bc-4db9-b655-7d79027ad570_Tag">
    <vt:lpwstr>10, 3, 0, 1</vt:lpwstr>
  </property>
  <property fmtid="{D5CDD505-2E9C-101B-9397-08002B2CF9AE}" pid="10" name="ClassificationContentMarkingHeaderLocations">
    <vt:lpwstr>Office Theme:8</vt:lpwstr>
  </property>
  <property fmtid="{D5CDD505-2E9C-101B-9397-08002B2CF9AE}" pid="11" name="ClassificationContentMarkingHeaderText">
    <vt:lpwstr>OFFICIAL</vt:lpwstr>
  </property>
  <property fmtid="{D5CDD505-2E9C-101B-9397-08002B2CF9AE}" pid="12" name="ContentTypeId">
    <vt:lpwstr>0x0101001C5C5D0A67F34B498837BA2288A8E3E8</vt:lpwstr>
  </property>
  <property fmtid="{D5CDD505-2E9C-101B-9397-08002B2CF9AE}" pid="13" name="MediaServiceImageTags">
    <vt:lpwstr/>
  </property>
</Properties>
</file>