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8E_765AACD9.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3" r:id="rId5"/>
  </p:sldMasterIdLst>
  <p:notesMasterIdLst>
    <p:notesMasterId r:id="rId24"/>
  </p:notesMasterIdLst>
  <p:sldIdLst>
    <p:sldId id="295" r:id="rId6"/>
    <p:sldId id="294" r:id="rId7"/>
    <p:sldId id="386" r:id="rId8"/>
    <p:sldId id="387" r:id="rId9"/>
    <p:sldId id="398" r:id="rId10"/>
    <p:sldId id="395" r:id="rId11"/>
    <p:sldId id="403" r:id="rId12"/>
    <p:sldId id="397" r:id="rId13"/>
    <p:sldId id="401" r:id="rId14"/>
    <p:sldId id="404" r:id="rId15"/>
    <p:sldId id="388" r:id="rId16"/>
    <p:sldId id="280" r:id="rId17"/>
    <p:sldId id="402" r:id="rId18"/>
    <p:sldId id="407" r:id="rId19"/>
    <p:sldId id="406" r:id="rId20"/>
    <p:sldId id="373" r:id="rId21"/>
    <p:sldId id="370" r:id="rId22"/>
    <p:sldId id="30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29D75D0F-B397-637A-0BFB-2DCBDCEE11FD}" name="Rachel Grashion" initials="RG" userId="S::rgrashio@networkrail.co.uk::b5eb446e-2934-41e4-895f-ba1fce65d8b1" providerId="AD"/>
  <p188:author id="{4C0BE314-9EC8-67A4-E414-8FC244B22CE8}" name="Gareth Russell" initials="GR" userId="S::GRussel2@networkrail.co.uk::06e8a21c-5b3b-4cc9-870e-09374422845a" providerId="AD"/>
  <p188:author id="{F1EF4547-5DBD-35D3-6D6F-AA93AB30DBE0}" name="Gareth Russell" initials="GR" userId="S::grussel2@networkrail.co.uk::06e8a21c-5b3b-4cc9-870e-09374422845a" providerId="AD"/>
  <p188:author id="{F2519E71-90F8-6897-1676-9A2528A4ADE9}" name="Caitlin Scarlett" initials="CS" userId="S::CScarle1@networkrail.co.uk::eced7f36-a3cb-4967-bc8e-3b96053e33cb" providerId="AD"/>
  <p188:author id="{B1D3F490-F746-CC08-FECF-25D6FE2AC7A1}" name="Rachel Grashion" initials="RG" userId="S::RGrashio@networkrail.co.uk::b5eb446e-2934-41e4-895f-ba1fce65d8b1" providerId="AD"/>
  <p188:author id="{1C9266E3-9F37-5ACA-8AA6-744FFD753260}" name="George Willicombe" initials="GW" userId="S::GWillico@networkrail.co.uk::4947754b-3353-4380-9f3c-a15b179a1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FF"/>
    <a:srgbClr val="0E0E0E"/>
    <a:srgbClr val="F2F2F2"/>
    <a:srgbClr val="156082"/>
    <a:srgbClr val="628698"/>
    <a:srgbClr val="60AB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7AACCE-5AC4-40EA-C04A-F14C7E465ACE}" v="22" dt="2026-06-24T09:45:24.9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06" y="-68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eth Russell" userId="S::grussel2@networkrail.co.uk::06e8a21c-5b3b-4cc9-870e-09374422845a" providerId="AD" clId="Web-{957AACCE-5AC4-40EA-C04A-F14C7E465ACE}"/>
    <pc:docChg chg="modSld">
      <pc:chgData name="Gareth Russell" userId="S::grussel2@networkrail.co.uk::06e8a21c-5b3b-4cc9-870e-09374422845a" providerId="AD" clId="Web-{957AACCE-5AC4-40EA-C04A-F14C7E465ACE}" dt="2026-06-24T09:45:24.984" v="21" actId="20577"/>
      <pc:docMkLst>
        <pc:docMk/>
      </pc:docMkLst>
      <pc:sldChg chg="modSp">
        <pc:chgData name="Gareth Russell" userId="S::grussel2@networkrail.co.uk::06e8a21c-5b3b-4cc9-870e-09374422845a" providerId="AD" clId="Web-{957AACCE-5AC4-40EA-C04A-F14C7E465ACE}" dt="2026-06-24T09:45:24.984" v="21" actId="20577"/>
        <pc:sldMkLst>
          <pc:docMk/>
          <pc:sldMk cId="4051030969" sldId="395"/>
        </pc:sldMkLst>
        <pc:spChg chg="mod">
          <ac:chgData name="Gareth Russell" userId="S::grussel2@networkrail.co.uk::06e8a21c-5b3b-4cc9-870e-09374422845a" providerId="AD" clId="Web-{957AACCE-5AC4-40EA-C04A-F14C7E465ACE}" dt="2026-06-24T09:45:24.984" v="21" actId="20577"/>
          <ac:spMkLst>
            <pc:docMk/>
            <pc:sldMk cId="4051030969" sldId="395"/>
            <ac:spMk id="3" creationId="{596CFEF0-4956-8829-A7C0-6E13D7616550}"/>
          </ac:spMkLst>
        </pc:spChg>
      </pc:sldChg>
    </pc:docChg>
  </pc:docChgLst>
  <pc:docChgLst>
    <pc:chgData name="Gareth Russell" userId="S::grussel2@networkrail.co.uk::06e8a21c-5b3b-4cc9-870e-09374422845a" providerId="AD" clId="Web-{20808EFD-B278-F01B-54CD-D71232BD06B0}"/>
    <pc:docChg chg="modSld">
      <pc:chgData name="Gareth Russell" userId="S::grussel2@networkrail.co.uk::06e8a21c-5b3b-4cc9-870e-09374422845a" providerId="AD" clId="Web-{20808EFD-B278-F01B-54CD-D71232BD06B0}" dt="2026-05-29T13:16:16.664" v="110" actId="20577"/>
      <pc:docMkLst>
        <pc:docMk/>
      </pc:docMkLst>
    </pc:docChg>
  </pc:docChgLst>
  <pc:docChgLst>
    <pc:chgData name="Caitlin Scarlett" userId="eced7f36-a3cb-4967-bc8e-3b96053e33cb" providerId="ADAL" clId="{C446E3C1-8D0C-4D1C-9809-322A07500AAE}"/>
    <pc:docChg chg="undo custSel modSld">
      <pc:chgData name="Caitlin Scarlett" userId="eced7f36-a3cb-4967-bc8e-3b96053e33cb" providerId="ADAL" clId="{C446E3C1-8D0C-4D1C-9809-322A07500AAE}" dt="2026-06-19T09:26:25.678" v="1654" actId="20577"/>
      <pc:docMkLst>
        <pc:docMk/>
      </pc:docMkLst>
      <pc:sldChg chg="modSp mod">
        <pc:chgData name="Caitlin Scarlett" userId="eced7f36-a3cb-4967-bc8e-3b96053e33cb" providerId="ADAL" clId="{C446E3C1-8D0C-4D1C-9809-322A07500AAE}" dt="2026-06-18T16:24:40.651" v="1505" actId="6549"/>
        <pc:sldMkLst>
          <pc:docMk/>
          <pc:sldMk cId="3904985221" sldId="280"/>
        </pc:sldMkLst>
        <pc:spChg chg="mod">
          <ac:chgData name="Caitlin Scarlett" userId="eced7f36-a3cb-4967-bc8e-3b96053e33cb" providerId="ADAL" clId="{C446E3C1-8D0C-4D1C-9809-322A07500AAE}" dt="2026-06-18T16:24:40.651" v="1505" actId="6549"/>
          <ac:spMkLst>
            <pc:docMk/>
            <pc:sldMk cId="3904985221" sldId="280"/>
            <ac:spMk id="4" creationId="{1DC2079B-98D5-AEC1-59EC-74085362966D}"/>
          </ac:spMkLst>
        </pc:spChg>
      </pc:sldChg>
      <pc:sldChg chg="modSp mod">
        <pc:chgData name="Caitlin Scarlett" userId="eced7f36-a3cb-4967-bc8e-3b96053e33cb" providerId="ADAL" clId="{C446E3C1-8D0C-4D1C-9809-322A07500AAE}" dt="2026-06-19T09:12:33.467" v="1506" actId="6549"/>
        <pc:sldMkLst>
          <pc:docMk/>
          <pc:sldMk cId="407886786" sldId="386"/>
        </pc:sldMkLst>
        <pc:spChg chg="mod">
          <ac:chgData name="Caitlin Scarlett" userId="eced7f36-a3cb-4967-bc8e-3b96053e33cb" providerId="ADAL" clId="{C446E3C1-8D0C-4D1C-9809-322A07500AAE}" dt="2026-06-19T09:12:33.467" v="1506" actId="6549"/>
          <ac:spMkLst>
            <pc:docMk/>
            <pc:sldMk cId="407886786" sldId="386"/>
            <ac:spMk id="2" creationId="{21F5A795-893B-7C78-155B-0720C36EA92A}"/>
          </ac:spMkLst>
        </pc:spChg>
      </pc:sldChg>
      <pc:sldChg chg="modSp mod modCm">
        <pc:chgData name="Caitlin Scarlett" userId="eced7f36-a3cb-4967-bc8e-3b96053e33cb" providerId="ADAL" clId="{C446E3C1-8D0C-4D1C-9809-322A07500AAE}" dt="2026-06-19T09:18:09.915" v="1625" actId="20577"/>
        <pc:sldMkLst>
          <pc:docMk/>
          <pc:sldMk cId="4051030969" sldId="395"/>
        </pc:sldMkLst>
        <pc:spChg chg="mod">
          <ac:chgData name="Caitlin Scarlett" userId="eced7f36-a3cb-4967-bc8e-3b96053e33cb" providerId="ADAL" clId="{C446E3C1-8D0C-4D1C-9809-322A07500AAE}" dt="2026-06-18T16:09:11.899" v="1468" actId="20577"/>
          <ac:spMkLst>
            <pc:docMk/>
            <pc:sldMk cId="4051030969" sldId="395"/>
            <ac:spMk id="3" creationId="{596CFEF0-4956-8829-A7C0-6E13D7616550}"/>
          </ac:spMkLst>
        </pc:spChg>
        <pc:graphicFrameChg chg="mod modGraphic">
          <ac:chgData name="Caitlin Scarlett" userId="eced7f36-a3cb-4967-bc8e-3b96053e33cb" providerId="ADAL" clId="{C446E3C1-8D0C-4D1C-9809-322A07500AAE}" dt="2026-06-19T09:18:09.915" v="1625" actId="20577"/>
          <ac:graphicFrameMkLst>
            <pc:docMk/>
            <pc:sldMk cId="4051030969" sldId="395"/>
            <ac:graphicFrameMk id="16" creationId="{58CA9162-189B-20EF-9E08-46715631B992}"/>
          </ac:graphicFrameMkLst>
        </pc:graphicFrame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6-18T16:09:11.899" v="1468" actId="20577"/>
              <pc2:cmMkLst xmlns:pc2="http://schemas.microsoft.com/office/powerpoint/2019/9/main/command">
                <pc:docMk/>
                <pc:sldMk cId="4051030969" sldId="395"/>
                <pc2:cmMk id="{8F5D3F33-FF93-45E6-94A2-4DC48B0EB917}"/>
              </pc2:cmMkLst>
            </pc226:cmChg>
            <pc226:cmChg xmlns:pc226="http://schemas.microsoft.com/office/powerpoint/2022/06/main/command" chg="mod">
              <pc226:chgData name="Caitlin Scarlett" userId="eced7f36-a3cb-4967-bc8e-3b96053e33cb" providerId="ADAL" clId="{C446E3C1-8D0C-4D1C-9809-322A07500AAE}" dt="2026-06-18T16:09:11.899" v="1468" actId="20577"/>
              <pc2:cmMkLst xmlns:pc2="http://schemas.microsoft.com/office/powerpoint/2019/9/main/command">
                <pc:docMk/>
                <pc:sldMk cId="4051030969" sldId="395"/>
                <pc2:cmMk id="{3E3B3188-3A35-4D4B-9B48-92872254C0BF}"/>
              </pc2:cmMkLst>
            </pc226:cmChg>
            <pc226:cmChg xmlns:pc226="http://schemas.microsoft.com/office/powerpoint/2022/06/main/command" chg="mod">
              <pc226:chgData name="Caitlin Scarlett" userId="eced7f36-a3cb-4967-bc8e-3b96053e33cb" providerId="ADAL" clId="{C446E3C1-8D0C-4D1C-9809-322A07500AAE}" dt="2026-06-18T16:09:11.899" v="1468" actId="20577"/>
              <pc2:cmMkLst xmlns:pc2="http://schemas.microsoft.com/office/powerpoint/2019/9/main/command">
                <pc:docMk/>
                <pc:sldMk cId="4051030969" sldId="395"/>
                <pc2:cmMk id="{D3F03DD4-7508-4310-A5A9-EBE845F4521D}"/>
              </pc2:cmMkLst>
            </pc226:cmChg>
          </p:ext>
        </pc:extLst>
      </pc:sldChg>
      <pc:sldChg chg="modSp mod">
        <pc:chgData name="Caitlin Scarlett" userId="eced7f36-a3cb-4967-bc8e-3b96053e33cb" providerId="ADAL" clId="{C446E3C1-8D0C-4D1C-9809-322A07500AAE}" dt="2026-06-18T16:20:29.359" v="1502" actId="20577"/>
        <pc:sldMkLst>
          <pc:docMk/>
          <pc:sldMk cId="2795125137" sldId="397"/>
        </pc:sldMkLst>
        <pc:spChg chg="mod">
          <ac:chgData name="Caitlin Scarlett" userId="eced7f36-a3cb-4967-bc8e-3b96053e33cb" providerId="ADAL" clId="{C446E3C1-8D0C-4D1C-9809-322A07500AAE}" dt="2026-06-18T16:19:21.947" v="1470" actId="6549"/>
          <ac:spMkLst>
            <pc:docMk/>
            <pc:sldMk cId="2795125137" sldId="397"/>
            <ac:spMk id="4" creationId="{D7816423-2D3A-9DC4-18D0-1331AA5B8993}"/>
          </ac:spMkLst>
        </pc:spChg>
        <pc:spChg chg="mod">
          <ac:chgData name="Caitlin Scarlett" userId="eced7f36-a3cb-4967-bc8e-3b96053e33cb" providerId="ADAL" clId="{C446E3C1-8D0C-4D1C-9809-322A07500AAE}" dt="2026-06-18T16:20:29.359" v="1502" actId="20577"/>
          <ac:spMkLst>
            <pc:docMk/>
            <pc:sldMk cId="2795125137" sldId="397"/>
            <ac:spMk id="12" creationId="{AE52F9C8-33D8-3B0B-14E3-03BA74767111}"/>
          </ac:spMkLst>
        </pc:spChg>
      </pc:sldChg>
      <pc:sldChg chg="modSp mod modCm">
        <pc:chgData name="Caitlin Scarlett" userId="eced7f36-a3cb-4967-bc8e-3b96053e33cb" providerId="ADAL" clId="{C446E3C1-8D0C-4D1C-9809-322A07500AAE}" dt="2026-06-19T09:13:03.154" v="1565" actId="20577"/>
        <pc:sldMkLst>
          <pc:docMk/>
          <pc:sldMk cId="1985653977" sldId="398"/>
        </pc:sldMkLst>
        <pc:spChg chg="mod">
          <ac:chgData name="Caitlin Scarlett" userId="eced7f36-a3cb-4967-bc8e-3b96053e33cb" providerId="ADAL" clId="{C446E3C1-8D0C-4D1C-9809-322A07500AAE}" dt="2026-06-19T09:13:03.154" v="1565" actId="20577"/>
          <ac:spMkLst>
            <pc:docMk/>
            <pc:sldMk cId="1985653977" sldId="398"/>
            <ac:spMk id="13" creationId="{7AF0A43F-46D8-0EE5-A573-3911D1A36A45}"/>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6-19T09:13:03.154" v="1565" actId="20577"/>
              <pc2:cmMkLst xmlns:pc2="http://schemas.microsoft.com/office/powerpoint/2019/9/main/command">
                <pc:docMk/>
                <pc:sldMk cId="1985653977" sldId="398"/>
                <pc2:cmMk id="{2CEE22BD-7FDD-4D96-AC12-158E99F08EC7}"/>
              </pc2:cmMkLst>
            </pc226:cmChg>
          </p:ext>
        </pc:extLst>
      </pc:sldChg>
      <pc:sldChg chg="modSp mod">
        <pc:chgData name="Caitlin Scarlett" userId="eced7f36-a3cb-4967-bc8e-3b96053e33cb" providerId="ADAL" clId="{C446E3C1-8D0C-4D1C-9809-322A07500AAE}" dt="2026-06-19T09:26:25.678" v="1654" actId="20577"/>
        <pc:sldMkLst>
          <pc:docMk/>
          <pc:sldMk cId="471242826" sldId="404"/>
        </pc:sldMkLst>
        <pc:spChg chg="mod">
          <ac:chgData name="Caitlin Scarlett" userId="eced7f36-a3cb-4967-bc8e-3b96053e33cb" providerId="ADAL" clId="{C446E3C1-8D0C-4D1C-9809-322A07500AAE}" dt="2026-06-19T09:26:25.678" v="1654" actId="20577"/>
          <ac:spMkLst>
            <pc:docMk/>
            <pc:sldMk cId="471242826" sldId="404"/>
            <ac:spMk id="9" creationId="{D3907CA8-3D64-1A0E-A5FD-34D8AA9CE09A}"/>
          </ac:spMkLst>
        </pc:spChg>
      </pc:sldChg>
    </pc:docChg>
  </pc:docChgLst>
  <pc:docChgLst>
    <pc:chgData name="Gareth Russell" userId="S::grussel2@networkrail.co.uk::06e8a21c-5b3b-4cc9-870e-09374422845a" providerId="AD" clId="Web-{834C4703-3573-C111-38E8-1CB387342D01}"/>
    <pc:docChg chg="addSld delSld modSld">
      <pc:chgData name="Gareth Russell" userId="S::grussel2@networkrail.co.uk::06e8a21c-5b3b-4cc9-870e-09374422845a" providerId="AD" clId="Web-{834C4703-3573-C111-38E8-1CB387342D01}" dt="2026-06-18T12:16:46.665" v="1718"/>
      <pc:docMkLst>
        <pc:docMk/>
      </pc:docMkLst>
      <pc:sldChg chg="modSp">
        <pc:chgData name="Gareth Russell" userId="S::grussel2@networkrail.co.uk::06e8a21c-5b3b-4cc9-870e-09374422845a" providerId="AD" clId="Web-{834C4703-3573-C111-38E8-1CB387342D01}" dt="2026-06-17T14:44:29.293" v="9"/>
        <pc:sldMkLst>
          <pc:docMk/>
          <pc:sldMk cId="4051030969" sldId="395"/>
        </pc:sldMkLst>
        <pc:graphicFrameChg chg="mod modGraphic">
          <ac:chgData name="Gareth Russell" userId="S::grussel2@networkrail.co.uk::06e8a21c-5b3b-4cc9-870e-09374422845a" providerId="AD" clId="Web-{834C4703-3573-C111-38E8-1CB387342D01}" dt="2026-06-17T14:44:29.293" v="9"/>
          <ac:graphicFrameMkLst>
            <pc:docMk/>
            <pc:sldMk cId="4051030969" sldId="395"/>
            <ac:graphicFrameMk id="16" creationId="{58CA9162-189B-20EF-9E08-46715631B992}"/>
          </ac:graphicFrameMkLst>
        </pc:graphicFrameChg>
      </pc:sldChg>
      <pc:sldChg chg="addSp delSp modSp add mod replId modShow">
        <pc:chgData name="Gareth Russell" userId="S::grussel2@networkrail.co.uk::06e8a21c-5b3b-4cc9-870e-09374422845a" providerId="AD" clId="Web-{834C4703-3573-C111-38E8-1CB387342D01}" dt="2026-06-18T10:58:32.414" v="1717"/>
        <pc:sldMkLst>
          <pc:docMk/>
          <pc:sldMk cId="756408739" sldId="402"/>
        </pc:sldMkLst>
        <pc:spChg chg="mod">
          <ac:chgData name="Gareth Russell" userId="S::grussel2@networkrail.co.uk::06e8a21c-5b3b-4cc9-870e-09374422845a" providerId="AD" clId="Web-{834C4703-3573-C111-38E8-1CB387342D01}" dt="2026-06-18T09:00:13.966" v="64" actId="20577"/>
          <ac:spMkLst>
            <pc:docMk/>
            <pc:sldMk cId="756408739" sldId="402"/>
            <ac:spMk id="2" creationId="{25110E28-875B-02C1-0720-9EF4939B3D63}"/>
          </ac:spMkLst>
        </pc:spChg>
        <pc:spChg chg="add">
          <ac:chgData name="Gareth Russell" userId="S::grussel2@networkrail.co.uk::06e8a21c-5b3b-4cc9-870e-09374422845a" providerId="AD" clId="Web-{834C4703-3573-C111-38E8-1CB387342D01}" dt="2026-06-18T09:00:00.981" v="34"/>
          <ac:spMkLst>
            <pc:docMk/>
            <pc:sldMk cId="756408739" sldId="402"/>
            <ac:spMk id="13" creationId="{C067012B-7109-906C-761D-0180EDC9C6D0}"/>
          </ac:spMkLst>
        </pc:spChg>
        <pc:spChg chg="add">
          <ac:chgData name="Gareth Russell" userId="S::grussel2@networkrail.co.uk::06e8a21c-5b3b-4cc9-870e-09374422845a" providerId="AD" clId="Web-{834C4703-3573-C111-38E8-1CB387342D01}" dt="2026-06-18T09:10:40.419" v="677"/>
          <ac:spMkLst>
            <pc:docMk/>
            <pc:sldMk cId="756408739" sldId="402"/>
            <ac:spMk id="18" creationId="{8D0C8D23-6940-E500-58DF-B96686BB8415}"/>
          </ac:spMkLst>
        </pc:spChg>
        <pc:spChg chg="add">
          <ac:chgData name="Gareth Russell" userId="S::grussel2@networkrail.co.uk::06e8a21c-5b3b-4cc9-870e-09374422845a" providerId="AD" clId="Web-{834C4703-3573-C111-38E8-1CB387342D01}" dt="2026-06-18T09:10:40.419" v="677"/>
          <ac:spMkLst>
            <pc:docMk/>
            <pc:sldMk cId="756408739" sldId="402"/>
            <ac:spMk id="19" creationId="{A4168042-D7C5-A9FB-CBCE-52F0E4EF5143}"/>
          </ac:spMkLst>
        </pc:spChg>
      </pc:sldChg>
    </pc:docChg>
  </pc:docChgLst>
  <pc:docChgLst>
    <pc:chgData name="Gareth Russell" userId="06e8a21c-5b3b-4cc9-870e-09374422845a" providerId="ADAL" clId="{7084FF71-A6B9-48DC-B495-31010F8EB926}"/>
    <pc:docChg chg="undo custSel addSld delSld modSld">
      <pc:chgData name="Gareth Russell" userId="06e8a21c-5b3b-4cc9-870e-09374422845a" providerId="ADAL" clId="{7084FF71-A6B9-48DC-B495-31010F8EB926}" dt="2026-06-11T11:09:52.460" v="16716" actId="207"/>
      <pc:docMkLst>
        <pc:docMk/>
      </pc:docMkLst>
      <pc:sldChg chg="addSp delSp modSp add mod modCm">
        <pc:chgData name="Gareth Russell" userId="06e8a21c-5b3b-4cc9-870e-09374422845a" providerId="ADAL" clId="{7084FF71-A6B9-48DC-B495-31010F8EB926}" dt="2026-06-10T12:13:08.382" v="16666" actId="113"/>
        <pc:sldMkLst>
          <pc:docMk/>
          <pc:sldMk cId="4051030969" sldId="395"/>
        </pc:sldMkLst>
        <pc:spChg chg="mod">
          <ac:chgData name="Gareth Russell" userId="06e8a21c-5b3b-4cc9-870e-09374422845a" providerId="ADAL" clId="{7084FF71-A6B9-48DC-B495-31010F8EB926}" dt="2026-06-10T12:13:08.382" v="16666" actId="113"/>
          <ac:spMkLst>
            <pc:docMk/>
            <pc:sldMk cId="4051030969" sldId="395"/>
            <ac:spMk id="3" creationId="{596CFEF0-4956-8829-A7C0-6E13D7616550}"/>
          </ac:spMkLst>
        </pc:spChg>
        <pc:spChg chg="add mod ord">
          <ac:chgData name="Gareth Russell" userId="06e8a21c-5b3b-4cc9-870e-09374422845a" providerId="ADAL" clId="{7084FF71-A6B9-48DC-B495-31010F8EB926}" dt="2026-06-04T15:28:31.119" v="8909" actId="208"/>
          <ac:spMkLst>
            <pc:docMk/>
            <pc:sldMk cId="4051030969" sldId="395"/>
            <ac:spMk id="8" creationId="{550F7ADF-680E-DEEC-EA37-45930BD8CAB8}"/>
          </ac:spMkLst>
        </pc:spChg>
        <pc:extLst>
          <p:ext xmlns:p="http://schemas.openxmlformats.org/presentationml/2006/main" uri="{D6D511B9-2390-475A-947B-AFAB55BFBCF1}">
            <pc226:cmChg xmlns:pc226="http://schemas.microsoft.com/office/powerpoint/2022/06/main/command" chg="mod">
              <pc226:chgData name="Gareth Russell" userId="06e8a21c-5b3b-4cc9-870e-09374422845a" providerId="ADAL" clId="{7084FF71-A6B9-48DC-B495-31010F8EB926}" dt="2026-06-10T12:12:51.716" v="16663" actId="20577"/>
              <pc2:cmMkLst xmlns:pc2="http://schemas.microsoft.com/office/powerpoint/2019/9/main/command">
                <pc:docMk/>
                <pc:sldMk cId="4051030969" sldId="395"/>
                <pc2:cmMk id="{64026530-6117-4DAA-94E2-320084B8F9B0}"/>
              </pc2:cmMkLst>
            </pc226:cmChg>
          </p:ext>
        </pc:extLst>
      </pc:sldChg>
    </pc:docChg>
  </pc:docChgLst>
  <pc:docChgLst>
    <pc:chgData name="Rachel Grashion" userId="S::rgrashio@networkrail.co.uk::b5eb446e-2934-41e4-895f-ba1fce65d8b1" providerId="AD" clId="Web-{F045907B-AF22-6371-67F0-57B2DA52D273}"/>
    <pc:docChg chg="mod addSld delSld modSld">
      <pc:chgData name="Rachel Grashion" userId="S::rgrashio@networkrail.co.uk::b5eb446e-2934-41e4-895f-ba1fce65d8b1" providerId="AD" clId="Web-{F045907B-AF22-6371-67F0-57B2DA52D273}" dt="2026-06-19T09:47:08.733" v="201" actId="20577"/>
      <pc:docMkLst>
        <pc:docMk/>
      </pc:docMkLst>
      <pc:sldChg chg="modSp">
        <pc:chgData name="Rachel Grashion" userId="S::rgrashio@networkrail.co.uk::b5eb446e-2934-41e4-895f-ba1fce65d8b1" providerId="AD" clId="Web-{F045907B-AF22-6371-67F0-57B2DA52D273}" dt="2026-06-19T09:42:34.757" v="140" actId="20577"/>
        <pc:sldMkLst>
          <pc:docMk/>
          <pc:sldMk cId="3904985221" sldId="280"/>
        </pc:sldMkLst>
        <pc:spChg chg="mod">
          <ac:chgData name="Rachel Grashion" userId="S::rgrashio@networkrail.co.uk::b5eb446e-2934-41e4-895f-ba1fce65d8b1" providerId="AD" clId="Web-{F045907B-AF22-6371-67F0-57B2DA52D273}" dt="2026-06-19T09:42:34.757" v="140" actId="20577"/>
          <ac:spMkLst>
            <pc:docMk/>
            <pc:sldMk cId="3904985221" sldId="280"/>
            <ac:spMk id="7" creationId="{B8545148-90BC-36B2-8D39-4F7BC60B8C31}"/>
          </ac:spMkLst>
        </pc:spChg>
      </pc:sldChg>
      <pc:sldChg chg="modSp">
        <pc:chgData name="Rachel Grashion" userId="S::rgrashio@networkrail.co.uk::b5eb446e-2934-41e4-895f-ba1fce65d8b1" providerId="AD" clId="Web-{F045907B-AF22-6371-67F0-57B2DA52D273}" dt="2026-06-19T09:29:53.424" v="2"/>
        <pc:sldMkLst>
          <pc:docMk/>
          <pc:sldMk cId="4051030969" sldId="395"/>
        </pc:sldMkLst>
        <pc:graphicFrameChg chg="modGraphic">
          <ac:chgData name="Rachel Grashion" userId="S::rgrashio@networkrail.co.uk::b5eb446e-2934-41e4-895f-ba1fce65d8b1" providerId="AD" clId="Web-{F045907B-AF22-6371-67F0-57B2DA52D273}" dt="2026-06-19T09:29:53.424" v="2"/>
          <ac:graphicFrameMkLst>
            <pc:docMk/>
            <pc:sldMk cId="4051030969" sldId="395"/>
            <ac:graphicFrameMk id="16" creationId="{58CA9162-189B-20EF-9E08-46715631B992}"/>
          </ac:graphicFrameMkLst>
        </pc:graphicFrameChg>
      </pc:sldChg>
      <pc:sldChg chg="modSp">
        <pc:chgData name="Rachel Grashion" userId="S::rgrashio@networkrail.co.uk::b5eb446e-2934-41e4-895f-ba1fce65d8b1" providerId="AD" clId="Web-{F045907B-AF22-6371-67F0-57B2DA52D273}" dt="2026-06-19T09:31:46.324" v="52"/>
        <pc:sldMkLst>
          <pc:docMk/>
          <pc:sldMk cId="2795125137" sldId="397"/>
        </pc:sldMkLst>
        <pc:spChg chg="mod">
          <ac:chgData name="Rachel Grashion" userId="S::rgrashio@networkrail.co.uk::b5eb446e-2934-41e4-895f-ba1fce65d8b1" providerId="AD" clId="Web-{F045907B-AF22-6371-67F0-57B2DA52D273}" dt="2026-06-19T09:31:46.324" v="52"/>
          <ac:spMkLst>
            <pc:docMk/>
            <pc:sldMk cId="2795125137" sldId="397"/>
            <ac:spMk id="8" creationId="{57331DE5-2F50-CB63-8AA1-469E78632DDF}"/>
          </ac:spMkLst>
        </pc:spChg>
        <pc:spChg chg="mod">
          <ac:chgData name="Rachel Grashion" userId="S::rgrashio@networkrail.co.uk::b5eb446e-2934-41e4-895f-ba1fce65d8b1" providerId="AD" clId="Web-{F045907B-AF22-6371-67F0-57B2DA52D273}" dt="2026-06-19T09:30:50.100" v="46" actId="20577"/>
          <ac:spMkLst>
            <pc:docMk/>
            <pc:sldMk cId="2795125137" sldId="397"/>
            <ac:spMk id="10" creationId="{8F4FBEDC-4B24-E174-9F78-D0EA0BE056C1}"/>
          </ac:spMkLst>
        </pc:spChg>
      </pc:sldChg>
      <pc:sldChg chg="delSp modSp">
        <pc:chgData name="Rachel Grashion" userId="S::rgrashio@networkrail.co.uk::b5eb446e-2934-41e4-895f-ba1fce65d8b1" providerId="AD" clId="Web-{F045907B-AF22-6371-67F0-57B2DA52D273}" dt="2026-06-19T09:35:09.606" v="87" actId="1076"/>
        <pc:sldMkLst>
          <pc:docMk/>
          <pc:sldMk cId="34557363" sldId="401"/>
        </pc:sldMkLst>
        <pc:spChg chg="mod">
          <ac:chgData name="Rachel Grashion" userId="S::rgrashio@networkrail.co.uk::b5eb446e-2934-41e4-895f-ba1fce65d8b1" providerId="AD" clId="Web-{F045907B-AF22-6371-67F0-57B2DA52D273}" dt="2026-06-19T09:35:07.199" v="83" actId="1076"/>
          <ac:spMkLst>
            <pc:docMk/>
            <pc:sldMk cId="34557363" sldId="401"/>
            <ac:spMk id="4" creationId="{CB89E6F9-BBA3-0D19-8F54-121C27AEDECE}"/>
          </ac:spMkLst>
        </pc:spChg>
        <pc:spChg chg="mod">
          <ac:chgData name="Rachel Grashion" userId="S::rgrashio@networkrail.co.uk::b5eb446e-2934-41e4-895f-ba1fce65d8b1" providerId="AD" clId="Web-{F045907B-AF22-6371-67F0-57B2DA52D273}" dt="2026-06-19T09:35:07.215" v="84" actId="1076"/>
          <ac:spMkLst>
            <pc:docMk/>
            <pc:sldMk cId="34557363" sldId="401"/>
            <ac:spMk id="8" creationId="{4DCDBD34-8246-40C2-1A15-9E499C70EDB6}"/>
          </ac:spMkLst>
        </pc:spChg>
        <pc:spChg chg="mod">
          <ac:chgData name="Rachel Grashion" userId="S::rgrashio@networkrail.co.uk::b5eb446e-2934-41e4-895f-ba1fce65d8b1" providerId="AD" clId="Web-{F045907B-AF22-6371-67F0-57B2DA52D273}" dt="2026-06-19T09:35:09.606" v="87" actId="1076"/>
          <ac:spMkLst>
            <pc:docMk/>
            <pc:sldMk cId="34557363" sldId="401"/>
            <ac:spMk id="9" creationId="{7BCE08CD-C8E3-7A8A-A504-246394286B63}"/>
          </ac:spMkLst>
        </pc:spChg>
        <pc:spChg chg="mod">
          <ac:chgData name="Rachel Grashion" userId="S::rgrashio@networkrail.co.uk::b5eb446e-2934-41e4-895f-ba1fce65d8b1" providerId="AD" clId="Web-{F045907B-AF22-6371-67F0-57B2DA52D273}" dt="2026-06-19T09:35:07.246" v="85" actId="1076"/>
          <ac:spMkLst>
            <pc:docMk/>
            <pc:sldMk cId="34557363" sldId="401"/>
            <ac:spMk id="10" creationId="{E8BF0F19-45B5-ACFE-F516-74C589D8DE80}"/>
          </ac:spMkLst>
        </pc:spChg>
        <pc:spChg chg="mod">
          <ac:chgData name="Rachel Grashion" userId="S::rgrashio@networkrail.co.uk::b5eb446e-2934-41e4-895f-ba1fce65d8b1" providerId="AD" clId="Web-{F045907B-AF22-6371-67F0-57B2DA52D273}" dt="2026-06-19T09:35:02.933" v="81" actId="20577"/>
          <ac:spMkLst>
            <pc:docMk/>
            <pc:sldMk cId="34557363" sldId="401"/>
            <ac:spMk id="13" creationId="{33E124C6-F3D5-3C27-CD0C-A9E60698076E}"/>
          </ac:spMkLst>
        </pc:spChg>
        <pc:spChg chg="mod">
          <ac:chgData name="Rachel Grashion" userId="S::rgrashio@networkrail.co.uk::b5eb446e-2934-41e4-895f-ba1fce65d8b1" providerId="AD" clId="Web-{F045907B-AF22-6371-67F0-57B2DA52D273}" dt="2026-06-19T09:35:07.262" v="86" actId="1076"/>
          <ac:spMkLst>
            <pc:docMk/>
            <pc:sldMk cId="34557363" sldId="401"/>
            <ac:spMk id="15" creationId="{DF8175B8-5BA1-73A4-F7B4-1C478183FDD4}"/>
          </ac:spMkLst>
        </pc:spChg>
      </pc:sldChg>
      <pc:sldChg chg="delSp modSp">
        <pc:chgData name="Rachel Grashion" userId="S::rgrashio@networkrail.co.uk::b5eb446e-2934-41e4-895f-ba1fce65d8b1" providerId="AD" clId="Web-{F045907B-AF22-6371-67F0-57B2DA52D273}" dt="2026-06-19T09:45:17.755" v="179" actId="1076"/>
        <pc:sldMkLst>
          <pc:docMk/>
          <pc:sldMk cId="756408739" sldId="402"/>
        </pc:sldMkLst>
        <pc:spChg chg="mod">
          <ac:chgData name="Rachel Grashion" userId="S::rgrashio@networkrail.co.uk::b5eb446e-2934-41e4-895f-ba1fce65d8b1" providerId="AD" clId="Web-{F045907B-AF22-6371-67F0-57B2DA52D273}" dt="2026-06-19T09:45:17.708" v="178" actId="1076"/>
          <ac:spMkLst>
            <pc:docMk/>
            <pc:sldMk cId="756408739" sldId="402"/>
            <ac:spMk id="7" creationId="{3C81ABBE-C752-BF41-69CF-058B9E8E3ADC}"/>
          </ac:spMkLst>
        </pc:spChg>
        <pc:spChg chg="mod">
          <ac:chgData name="Rachel Grashion" userId="S::rgrashio@networkrail.co.uk::b5eb446e-2934-41e4-895f-ba1fce65d8b1" providerId="AD" clId="Web-{F045907B-AF22-6371-67F0-57B2DA52D273}" dt="2026-06-19T09:45:17.755" v="179" actId="1076"/>
          <ac:spMkLst>
            <pc:docMk/>
            <pc:sldMk cId="756408739" sldId="402"/>
            <ac:spMk id="8" creationId="{2A2EB4B7-35C6-3CAB-4333-A93EF4B960A3}"/>
          </ac:spMkLst>
        </pc:spChg>
        <pc:spChg chg="mod">
          <ac:chgData name="Rachel Grashion" userId="S::rgrashio@networkrail.co.uk::b5eb446e-2934-41e4-895f-ba1fce65d8b1" providerId="AD" clId="Web-{F045907B-AF22-6371-67F0-57B2DA52D273}" dt="2026-06-19T09:44:44.877" v="168" actId="1076"/>
          <ac:spMkLst>
            <pc:docMk/>
            <pc:sldMk cId="756408739" sldId="402"/>
            <ac:spMk id="18" creationId="{8D0C8D23-6940-E500-58DF-B96686BB8415}"/>
          </ac:spMkLst>
        </pc:spChg>
        <pc:spChg chg="mod">
          <ac:chgData name="Rachel Grashion" userId="S::rgrashio@networkrail.co.uk::b5eb446e-2934-41e4-895f-ba1fce65d8b1" providerId="AD" clId="Web-{F045907B-AF22-6371-67F0-57B2DA52D273}" dt="2026-06-19T09:44:44.908" v="169" actId="1076"/>
          <ac:spMkLst>
            <pc:docMk/>
            <pc:sldMk cId="756408739" sldId="402"/>
            <ac:spMk id="19" creationId="{A4168042-D7C5-A9FB-CBCE-52F0E4EF5143}"/>
          </ac:spMkLst>
        </pc:spChg>
      </pc:sldChg>
      <pc:sldChg chg="addSp delSp modSp add replId">
        <pc:chgData name="Rachel Grashion" userId="S::rgrashio@networkrail.co.uk::b5eb446e-2934-41e4-895f-ba1fce65d8b1" providerId="AD" clId="Web-{F045907B-AF22-6371-67F0-57B2DA52D273}" dt="2026-06-19T09:47:08.733" v="201" actId="20577"/>
        <pc:sldMkLst>
          <pc:docMk/>
          <pc:sldMk cId="3196476428" sldId="407"/>
        </pc:sldMkLst>
        <pc:spChg chg="mod">
          <ac:chgData name="Rachel Grashion" userId="S::rgrashio@networkrail.co.uk::b5eb446e-2934-41e4-895f-ba1fce65d8b1" providerId="AD" clId="Web-{F045907B-AF22-6371-67F0-57B2DA52D273}" dt="2026-06-19T09:44:04.811" v="157" actId="1076"/>
          <ac:spMkLst>
            <pc:docMk/>
            <pc:sldMk cId="3196476428" sldId="407"/>
            <ac:spMk id="2" creationId="{140B2287-8CEC-E911-10F4-5FF7CFAAA8C2}"/>
          </ac:spMkLst>
        </pc:spChg>
        <pc:spChg chg="add">
          <ac:chgData name="Rachel Grashion" userId="S::rgrashio@networkrail.co.uk::b5eb446e-2934-41e4-895f-ba1fce65d8b1" providerId="AD" clId="Web-{F045907B-AF22-6371-67F0-57B2DA52D273}" dt="2026-06-19T09:45:29.913" v="180"/>
          <ac:spMkLst>
            <pc:docMk/>
            <pc:sldMk cId="3196476428" sldId="407"/>
            <ac:spMk id="6" creationId="{C1D01D85-5911-ADFD-0BFE-88172122DAE6}"/>
          </ac:spMkLst>
        </pc:spChg>
        <pc:spChg chg="add">
          <ac:chgData name="Rachel Grashion" userId="S::rgrashio@networkrail.co.uk::b5eb446e-2934-41e4-895f-ba1fce65d8b1" providerId="AD" clId="Web-{F045907B-AF22-6371-67F0-57B2DA52D273}" dt="2026-06-19T09:45:29.959" v="181"/>
          <ac:spMkLst>
            <pc:docMk/>
            <pc:sldMk cId="3196476428" sldId="407"/>
            <ac:spMk id="10" creationId="{8A55458A-CECB-AA29-871C-6E0BE7678547}"/>
          </ac:spMkLst>
        </pc:spChg>
        <pc:spChg chg="mod">
          <ac:chgData name="Rachel Grashion" userId="S::rgrashio@networkrail.co.uk::b5eb446e-2934-41e4-895f-ba1fce65d8b1" providerId="AD" clId="Web-{F045907B-AF22-6371-67F0-57B2DA52D273}" dt="2026-06-19T09:44:04.811" v="156" actId="1076"/>
          <ac:spMkLst>
            <pc:docMk/>
            <pc:sldMk cId="3196476428" sldId="407"/>
            <ac:spMk id="13" creationId="{92B5CD8A-6BE0-0225-0C40-B9AF6E8C1C9A}"/>
          </ac:spMkLst>
        </pc:spChg>
        <pc:spChg chg="mod">
          <ac:chgData name="Rachel Grashion" userId="S::rgrashio@networkrail.co.uk::b5eb446e-2934-41e4-895f-ba1fce65d8b1" providerId="AD" clId="Web-{F045907B-AF22-6371-67F0-57B2DA52D273}" dt="2026-06-19T09:47:08.733" v="201" actId="20577"/>
          <ac:spMkLst>
            <pc:docMk/>
            <pc:sldMk cId="3196476428" sldId="407"/>
            <ac:spMk id="20" creationId="{2A4DB141-59EF-1735-838C-C58EDDCA71EF}"/>
          </ac:spMkLst>
        </pc:spChg>
        <pc:spChg chg="mod">
          <ac:chgData name="Rachel Grashion" userId="S::rgrashio@networkrail.co.uk::b5eb446e-2934-41e4-895f-ba1fce65d8b1" providerId="AD" clId="Web-{F045907B-AF22-6371-67F0-57B2DA52D273}" dt="2026-06-19T09:46:20.792" v="194" actId="14100"/>
          <ac:spMkLst>
            <pc:docMk/>
            <pc:sldMk cId="3196476428" sldId="407"/>
            <ac:spMk id="21" creationId="{5DBF2C57-2BB1-3390-7624-C15F18231251}"/>
          </ac:spMkLst>
        </pc:spChg>
      </pc:sldChg>
    </pc:docChg>
  </pc:docChgLst>
  <pc:docChgLst>
    <pc:chgData name="Gareth Russell" userId="S::grussel2@networkrail.co.uk::06e8a21c-5b3b-4cc9-870e-09374422845a" providerId="AD" clId="Web-{44A964BC-1D53-BC20-7CA2-15F8F8A77DF9}"/>
    <pc:docChg chg="mod addSld delSld modSld">
      <pc:chgData name="Gareth Russell" userId="S::grussel2@networkrail.co.uk::06e8a21c-5b3b-4cc9-870e-09374422845a" providerId="AD" clId="Web-{44A964BC-1D53-BC20-7CA2-15F8F8A77DF9}" dt="2026-06-22T12:39:52.213" v="2801" actId="20577"/>
      <pc:docMkLst>
        <pc:docMk/>
      </pc:docMkLst>
      <pc:sldChg chg="modSp">
        <pc:chgData name="Gareth Russell" userId="S::grussel2@networkrail.co.uk::06e8a21c-5b3b-4cc9-870e-09374422845a" providerId="AD" clId="Web-{44A964BC-1D53-BC20-7CA2-15F8F8A77DF9}" dt="2026-06-22T12:39:52.213" v="2801" actId="20577"/>
        <pc:sldMkLst>
          <pc:docMk/>
          <pc:sldMk cId="4051030969" sldId="395"/>
        </pc:sldMkLst>
        <pc:spChg chg="mod">
          <ac:chgData name="Gareth Russell" userId="S::grussel2@networkrail.co.uk::06e8a21c-5b3b-4cc9-870e-09374422845a" providerId="AD" clId="Web-{44A964BC-1D53-BC20-7CA2-15F8F8A77DF9}" dt="2026-06-22T12:39:52.213" v="2801" actId="20577"/>
          <ac:spMkLst>
            <pc:docMk/>
            <pc:sldMk cId="4051030969" sldId="395"/>
            <ac:spMk id="3" creationId="{596CFEF0-4956-8829-A7C0-6E13D7616550}"/>
          </ac:spMkLst>
        </pc:spChg>
      </pc:sldChg>
      <pc:sldChg chg="modSp">
        <pc:chgData name="Gareth Russell" userId="S::grussel2@networkrail.co.uk::06e8a21c-5b3b-4cc9-870e-09374422845a" providerId="AD" clId="Web-{44A964BC-1D53-BC20-7CA2-15F8F8A77DF9}" dt="2026-06-18T16:30:04.277" v="2793"/>
        <pc:sldMkLst>
          <pc:docMk/>
          <pc:sldMk cId="34557363" sldId="401"/>
        </pc:sldMkLst>
      </pc:sldChg>
      <pc:sldChg chg="addSp delSp modSp">
        <pc:chgData name="Gareth Russell" userId="S::grussel2@networkrail.co.uk::06e8a21c-5b3b-4cc9-870e-09374422845a" providerId="AD" clId="Web-{44A964BC-1D53-BC20-7CA2-15F8F8A77DF9}" dt="2026-06-18T16:27:53.694" v="2792" actId="1076"/>
        <pc:sldMkLst>
          <pc:docMk/>
          <pc:sldMk cId="756408739" sldId="402"/>
        </pc:sldMkLst>
        <pc:spChg chg="add mod">
          <ac:chgData name="Gareth Russell" userId="S::grussel2@networkrail.co.uk::06e8a21c-5b3b-4cc9-870e-09374422845a" providerId="AD" clId="Web-{44A964BC-1D53-BC20-7CA2-15F8F8A77DF9}" dt="2026-06-18T16:27:53.694" v="2792" actId="1076"/>
          <ac:spMkLst>
            <pc:docMk/>
            <pc:sldMk cId="756408739" sldId="402"/>
            <ac:spMk id="7" creationId="{3C81ABBE-C752-BF41-69CF-058B9E8E3ADC}"/>
          </ac:spMkLst>
        </pc:spChg>
        <pc:spChg chg="add mod">
          <ac:chgData name="Gareth Russell" userId="S::grussel2@networkrail.co.uk::06e8a21c-5b3b-4cc9-870e-09374422845a" providerId="AD" clId="Web-{44A964BC-1D53-BC20-7CA2-15F8F8A77DF9}" dt="2026-06-18T16:27:50.225" v="2791" actId="1076"/>
          <ac:spMkLst>
            <pc:docMk/>
            <pc:sldMk cId="756408739" sldId="402"/>
            <ac:spMk id="8" creationId="{2A2EB4B7-35C6-3CAB-4333-A93EF4B960A3}"/>
          </ac:spMkLst>
        </pc:spChg>
        <pc:spChg chg="mod">
          <ac:chgData name="Gareth Russell" userId="S::grussel2@networkrail.co.uk::06e8a21c-5b3b-4cc9-870e-09374422845a" providerId="AD" clId="Web-{44A964BC-1D53-BC20-7CA2-15F8F8A77DF9}" dt="2026-06-18T16:21:49.491" v="2603" actId="14100"/>
          <ac:spMkLst>
            <pc:docMk/>
            <pc:sldMk cId="756408739" sldId="402"/>
            <ac:spMk id="18" creationId="{8D0C8D23-6940-E500-58DF-B96686BB8415}"/>
          </ac:spMkLst>
        </pc:spChg>
        <pc:spChg chg="mod">
          <ac:chgData name="Gareth Russell" userId="S::grussel2@networkrail.co.uk::06e8a21c-5b3b-4cc9-870e-09374422845a" providerId="AD" clId="Web-{44A964BC-1D53-BC20-7CA2-15F8F8A77DF9}" dt="2026-06-18T16:21:53.413" v="2604" actId="14100"/>
          <ac:spMkLst>
            <pc:docMk/>
            <pc:sldMk cId="756408739" sldId="402"/>
            <ac:spMk id="19" creationId="{A4168042-D7C5-A9FB-CBCE-52F0E4EF5143}"/>
          </ac:spMkLst>
        </pc:spChg>
      </pc:sldChg>
      <pc:sldChg chg="addSp delSp modSp add replId">
        <pc:chgData name="Gareth Russell" userId="S::grussel2@networkrail.co.uk::06e8a21c-5b3b-4cc9-870e-09374422845a" providerId="AD" clId="Web-{44A964BC-1D53-BC20-7CA2-15F8F8A77DF9}" dt="2026-06-18T16:32:13.392" v="2797" actId="20577"/>
        <pc:sldMkLst>
          <pc:docMk/>
          <pc:sldMk cId="2124129397" sldId="406"/>
        </pc:sldMkLst>
        <pc:spChg chg="add mod">
          <ac:chgData name="Gareth Russell" userId="S::grussel2@networkrail.co.uk::06e8a21c-5b3b-4cc9-870e-09374422845a" providerId="AD" clId="Web-{44A964BC-1D53-BC20-7CA2-15F8F8A77DF9}" dt="2026-06-18T16:26:34.597" v="2781" actId="1076"/>
          <ac:spMkLst>
            <pc:docMk/>
            <pc:sldMk cId="2124129397" sldId="406"/>
            <ac:spMk id="10" creationId="{2BEDD9F0-52CC-3F51-BE1C-81041B4BE021}"/>
          </ac:spMkLst>
        </pc:spChg>
        <pc:spChg chg="mod">
          <ac:chgData name="Gareth Russell" userId="S::grussel2@networkrail.co.uk::06e8a21c-5b3b-4cc9-870e-09374422845a" providerId="AD" clId="Web-{44A964BC-1D53-BC20-7CA2-15F8F8A77DF9}" dt="2026-06-18T16:32:13.392" v="2797" actId="20577"/>
          <ac:spMkLst>
            <pc:docMk/>
            <pc:sldMk cId="2124129397" sldId="406"/>
            <ac:spMk id="15" creationId="{214ACE3E-5926-B50C-709E-98AE4ACF39B1}"/>
          </ac:spMkLst>
        </pc:spChg>
        <pc:spChg chg="mod">
          <ac:chgData name="Gareth Russell" userId="S::grussel2@networkrail.co.uk::06e8a21c-5b3b-4cc9-870e-09374422845a" providerId="AD" clId="Web-{44A964BC-1D53-BC20-7CA2-15F8F8A77DF9}" dt="2026-06-18T16:13:18.970" v="1974" actId="20577"/>
          <ac:spMkLst>
            <pc:docMk/>
            <pc:sldMk cId="2124129397" sldId="406"/>
            <ac:spMk id="17" creationId="{45E4BD57-D03C-AAFF-CFCB-5B41CC9EE158}"/>
          </ac:spMkLst>
        </pc:spChg>
        <pc:spChg chg="add mod">
          <ac:chgData name="Gareth Russell" userId="S::grussel2@networkrail.co.uk::06e8a21c-5b3b-4cc9-870e-09374422845a" providerId="AD" clId="Web-{44A964BC-1D53-BC20-7CA2-15F8F8A77DF9}" dt="2026-06-18T16:26:31.987" v="2780" actId="1076"/>
          <ac:spMkLst>
            <pc:docMk/>
            <pc:sldMk cId="2124129397" sldId="406"/>
            <ac:spMk id="25" creationId="{AD9B0303-7E7F-5D76-92DF-BB0F0E575663}"/>
          </ac:spMkLst>
        </pc:spChg>
        <pc:spChg chg="add mod">
          <ac:chgData name="Gareth Russell" userId="S::grussel2@networkrail.co.uk::06e8a21c-5b3b-4cc9-870e-09374422845a" providerId="AD" clId="Web-{44A964BC-1D53-BC20-7CA2-15F8F8A77DF9}" dt="2026-06-18T16:27:09.473" v="2788" actId="20577"/>
          <ac:spMkLst>
            <pc:docMk/>
            <pc:sldMk cId="2124129397" sldId="406"/>
            <ac:spMk id="26" creationId="{E6B74232-A0E9-D659-C027-6C25618906FD}"/>
          </ac:spMkLst>
        </pc:spChg>
      </pc:sldChg>
    </pc:docChg>
  </pc:docChgLst>
  <pc:docChgLst>
    <pc:chgData name="Rachel Grashion" userId="b5eb446e-2934-41e4-895f-ba1fce65d8b1" providerId="ADAL" clId="{2C0252C0-3128-4F38-BBF5-44B1F196DA46}"/>
    <pc:docChg chg="undo redo custSel addSld delSld modSld sldOrd modNotesMaster">
      <pc:chgData name="Rachel Grashion" userId="b5eb446e-2934-41e4-895f-ba1fce65d8b1" providerId="ADAL" clId="{2C0252C0-3128-4F38-BBF5-44B1F196DA46}" dt="2026-06-24T10:55:43.498" v="19718" actId="20577"/>
      <pc:docMkLst>
        <pc:docMk/>
      </pc:docMkLst>
      <pc:sldChg chg="addSp modSp mod modCm modNotes">
        <pc:chgData name="Rachel Grashion" userId="b5eb446e-2934-41e4-895f-ba1fce65d8b1" providerId="ADAL" clId="{2C0252C0-3128-4F38-BBF5-44B1F196DA46}" dt="2026-06-24T10:54:14.859" v="19658" actId="20577"/>
        <pc:sldMkLst>
          <pc:docMk/>
          <pc:sldMk cId="3904985221" sldId="280"/>
        </pc:sldMkLst>
        <pc:spChg chg="mod ord">
          <ac:chgData name="Rachel Grashion" userId="b5eb446e-2934-41e4-895f-ba1fce65d8b1" providerId="ADAL" clId="{2C0252C0-3128-4F38-BBF5-44B1F196DA46}" dt="2026-06-08T09:04:09.262" v="5464" actId="1076"/>
          <ac:spMkLst>
            <pc:docMk/>
            <pc:sldMk cId="3904985221" sldId="280"/>
            <ac:spMk id="2" creationId="{2240A74D-BA72-4A9A-FED7-285B9A3847B1}"/>
          </ac:spMkLst>
        </pc:spChg>
        <pc:spChg chg="mod ord">
          <ac:chgData name="Rachel Grashion" userId="b5eb446e-2934-41e4-895f-ba1fce65d8b1" providerId="ADAL" clId="{2C0252C0-3128-4F38-BBF5-44B1F196DA46}" dt="2026-06-24T10:54:14.859" v="19658" actId="20577"/>
          <ac:spMkLst>
            <pc:docMk/>
            <pc:sldMk cId="3904985221" sldId="280"/>
            <ac:spMk id="4" creationId="{1DC2079B-98D5-AEC1-59EC-74085362966D}"/>
          </ac:spMkLst>
        </pc:spChg>
        <pc:spChg chg="add mod">
          <ac:chgData name="Rachel Grashion" userId="b5eb446e-2934-41e4-895f-ba1fce65d8b1" providerId="ADAL" clId="{2C0252C0-3128-4F38-BBF5-44B1F196DA46}" dt="2026-06-08T09:04:02.653" v="5462" actId="2085"/>
          <ac:spMkLst>
            <pc:docMk/>
            <pc:sldMk cId="3904985221" sldId="280"/>
            <ac:spMk id="6" creationId="{78F3DBBC-57BA-B183-5675-94D9EF3E34C0}"/>
          </ac:spMkLst>
        </pc:spChg>
        <pc:spChg chg="add mod">
          <ac:chgData name="Rachel Grashion" userId="b5eb446e-2934-41e4-895f-ba1fce65d8b1" providerId="ADAL" clId="{2C0252C0-3128-4F38-BBF5-44B1F196DA46}" dt="2026-06-19T09:01:29.336" v="19601" actId="20577"/>
          <ac:spMkLst>
            <pc:docMk/>
            <pc:sldMk cId="3904985221" sldId="280"/>
            <ac:spMk id="7" creationId="{B8545148-90BC-36B2-8D39-4F7BC60B8C31}"/>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8T10:59:18.844" v="13916" actId="20577"/>
              <pc2:cmMkLst xmlns:pc2="http://schemas.microsoft.com/office/powerpoint/2019/9/main/command">
                <pc:docMk/>
                <pc:sldMk cId="3904985221" sldId="280"/>
                <pc2:cmMk id="{2F80EF39-F110-4E95-8907-CBE76996080D}"/>
              </pc2:cmMkLst>
            </pc226:cmChg>
            <pc226:cmChg xmlns:pc226="http://schemas.microsoft.com/office/powerpoint/2022/06/main/command" chg="mod">
              <pc226:chgData name="Rachel Grashion" userId="b5eb446e-2934-41e4-895f-ba1fce65d8b1" providerId="ADAL" clId="{2C0252C0-3128-4F38-BBF5-44B1F196DA46}" dt="2026-06-19T09:02:04.343" v="19612" actId="20577"/>
              <pc2:cmMkLst xmlns:pc2="http://schemas.microsoft.com/office/powerpoint/2019/9/main/command">
                <pc:docMk/>
                <pc:sldMk cId="3904985221" sldId="280"/>
                <pc2:cmMk id="{E00845B7-05DF-4D2A-8A84-FED12DCBA8F1}"/>
              </pc2:cmMkLst>
            </pc226:cmChg>
            <pc226:cmChg xmlns:pc226="http://schemas.microsoft.com/office/powerpoint/2022/06/main/command" chg="mod">
              <pc226:chgData name="Rachel Grashion" userId="b5eb446e-2934-41e4-895f-ba1fce65d8b1" providerId="ADAL" clId="{2C0252C0-3128-4F38-BBF5-44B1F196DA46}" dt="2026-06-18T10:59:18.844" v="13916" actId="20577"/>
              <pc2:cmMkLst xmlns:pc2="http://schemas.microsoft.com/office/powerpoint/2019/9/main/command">
                <pc:docMk/>
                <pc:sldMk cId="3904985221" sldId="280"/>
                <pc2:cmMk id="{A23BE3EE-1CF5-480D-A840-57194E4C2356}"/>
              </pc2:cmMkLst>
            </pc226:cmChg>
          </p:ext>
        </pc:extLst>
      </pc:sldChg>
      <pc:sldChg chg="add">
        <pc:chgData name="Rachel Grashion" userId="b5eb446e-2934-41e4-895f-ba1fce65d8b1" providerId="ADAL" clId="{2C0252C0-3128-4F38-BBF5-44B1F196DA46}" dt="2026-06-02T12:54:19.428" v="1805"/>
        <pc:sldMkLst>
          <pc:docMk/>
          <pc:sldMk cId="2567872576" sldId="294"/>
        </pc:sldMkLst>
      </pc:sldChg>
      <pc:sldChg chg="modSp add del mod setBg modNotes">
        <pc:chgData name="Rachel Grashion" userId="b5eb446e-2934-41e4-895f-ba1fce65d8b1" providerId="ADAL" clId="{2C0252C0-3128-4F38-BBF5-44B1F196DA46}" dt="2026-06-08T09:54:09.487" v="5878" actId="26606"/>
        <pc:sldMkLst>
          <pc:docMk/>
          <pc:sldMk cId="2729743995" sldId="295"/>
        </pc:sldMkLst>
        <pc:spChg chg="mod">
          <ac:chgData name="Rachel Grashion" userId="b5eb446e-2934-41e4-895f-ba1fce65d8b1" providerId="ADAL" clId="{2C0252C0-3128-4F38-BBF5-44B1F196DA46}" dt="2026-06-02T12:56:01.063" v="1902" actId="20577"/>
          <ac:spMkLst>
            <pc:docMk/>
            <pc:sldMk cId="2729743995" sldId="295"/>
            <ac:spMk id="7" creationId="{E49BC3C3-3D99-77F9-53CC-3D3BA64049AD}"/>
          </ac:spMkLst>
        </pc:spChg>
        <pc:spChg chg="mod">
          <ac:chgData name="Rachel Grashion" userId="b5eb446e-2934-41e4-895f-ba1fce65d8b1" providerId="ADAL" clId="{2C0252C0-3128-4F38-BBF5-44B1F196DA46}" dt="2026-06-02T12:55:54.324" v="1887" actId="1076"/>
          <ac:spMkLst>
            <pc:docMk/>
            <pc:sldMk cId="2729743995" sldId="295"/>
            <ac:spMk id="9" creationId="{0F2FF629-AC66-DD3E-838D-1F0F9098B358}"/>
          </ac:spMkLst>
        </pc:spChg>
      </pc:sldChg>
      <pc:sldChg chg="modSp add">
        <pc:chgData name="Rachel Grashion" userId="b5eb446e-2934-41e4-895f-ba1fce65d8b1" providerId="ADAL" clId="{2C0252C0-3128-4F38-BBF5-44B1F196DA46}" dt="2026-06-08T09:01:59.479" v="5440"/>
        <pc:sldMkLst>
          <pc:docMk/>
          <pc:sldMk cId="2493393230" sldId="307"/>
        </pc:sldMkLst>
        <pc:spChg chg="mod">
          <ac:chgData name="Rachel Grashion" userId="b5eb446e-2934-41e4-895f-ba1fce65d8b1" providerId="ADAL" clId="{2C0252C0-3128-4F38-BBF5-44B1F196DA46}" dt="2026-06-08T09:01:59.479" v="5440"/>
          <ac:spMkLst>
            <pc:docMk/>
            <pc:sldMk cId="2493393230" sldId="307"/>
            <ac:spMk id="5" creationId="{996BB6E9-FF68-DE02-3891-1FF70575FCF9}"/>
          </ac:spMkLst>
        </pc:spChg>
      </pc:sldChg>
      <pc:sldChg chg="modSp add mod">
        <pc:chgData name="Rachel Grashion" userId="b5eb446e-2934-41e4-895f-ba1fce65d8b1" providerId="ADAL" clId="{2C0252C0-3128-4F38-BBF5-44B1F196DA46}" dt="2026-06-17T15:12:08.077" v="13706" actId="20577"/>
        <pc:sldMkLst>
          <pc:docMk/>
          <pc:sldMk cId="2235957207" sldId="370"/>
        </pc:sldMkLst>
        <pc:spChg chg="mod">
          <ac:chgData name="Rachel Grashion" userId="b5eb446e-2934-41e4-895f-ba1fce65d8b1" providerId="ADAL" clId="{2C0252C0-3128-4F38-BBF5-44B1F196DA46}" dt="2026-06-08T09:01:59.479" v="5440"/>
          <ac:spMkLst>
            <pc:docMk/>
            <pc:sldMk cId="2235957207" sldId="370"/>
            <ac:spMk id="3" creationId="{1C7BFA49-5B97-7179-FC9B-3EC83A536EAC}"/>
          </ac:spMkLst>
        </pc:spChg>
        <pc:spChg chg="mod">
          <ac:chgData name="Rachel Grashion" userId="b5eb446e-2934-41e4-895f-ba1fce65d8b1" providerId="ADAL" clId="{2C0252C0-3128-4F38-BBF5-44B1F196DA46}" dt="2026-06-17T15:12:08.077" v="13706" actId="20577"/>
          <ac:spMkLst>
            <pc:docMk/>
            <pc:sldMk cId="2235957207" sldId="370"/>
            <ac:spMk id="6" creationId="{F69DDBF8-7151-4641-048D-2B9042F310DD}"/>
          </ac:spMkLst>
        </pc:spChg>
        <pc:graphicFrameChg chg="mod modGraphic">
          <ac:chgData name="Rachel Grashion" userId="b5eb446e-2934-41e4-895f-ba1fce65d8b1" providerId="ADAL" clId="{2C0252C0-3128-4F38-BBF5-44B1F196DA46}" dt="2026-06-11T08:17:18.232" v="6567" actId="313"/>
          <ac:graphicFrameMkLst>
            <pc:docMk/>
            <pc:sldMk cId="2235957207" sldId="370"/>
            <ac:graphicFrameMk id="5" creationId="{76503D64-15F8-4C35-8D15-A27DE0C4DCFF}"/>
          </ac:graphicFrameMkLst>
        </pc:graphicFrameChg>
      </pc:sldChg>
      <pc:sldChg chg="modSp add">
        <pc:chgData name="Rachel Grashion" userId="b5eb446e-2934-41e4-895f-ba1fce65d8b1" providerId="ADAL" clId="{2C0252C0-3128-4F38-BBF5-44B1F196DA46}" dt="2026-06-08T09:01:59.479" v="5440"/>
        <pc:sldMkLst>
          <pc:docMk/>
          <pc:sldMk cId="828763363" sldId="373"/>
        </pc:sldMkLst>
        <pc:spChg chg="mod">
          <ac:chgData name="Rachel Grashion" userId="b5eb446e-2934-41e4-895f-ba1fce65d8b1" providerId="ADAL" clId="{2C0252C0-3128-4F38-BBF5-44B1F196DA46}" dt="2026-06-08T09:01:59.479" v="5440"/>
          <ac:spMkLst>
            <pc:docMk/>
            <pc:sldMk cId="828763363" sldId="373"/>
            <ac:spMk id="6" creationId="{FB9549E0-0EDC-9048-8209-88C89BD92F09}"/>
          </ac:spMkLst>
        </pc:spChg>
      </pc:sldChg>
      <pc:sldChg chg="modSp add mod modNotes">
        <pc:chgData name="Rachel Grashion" userId="b5eb446e-2934-41e4-895f-ba1fce65d8b1" providerId="ADAL" clId="{2C0252C0-3128-4F38-BBF5-44B1F196DA46}" dt="2026-06-18T14:39:24.290" v="14631" actId="20577"/>
        <pc:sldMkLst>
          <pc:docMk/>
          <pc:sldMk cId="407886786" sldId="386"/>
        </pc:sldMkLst>
        <pc:spChg chg="mod">
          <ac:chgData name="Rachel Grashion" userId="b5eb446e-2934-41e4-895f-ba1fce65d8b1" providerId="ADAL" clId="{2C0252C0-3128-4F38-BBF5-44B1F196DA46}" dt="2026-06-18T14:39:24.290" v="14631" actId="20577"/>
          <ac:spMkLst>
            <pc:docMk/>
            <pc:sldMk cId="407886786" sldId="386"/>
            <ac:spMk id="2" creationId="{21F5A795-893B-7C78-155B-0720C36EA92A}"/>
          </ac:spMkLst>
        </pc:spChg>
        <pc:spChg chg="mod">
          <ac:chgData name="Rachel Grashion" userId="b5eb446e-2934-41e4-895f-ba1fce65d8b1" providerId="ADAL" clId="{2C0252C0-3128-4F38-BBF5-44B1F196DA46}" dt="2026-06-17T15:11:12.362" v="13669" actId="1076"/>
          <ac:spMkLst>
            <pc:docMk/>
            <pc:sldMk cId="407886786" sldId="386"/>
            <ac:spMk id="4" creationId="{1AEBA94A-4240-E18B-B06E-02C317B81994}"/>
          </ac:spMkLst>
        </pc:spChg>
      </pc:sldChg>
      <pc:sldChg chg="modSp add mod modCm">
        <pc:chgData name="Rachel Grashion" userId="b5eb446e-2934-41e4-895f-ba1fce65d8b1" providerId="ADAL" clId="{2C0252C0-3128-4F38-BBF5-44B1F196DA46}" dt="2026-06-22T13:14:15.390" v="19614" actId="20577"/>
        <pc:sldMkLst>
          <pc:docMk/>
          <pc:sldMk cId="1748398356" sldId="387"/>
        </pc:sldMkLst>
        <pc:spChg chg="mod">
          <ac:chgData name="Rachel Grashion" userId="b5eb446e-2934-41e4-895f-ba1fce65d8b1" providerId="ADAL" clId="{2C0252C0-3128-4F38-BBF5-44B1F196DA46}" dt="2026-06-02T13:16:55.887" v="2861" actId="20577"/>
          <ac:spMkLst>
            <pc:docMk/>
            <pc:sldMk cId="1748398356" sldId="387"/>
            <ac:spMk id="6" creationId="{088FDA60-32C6-BAD8-1C2E-36F013E99086}"/>
          </ac:spMkLst>
        </pc:spChg>
        <pc:spChg chg="mod">
          <ac:chgData name="Rachel Grashion" userId="b5eb446e-2934-41e4-895f-ba1fce65d8b1" providerId="ADAL" clId="{2C0252C0-3128-4F38-BBF5-44B1F196DA46}" dt="2026-06-22T13:14:15.390" v="19614" actId="20577"/>
          <ac:spMkLst>
            <pc:docMk/>
            <pc:sldMk cId="1748398356" sldId="387"/>
            <ac:spMk id="7" creationId="{11F566EB-7BA4-A02A-EB43-DA76F2584B7B}"/>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22T13:14:15.390" v="19614" actId="20577"/>
              <pc2:cmMkLst xmlns:pc2="http://schemas.microsoft.com/office/powerpoint/2019/9/main/command">
                <pc:docMk/>
                <pc:sldMk cId="1748398356" sldId="387"/>
                <pc2:cmMk id="{1D2A43E5-A49E-45DC-A383-B6E6F79DE31C}"/>
              </pc2:cmMkLst>
            </pc226:cmChg>
          </p:ext>
        </pc:extLst>
      </pc:sldChg>
      <pc:sldChg chg="modSp add mod modCm">
        <pc:chgData name="Rachel Grashion" userId="b5eb446e-2934-41e4-895f-ba1fce65d8b1" providerId="ADAL" clId="{2C0252C0-3128-4F38-BBF5-44B1F196DA46}" dt="2026-06-22T13:15:49.781" v="19633" actId="20577"/>
        <pc:sldMkLst>
          <pc:docMk/>
          <pc:sldMk cId="3171173867" sldId="388"/>
        </pc:sldMkLst>
        <pc:spChg chg="mod">
          <ac:chgData name="Rachel Grashion" userId="b5eb446e-2934-41e4-895f-ba1fce65d8b1" providerId="ADAL" clId="{2C0252C0-3128-4F38-BBF5-44B1F196DA46}" dt="2026-06-19T08:59:10.043" v="19478" actId="20577"/>
          <ac:spMkLst>
            <pc:docMk/>
            <pc:sldMk cId="3171173867" sldId="388"/>
            <ac:spMk id="6" creationId="{962387DB-5D87-849D-7C2E-EA18F8253100}"/>
          </ac:spMkLst>
        </pc:spChg>
        <pc:spChg chg="mod">
          <ac:chgData name="Rachel Grashion" userId="b5eb446e-2934-41e4-895f-ba1fce65d8b1" providerId="ADAL" clId="{2C0252C0-3128-4F38-BBF5-44B1F196DA46}" dt="2026-06-22T13:15:49.781" v="19633" actId="20577"/>
          <ac:spMkLst>
            <pc:docMk/>
            <pc:sldMk cId="3171173867" sldId="388"/>
            <ac:spMk id="7" creationId="{6A6BB1D1-CCA6-CA8A-4F22-F2CC8BEEBAF2}"/>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8T14:46:35.516" v="14911" actId="20577"/>
              <pc2:cmMkLst xmlns:pc2="http://schemas.microsoft.com/office/powerpoint/2019/9/main/command">
                <pc:docMk/>
                <pc:sldMk cId="3171173867" sldId="388"/>
                <pc2:cmMk id="{60EB29D1-E0E3-4029-8025-C8C92556B1A7}"/>
              </pc2:cmMkLst>
            </pc226:cmChg>
          </p:ext>
        </pc:extLst>
      </pc:sldChg>
      <pc:sldChg chg="addSp delSp modSp mod ord modCm">
        <pc:chgData name="Rachel Grashion" userId="b5eb446e-2934-41e4-895f-ba1fce65d8b1" providerId="ADAL" clId="{2C0252C0-3128-4F38-BBF5-44B1F196DA46}" dt="2026-06-24T10:53:34.837" v="19646" actId="20577"/>
        <pc:sldMkLst>
          <pc:docMk/>
          <pc:sldMk cId="4051030969" sldId="395"/>
        </pc:sldMkLst>
        <pc:spChg chg="mod ord">
          <ac:chgData name="Rachel Grashion" userId="b5eb446e-2934-41e4-895f-ba1fce65d8b1" providerId="ADAL" clId="{2C0252C0-3128-4F38-BBF5-44B1F196DA46}" dt="2026-06-19T08:36:23.201" v="18571" actId="20577"/>
          <ac:spMkLst>
            <pc:docMk/>
            <pc:sldMk cId="4051030969" sldId="395"/>
            <ac:spMk id="2" creationId="{0828D8E5-5408-8BB8-B45C-82A59631041A}"/>
          </ac:spMkLst>
        </pc:spChg>
        <pc:spChg chg="mod">
          <ac:chgData name="Rachel Grashion" userId="b5eb446e-2934-41e4-895f-ba1fce65d8b1" providerId="ADAL" clId="{2C0252C0-3128-4F38-BBF5-44B1F196DA46}" dt="2026-06-24T10:53:34.837" v="19646" actId="20577"/>
          <ac:spMkLst>
            <pc:docMk/>
            <pc:sldMk cId="4051030969" sldId="395"/>
            <ac:spMk id="3" creationId="{596CFEF0-4956-8829-A7C0-6E13D7616550}"/>
          </ac:spMkLst>
        </pc:spChg>
        <pc:spChg chg="add mod">
          <ac:chgData name="Rachel Grashion" userId="b5eb446e-2934-41e4-895f-ba1fce65d8b1" providerId="ADAL" clId="{2C0252C0-3128-4F38-BBF5-44B1F196DA46}" dt="2026-06-08T09:02:54.714" v="5449" actId="2085"/>
          <ac:spMkLst>
            <pc:docMk/>
            <pc:sldMk cId="4051030969" sldId="395"/>
            <ac:spMk id="4" creationId="{816CF7DC-DD45-026B-AB20-B6A264DF711F}"/>
          </ac:spMkLst>
        </pc:spChg>
        <pc:graphicFrameChg chg="add mod modGraphic">
          <ac:chgData name="Rachel Grashion" userId="b5eb446e-2934-41e4-895f-ba1fce65d8b1" providerId="ADAL" clId="{2C0252C0-3128-4F38-BBF5-44B1F196DA46}" dt="2026-06-19T08:40:30.257" v="18807" actId="20577"/>
          <ac:graphicFrameMkLst>
            <pc:docMk/>
            <pc:sldMk cId="4051030969" sldId="395"/>
            <ac:graphicFrameMk id="16" creationId="{58CA9162-189B-20EF-9E08-46715631B992}"/>
          </ac:graphicFrameMkLst>
        </pc:graphicFrame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7T11:09:36.180" v="9414" actId="478"/>
              <pc2:cmMkLst xmlns:pc2="http://schemas.microsoft.com/office/powerpoint/2019/9/main/command">
                <pc:docMk/>
                <pc:sldMk cId="4051030969" sldId="395"/>
                <pc2:cmMk id="{088C2424-7A06-4470-95D5-325EB238220E}"/>
              </pc2:cmMkLst>
            </pc226:cmChg>
            <pc226:cmChg xmlns:pc226="http://schemas.microsoft.com/office/powerpoint/2022/06/main/command" chg="mod">
              <pc226:chgData name="Rachel Grashion" userId="b5eb446e-2934-41e4-895f-ba1fce65d8b1" providerId="ADAL" clId="{2C0252C0-3128-4F38-BBF5-44B1F196DA46}" dt="2026-06-11T08:07:09.226" v="6245" actId="20577"/>
              <pc2:cmMkLst xmlns:pc2="http://schemas.microsoft.com/office/powerpoint/2019/9/main/command">
                <pc:docMk/>
                <pc:sldMk cId="4051030969" sldId="395"/>
                <pc2:cmMk id="{64026530-6117-4DAA-94E2-320084B8F9B0}"/>
              </pc2:cmMkLst>
            </pc226:cmChg>
            <pc226:cmChg xmlns:pc226="http://schemas.microsoft.com/office/powerpoint/2022/06/main/command" chg="mod">
              <pc226:chgData name="Rachel Grashion" userId="b5eb446e-2934-41e4-895f-ba1fce65d8b1" providerId="ADAL" clId="{2C0252C0-3128-4F38-BBF5-44B1F196DA46}" dt="2026-06-17T12:27:38.737" v="11165" actId="20577"/>
              <pc2:cmMkLst xmlns:pc2="http://schemas.microsoft.com/office/powerpoint/2019/9/main/command">
                <pc:docMk/>
                <pc:sldMk cId="4051030969" sldId="395"/>
                <pc2:cmMk id="{8F5D3F33-FF93-45E6-94A2-4DC48B0EB917}"/>
              </pc2:cmMkLst>
            </pc226:cmChg>
            <pc226:cmChg xmlns:pc226="http://schemas.microsoft.com/office/powerpoint/2022/06/main/command" chg="mod">
              <pc226:chgData name="Rachel Grashion" userId="b5eb446e-2934-41e4-895f-ba1fce65d8b1" providerId="ADAL" clId="{2C0252C0-3128-4F38-BBF5-44B1F196DA46}" dt="2026-06-17T12:27:38.737" v="11165" actId="20577"/>
              <pc2:cmMkLst xmlns:pc2="http://schemas.microsoft.com/office/powerpoint/2019/9/main/command">
                <pc:docMk/>
                <pc:sldMk cId="4051030969" sldId="395"/>
                <pc2:cmMk id="{3E3B3188-3A35-4D4B-9B48-92872254C0BF}"/>
              </pc2:cmMkLst>
            </pc226:cmChg>
            <pc226:cmChg xmlns:pc226="http://schemas.microsoft.com/office/powerpoint/2022/06/main/command" chg="mod">
              <pc226:chgData name="Rachel Grashion" userId="b5eb446e-2934-41e4-895f-ba1fce65d8b1" providerId="ADAL" clId="{2C0252C0-3128-4F38-BBF5-44B1F196DA46}" dt="2026-06-17T12:27:38.737" v="11165" actId="20577"/>
              <pc2:cmMkLst xmlns:pc2="http://schemas.microsoft.com/office/powerpoint/2019/9/main/command">
                <pc:docMk/>
                <pc:sldMk cId="4051030969" sldId="395"/>
                <pc2:cmMk id="{D3F03DD4-7508-4310-A5A9-EBE845F4521D}"/>
              </pc2:cmMkLst>
            </pc226:cmChg>
          </p:ext>
        </pc:extLst>
      </pc:sldChg>
      <pc:sldChg chg="addSp delSp modSp add mod modCm">
        <pc:chgData name="Rachel Grashion" userId="b5eb446e-2934-41e4-895f-ba1fce65d8b1" providerId="ADAL" clId="{2C0252C0-3128-4F38-BBF5-44B1F196DA46}" dt="2026-06-19T08:52:01.316" v="19096" actId="20577"/>
        <pc:sldMkLst>
          <pc:docMk/>
          <pc:sldMk cId="2795125137" sldId="397"/>
        </pc:sldMkLst>
        <pc:spChg chg="mod">
          <ac:chgData name="Rachel Grashion" userId="b5eb446e-2934-41e4-895f-ba1fce65d8b1" providerId="ADAL" clId="{2C0252C0-3128-4F38-BBF5-44B1F196DA46}" dt="2026-06-18T14:42:09.809" v="14723" actId="20577"/>
          <ac:spMkLst>
            <pc:docMk/>
            <pc:sldMk cId="2795125137" sldId="397"/>
            <ac:spMk id="2" creationId="{B3E9DE56-F952-2223-2387-5194CE68711B}"/>
          </ac:spMkLst>
        </pc:spChg>
        <pc:spChg chg="add mod">
          <ac:chgData name="Rachel Grashion" userId="b5eb446e-2934-41e4-895f-ba1fce65d8b1" providerId="ADAL" clId="{2C0252C0-3128-4F38-BBF5-44B1F196DA46}" dt="2026-06-17T11:03:13.946" v="9189" actId="20577"/>
          <ac:spMkLst>
            <pc:docMk/>
            <pc:sldMk cId="2795125137" sldId="397"/>
            <ac:spMk id="4" creationId="{D7816423-2D3A-9DC4-18D0-1331AA5B8993}"/>
          </ac:spMkLst>
        </pc:spChg>
        <pc:spChg chg="add mod">
          <ac:chgData name="Rachel Grashion" userId="b5eb446e-2934-41e4-895f-ba1fce65d8b1" providerId="ADAL" clId="{2C0252C0-3128-4F38-BBF5-44B1F196DA46}" dt="2026-06-19T08:52:01.316" v="19096" actId="20577"/>
          <ac:spMkLst>
            <pc:docMk/>
            <pc:sldMk cId="2795125137" sldId="397"/>
            <ac:spMk id="8" creationId="{57331DE5-2F50-CB63-8AA1-469E78632DDF}"/>
          </ac:spMkLst>
        </pc:spChg>
        <pc:spChg chg="add mod">
          <ac:chgData name="Rachel Grashion" userId="b5eb446e-2934-41e4-895f-ba1fce65d8b1" providerId="ADAL" clId="{2C0252C0-3128-4F38-BBF5-44B1F196DA46}" dt="2026-06-17T11:05:21.359" v="9243" actId="403"/>
          <ac:spMkLst>
            <pc:docMk/>
            <pc:sldMk cId="2795125137" sldId="397"/>
            <ac:spMk id="10" creationId="{8F4FBEDC-4B24-E174-9F78-D0EA0BE056C1}"/>
          </ac:spMkLst>
        </pc:spChg>
        <pc:spChg chg="add mod">
          <ac:chgData name="Rachel Grashion" userId="b5eb446e-2934-41e4-895f-ba1fce65d8b1" providerId="ADAL" clId="{2C0252C0-3128-4F38-BBF5-44B1F196DA46}" dt="2026-06-17T11:01:56.659" v="9164" actId="1076"/>
          <ac:spMkLst>
            <pc:docMk/>
            <pc:sldMk cId="2795125137" sldId="397"/>
            <ac:spMk id="12" creationId="{AE52F9C8-33D8-3B0B-14E3-03BA74767111}"/>
          </ac:spMkLst>
        </pc:spChg>
        <pc:spChg chg="mod">
          <ac:chgData name="Rachel Grashion" userId="b5eb446e-2934-41e4-895f-ba1fce65d8b1" providerId="ADAL" clId="{2C0252C0-3128-4F38-BBF5-44B1F196DA46}" dt="2026-06-19T08:48:37.067" v="19070" actId="20577"/>
          <ac:spMkLst>
            <pc:docMk/>
            <pc:sldMk cId="2795125137" sldId="397"/>
            <ac:spMk id="13" creationId="{87371A71-8D42-2C4D-5581-A532F376A0D7}"/>
          </ac:spMkLst>
        </pc:spChg>
        <pc:spChg chg="add mod">
          <ac:chgData name="Rachel Grashion" userId="b5eb446e-2934-41e4-895f-ba1fce65d8b1" providerId="ADAL" clId="{2C0252C0-3128-4F38-BBF5-44B1F196DA46}" dt="2026-06-17T11:02:10.872" v="9166" actId="1076"/>
          <ac:spMkLst>
            <pc:docMk/>
            <pc:sldMk cId="2795125137" sldId="397"/>
            <ac:spMk id="15" creationId="{3415F055-D508-6970-6C8F-59EED521D4D6}"/>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9T08:48:37.067" v="19070" actId="20577"/>
              <pc2:cmMkLst xmlns:pc2="http://schemas.microsoft.com/office/powerpoint/2019/9/main/command">
                <pc:docMk/>
                <pc:sldMk cId="2795125137" sldId="397"/>
                <pc2:cmMk id="{E75A2C82-1595-436F-A348-BB320E94DF8E}"/>
              </pc2:cmMkLst>
            </pc226:cmChg>
            <pc226:cmChg xmlns:pc226="http://schemas.microsoft.com/office/powerpoint/2022/06/main/command" chg="mod">
              <pc226:chgData name="Rachel Grashion" userId="b5eb446e-2934-41e4-895f-ba1fce65d8b1" providerId="ADAL" clId="{2C0252C0-3128-4F38-BBF5-44B1F196DA46}" dt="2026-06-19T08:47:49.253" v="19062" actId="20577"/>
              <pc2:cmMkLst xmlns:pc2="http://schemas.microsoft.com/office/powerpoint/2019/9/main/command">
                <pc:docMk/>
                <pc:sldMk cId="2795125137" sldId="397"/>
                <pc2:cmMk id="{F03558E5-9033-4C6E-B5A7-4F11B48F0A66}"/>
              </pc2:cmMkLst>
            </pc226:cmChg>
          </p:ext>
        </pc:extLst>
      </pc:sldChg>
      <pc:sldChg chg="modSp add mod ord">
        <pc:chgData name="Rachel Grashion" userId="b5eb446e-2934-41e4-895f-ba1fce65d8b1" providerId="ADAL" clId="{2C0252C0-3128-4F38-BBF5-44B1F196DA46}" dt="2026-06-17T12:23:16.398" v="10974" actId="14734"/>
        <pc:sldMkLst>
          <pc:docMk/>
          <pc:sldMk cId="1985653977" sldId="398"/>
        </pc:sldMkLst>
        <pc:graphicFrameChg chg="modGraphic">
          <ac:chgData name="Rachel Grashion" userId="b5eb446e-2934-41e4-895f-ba1fce65d8b1" providerId="ADAL" clId="{2C0252C0-3128-4F38-BBF5-44B1F196DA46}" dt="2026-06-17T12:23:16.398" v="10974" actId="14734"/>
          <ac:graphicFrameMkLst>
            <pc:docMk/>
            <pc:sldMk cId="1985653977" sldId="398"/>
            <ac:graphicFrameMk id="3" creationId="{E90BF6F2-959C-1209-75F8-93F99A4B63E8}"/>
          </ac:graphicFrameMkLst>
        </pc:graphicFrameChg>
      </pc:sldChg>
      <pc:sldChg chg="modSp add mod modCm">
        <pc:chgData name="Rachel Grashion" userId="b5eb446e-2934-41e4-895f-ba1fce65d8b1" providerId="ADAL" clId="{2C0252C0-3128-4F38-BBF5-44B1F196DA46}" dt="2026-06-19T08:54:01.730" v="19191" actId="20577"/>
        <pc:sldMkLst>
          <pc:docMk/>
          <pc:sldMk cId="34557363" sldId="401"/>
        </pc:sldMkLst>
        <pc:spChg chg="mod">
          <ac:chgData name="Rachel Grashion" userId="b5eb446e-2934-41e4-895f-ba1fce65d8b1" providerId="ADAL" clId="{2C0252C0-3128-4F38-BBF5-44B1F196DA46}" dt="2026-06-18T14:42:20.221" v="14738" actId="20577"/>
          <ac:spMkLst>
            <pc:docMk/>
            <pc:sldMk cId="34557363" sldId="401"/>
            <ac:spMk id="2" creationId="{54D8C4BE-E72B-F987-351B-74C133B0D95B}"/>
          </ac:spMkLst>
        </pc:spChg>
        <pc:spChg chg="mod">
          <ac:chgData name="Rachel Grashion" userId="b5eb446e-2934-41e4-895f-ba1fce65d8b1" providerId="ADAL" clId="{2C0252C0-3128-4F38-BBF5-44B1F196DA46}" dt="2026-06-17T13:22:03.906" v="13276" actId="1076"/>
          <ac:spMkLst>
            <pc:docMk/>
            <pc:sldMk cId="34557363" sldId="401"/>
            <ac:spMk id="4" creationId="{CB89E6F9-BBA3-0D19-8F54-121C27AEDECE}"/>
          </ac:spMkLst>
        </pc:spChg>
        <pc:spChg chg="mod">
          <ac:chgData name="Rachel Grashion" userId="b5eb446e-2934-41e4-895f-ba1fce65d8b1" providerId="ADAL" clId="{2C0252C0-3128-4F38-BBF5-44B1F196DA46}" dt="2026-06-17T13:22:03.906" v="13276" actId="1076"/>
          <ac:spMkLst>
            <pc:docMk/>
            <pc:sldMk cId="34557363" sldId="401"/>
            <ac:spMk id="8" creationId="{4DCDBD34-8246-40C2-1A15-9E499C70EDB6}"/>
          </ac:spMkLst>
        </pc:spChg>
        <pc:spChg chg="mod">
          <ac:chgData name="Rachel Grashion" userId="b5eb446e-2934-41e4-895f-ba1fce65d8b1" providerId="ADAL" clId="{2C0252C0-3128-4F38-BBF5-44B1F196DA46}" dt="2026-06-17T13:22:07.965" v="13277" actId="1076"/>
          <ac:spMkLst>
            <pc:docMk/>
            <pc:sldMk cId="34557363" sldId="401"/>
            <ac:spMk id="9" creationId="{7BCE08CD-C8E3-7A8A-A504-246394286B63}"/>
          </ac:spMkLst>
        </pc:spChg>
        <pc:spChg chg="mod">
          <ac:chgData name="Rachel Grashion" userId="b5eb446e-2934-41e4-895f-ba1fce65d8b1" providerId="ADAL" clId="{2C0252C0-3128-4F38-BBF5-44B1F196DA46}" dt="2026-06-17T13:22:03.906" v="13276" actId="1076"/>
          <ac:spMkLst>
            <pc:docMk/>
            <pc:sldMk cId="34557363" sldId="401"/>
            <ac:spMk id="10" creationId="{E8BF0F19-45B5-ACFE-F516-74C589D8DE80}"/>
          </ac:spMkLst>
        </pc:spChg>
        <pc:spChg chg="mod">
          <ac:chgData name="Rachel Grashion" userId="b5eb446e-2934-41e4-895f-ba1fce65d8b1" providerId="ADAL" clId="{2C0252C0-3128-4F38-BBF5-44B1F196DA46}" dt="2026-06-19T08:52:23.376" v="19102" actId="5793"/>
          <ac:spMkLst>
            <pc:docMk/>
            <pc:sldMk cId="34557363" sldId="401"/>
            <ac:spMk id="13" creationId="{33E124C6-F3D5-3C27-CD0C-A9E60698076E}"/>
          </ac:spMkLst>
        </pc:spChg>
        <pc:spChg chg="mod">
          <ac:chgData name="Rachel Grashion" userId="b5eb446e-2934-41e4-895f-ba1fce65d8b1" providerId="ADAL" clId="{2C0252C0-3128-4F38-BBF5-44B1F196DA46}" dt="2026-06-19T08:54:01.730" v="19191" actId="20577"/>
          <ac:spMkLst>
            <pc:docMk/>
            <pc:sldMk cId="34557363" sldId="401"/>
            <ac:spMk id="15" creationId="{DF8175B8-5BA1-73A4-F7B4-1C478183FDD4}"/>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9T08:52:23.114" v="19101" actId="20577"/>
              <pc2:cmMkLst xmlns:pc2="http://schemas.microsoft.com/office/powerpoint/2019/9/main/command">
                <pc:docMk/>
                <pc:sldMk cId="34557363" sldId="401"/>
                <pc2:cmMk id="{C4ECA4DB-07D3-4B2E-B413-35B40DF0723B}"/>
              </pc2:cmMkLst>
            </pc226:cmChg>
          </p:ext>
        </pc:extLst>
      </pc:sldChg>
      <pc:sldChg chg="addSp modSp mod ord">
        <pc:chgData name="Rachel Grashion" userId="b5eb446e-2934-41e4-895f-ba1fce65d8b1" providerId="ADAL" clId="{2C0252C0-3128-4F38-BBF5-44B1F196DA46}" dt="2026-06-24T10:54:31.623" v="19681" actId="20577"/>
        <pc:sldMkLst>
          <pc:docMk/>
          <pc:sldMk cId="756408739" sldId="402"/>
        </pc:sldMkLst>
        <pc:spChg chg="mod">
          <ac:chgData name="Rachel Grashion" userId="b5eb446e-2934-41e4-895f-ba1fce65d8b1" providerId="ADAL" clId="{2C0252C0-3128-4F38-BBF5-44B1F196DA46}" dt="2026-06-18T11:19:18.515" v="14557" actId="1076"/>
          <ac:spMkLst>
            <pc:docMk/>
            <pc:sldMk cId="756408739" sldId="402"/>
            <ac:spMk id="2" creationId="{25110E28-875B-02C1-0720-9EF4939B3D63}"/>
          </ac:spMkLst>
        </pc:spChg>
        <pc:spChg chg="mod">
          <ac:chgData name="Rachel Grashion" userId="b5eb446e-2934-41e4-895f-ba1fce65d8b1" providerId="ADAL" clId="{2C0252C0-3128-4F38-BBF5-44B1F196DA46}" dt="2026-06-18T16:24:30.715" v="17870" actId="20577"/>
          <ac:spMkLst>
            <pc:docMk/>
            <pc:sldMk cId="756408739" sldId="402"/>
            <ac:spMk id="18" creationId="{8D0C8D23-6940-E500-58DF-B96686BB8415}"/>
          </ac:spMkLst>
        </pc:spChg>
        <pc:spChg chg="mod">
          <ac:chgData name="Rachel Grashion" userId="b5eb446e-2934-41e4-895f-ba1fce65d8b1" providerId="ADAL" clId="{2C0252C0-3128-4F38-BBF5-44B1F196DA46}" dt="2026-06-24T10:54:31.623" v="19681" actId="20577"/>
          <ac:spMkLst>
            <pc:docMk/>
            <pc:sldMk cId="756408739" sldId="402"/>
            <ac:spMk id="19" creationId="{A4168042-D7C5-A9FB-CBCE-52F0E4EF5143}"/>
          </ac:spMkLst>
        </pc:spChg>
      </pc:sldChg>
      <pc:sldChg chg="modSp add mod modCm">
        <pc:chgData name="Rachel Grashion" userId="b5eb446e-2934-41e4-895f-ba1fce65d8b1" providerId="ADAL" clId="{2C0252C0-3128-4F38-BBF5-44B1F196DA46}" dt="2026-06-22T13:14:41.976" v="19616" actId="20577"/>
        <pc:sldMkLst>
          <pc:docMk/>
          <pc:sldMk cId="2174465400" sldId="403"/>
        </pc:sldMkLst>
        <pc:spChg chg="mod">
          <ac:chgData name="Rachel Grashion" userId="b5eb446e-2934-41e4-895f-ba1fce65d8b1" providerId="ADAL" clId="{2C0252C0-3128-4F38-BBF5-44B1F196DA46}" dt="2026-06-18T14:41:15.813" v="14706" actId="1076"/>
          <ac:spMkLst>
            <pc:docMk/>
            <pc:sldMk cId="2174465400" sldId="403"/>
            <ac:spMk id="6" creationId="{7FF5C13C-2F43-3E89-0A0E-CB1B5970F343}"/>
          </ac:spMkLst>
        </pc:spChg>
        <pc:spChg chg="mod">
          <ac:chgData name="Rachel Grashion" userId="b5eb446e-2934-41e4-895f-ba1fce65d8b1" providerId="ADAL" clId="{2C0252C0-3128-4F38-BBF5-44B1F196DA46}" dt="2026-06-22T13:14:41.976" v="19616" actId="20577"/>
          <ac:spMkLst>
            <pc:docMk/>
            <pc:sldMk cId="2174465400" sldId="403"/>
            <ac:spMk id="7" creationId="{BAFA6008-40FD-C2A9-ED12-ADA0056DE6E1}"/>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6-18T14:41:09.963" v="14705" actId="20577"/>
              <pc2:cmMkLst xmlns:pc2="http://schemas.microsoft.com/office/powerpoint/2019/9/main/command">
                <pc:docMk/>
                <pc:sldMk cId="2174465400" sldId="403"/>
                <pc2:cmMk id="{CDD1C387-D8A8-4B19-8988-FE8C7285DCD1}"/>
              </pc2:cmMkLst>
            </pc226:cmChg>
          </p:ext>
        </pc:extLst>
      </pc:sldChg>
      <pc:sldChg chg="addSp delSp modSp new mod">
        <pc:chgData name="Rachel Grashion" userId="b5eb446e-2934-41e4-895f-ba1fce65d8b1" providerId="ADAL" clId="{2C0252C0-3128-4F38-BBF5-44B1F196DA46}" dt="2026-06-18T14:46:01.505" v="14883" actId="20577"/>
        <pc:sldMkLst>
          <pc:docMk/>
          <pc:sldMk cId="471242826" sldId="404"/>
        </pc:sldMkLst>
        <pc:spChg chg="mod ord">
          <ac:chgData name="Rachel Grashion" userId="b5eb446e-2934-41e4-895f-ba1fce65d8b1" providerId="ADAL" clId="{2C0252C0-3128-4F38-BBF5-44B1F196DA46}" dt="2026-06-18T14:45:51.653" v="14841" actId="20577"/>
          <ac:spMkLst>
            <pc:docMk/>
            <pc:sldMk cId="471242826" sldId="404"/>
            <ac:spMk id="2" creationId="{CBAE59B8-C605-8CCA-51F6-247607937A14}"/>
          </ac:spMkLst>
        </pc:spChg>
        <pc:spChg chg="add mod">
          <ac:chgData name="Rachel Grashion" userId="b5eb446e-2934-41e4-895f-ba1fce65d8b1" providerId="ADAL" clId="{2C0252C0-3128-4F38-BBF5-44B1F196DA46}" dt="2026-06-18T14:44:20.447" v="14741" actId="207"/>
          <ac:spMkLst>
            <pc:docMk/>
            <pc:sldMk cId="471242826" sldId="404"/>
            <ac:spMk id="5" creationId="{71228200-10E2-2120-8252-2F1E72BD4552}"/>
          </ac:spMkLst>
        </pc:spChg>
        <pc:spChg chg="mod">
          <ac:chgData name="Rachel Grashion" userId="b5eb446e-2934-41e4-895f-ba1fce65d8b1" providerId="ADAL" clId="{2C0252C0-3128-4F38-BBF5-44B1F196DA46}" dt="2026-06-18T14:44:46.093" v="14770"/>
          <ac:spMkLst>
            <pc:docMk/>
            <pc:sldMk cId="471242826" sldId="404"/>
            <ac:spMk id="7" creationId="{08651639-9DF6-D586-058A-D077F3ED92E9}"/>
          </ac:spMkLst>
        </pc:spChg>
        <pc:spChg chg="mod">
          <ac:chgData name="Rachel Grashion" userId="b5eb446e-2934-41e4-895f-ba1fce65d8b1" providerId="ADAL" clId="{2C0252C0-3128-4F38-BBF5-44B1F196DA46}" dt="2026-06-18T14:46:01.505" v="14883" actId="20577"/>
          <ac:spMkLst>
            <pc:docMk/>
            <pc:sldMk cId="471242826" sldId="404"/>
            <ac:spMk id="9" creationId="{D3907CA8-3D64-1A0E-A5FD-34D8AA9CE09A}"/>
          </ac:spMkLst>
        </pc:spChg>
        <pc:spChg chg="mod">
          <ac:chgData name="Rachel Grashion" userId="b5eb446e-2934-41e4-895f-ba1fce65d8b1" providerId="ADAL" clId="{2C0252C0-3128-4F38-BBF5-44B1F196DA46}" dt="2026-06-18T14:44:53.822" v="14773" actId="1076"/>
          <ac:spMkLst>
            <pc:docMk/>
            <pc:sldMk cId="471242826" sldId="404"/>
            <ac:spMk id="10" creationId="{C809F740-53B7-9D69-9E96-7F7E1B729418}"/>
          </ac:spMkLst>
        </pc:spChg>
        <pc:grpChg chg="add mod">
          <ac:chgData name="Rachel Grashion" userId="b5eb446e-2934-41e4-895f-ba1fce65d8b1" providerId="ADAL" clId="{2C0252C0-3128-4F38-BBF5-44B1F196DA46}" dt="2026-06-18T14:45:23.742" v="14823" actId="14100"/>
          <ac:grpSpMkLst>
            <pc:docMk/>
            <pc:sldMk cId="471242826" sldId="404"/>
            <ac:grpSpMk id="6" creationId="{0B7D180E-0DD4-CA27-99A2-EFF2D2F70C7D}"/>
          </ac:grpSpMkLst>
        </pc:grpChg>
        <pc:grpChg chg="mod">
          <ac:chgData name="Rachel Grashion" userId="b5eb446e-2934-41e4-895f-ba1fce65d8b1" providerId="ADAL" clId="{2C0252C0-3128-4F38-BBF5-44B1F196DA46}" dt="2026-06-18T14:44:46.093" v="14770"/>
          <ac:grpSpMkLst>
            <pc:docMk/>
            <pc:sldMk cId="471242826" sldId="404"/>
            <ac:grpSpMk id="8" creationId="{9008B25B-8DA8-EEFF-902A-C5F5B9921E67}"/>
          </ac:grpSpMkLst>
        </pc:grpChg>
      </pc:sldChg>
      <pc:sldChg chg="modSp mod">
        <pc:chgData name="Rachel Grashion" userId="b5eb446e-2934-41e4-895f-ba1fce65d8b1" providerId="ADAL" clId="{2C0252C0-3128-4F38-BBF5-44B1F196DA46}" dt="2026-06-18T16:30:31.691" v="18272" actId="20577"/>
        <pc:sldMkLst>
          <pc:docMk/>
          <pc:sldMk cId="2124129397" sldId="406"/>
        </pc:sldMkLst>
        <pc:spChg chg="mod">
          <ac:chgData name="Rachel Grashion" userId="b5eb446e-2934-41e4-895f-ba1fce65d8b1" providerId="ADAL" clId="{2C0252C0-3128-4F38-BBF5-44B1F196DA46}" dt="2026-06-18T16:30:31.691" v="18272" actId="20577"/>
          <ac:spMkLst>
            <pc:docMk/>
            <pc:sldMk cId="2124129397" sldId="406"/>
            <ac:spMk id="15" creationId="{214ACE3E-5926-B50C-709E-98AE4ACF39B1}"/>
          </ac:spMkLst>
        </pc:spChg>
      </pc:sldChg>
      <pc:sldChg chg="modSp mod">
        <pc:chgData name="Rachel Grashion" userId="b5eb446e-2934-41e4-895f-ba1fce65d8b1" providerId="ADAL" clId="{2C0252C0-3128-4F38-BBF5-44B1F196DA46}" dt="2026-06-24T10:55:43.498" v="19718" actId="20577"/>
        <pc:sldMkLst>
          <pc:docMk/>
          <pc:sldMk cId="3196476428" sldId="407"/>
        </pc:sldMkLst>
        <pc:spChg chg="mod">
          <ac:chgData name="Rachel Grashion" userId="b5eb446e-2934-41e4-895f-ba1fce65d8b1" providerId="ADAL" clId="{2C0252C0-3128-4F38-BBF5-44B1F196DA46}" dt="2026-06-24T10:55:43.498" v="19718" actId="20577"/>
          <ac:spMkLst>
            <pc:docMk/>
            <pc:sldMk cId="3196476428" sldId="407"/>
            <ac:spMk id="20" creationId="{2A4DB141-59EF-1735-838C-C58EDDCA71EF}"/>
          </ac:spMkLst>
        </pc:spChg>
      </pc:sldChg>
    </pc:docChg>
  </pc:docChgLst>
  <pc:docChgLst>
    <pc:chgData name="George Willicombe" userId="4947754b-3353-4380-9f3c-a15b179a1733" providerId="ADAL" clId="{FE0FC52B-03E2-4D28-B48A-88AE3F5509D5}"/>
    <pc:docChg chg="modSld">
      <pc:chgData name="George Willicombe" userId="4947754b-3353-4380-9f3c-a15b179a1733" providerId="ADAL" clId="{FE0FC52B-03E2-4D28-B48A-88AE3F5509D5}" dt="2026-06-18T20:57:10.823" v="2" actId="1035"/>
      <pc:docMkLst>
        <pc:docMk/>
      </pc:docMkLst>
      <pc:sldChg chg="modSp mod">
        <pc:chgData name="George Willicombe" userId="4947754b-3353-4380-9f3c-a15b179a1733" providerId="ADAL" clId="{FE0FC52B-03E2-4D28-B48A-88AE3F5509D5}" dt="2026-06-18T20:57:10.823" v="2" actId="1035"/>
        <pc:sldMkLst>
          <pc:docMk/>
          <pc:sldMk cId="34557363" sldId="401"/>
        </pc:sldMkLst>
        <pc:spChg chg="mod">
          <ac:chgData name="George Willicombe" userId="4947754b-3353-4380-9f3c-a15b179a1733" providerId="ADAL" clId="{FE0FC52B-03E2-4D28-B48A-88AE3F5509D5}" dt="2026-06-18T20:57:10.823" v="2" actId="1035"/>
          <ac:spMkLst>
            <pc:docMk/>
            <pc:sldMk cId="34557363" sldId="401"/>
            <ac:spMk id="13" creationId="{33E124C6-F3D5-3C27-CD0C-A9E60698076E}"/>
          </ac:spMkLst>
        </pc:spChg>
      </pc:sldChg>
    </pc:docChg>
  </pc:docChgLst>
</pc:chgInfo>
</file>

<file path=ppt/comments/modernComment_18E_765AACD9.xml><?xml version="1.0" encoding="utf-8"?>
<p188:cmLst xmlns:a="http://schemas.openxmlformats.org/drawingml/2006/main" xmlns:r="http://schemas.openxmlformats.org/officeDocument/2006/relationships" xmlns:p188="http://schemas.microsoft.com/office/powerpoint/2018/8/main">
  <p188:cm id="{2CEE22BD-7FDD-4D96-AC12-158E99F08EC7}" authorId="{F2519E71-90F8-6897-1676-9A2528A4ADE9}" status="resolved" created="2026-06-18T14:25:44.284" complete="100000">
    <ac:txMkLst xmlns:ac="http://schemas.microsoft.com/office/drawing/2013/main/command">
      <pc:docMk xmlns:pc="http://schemas.microsoft.com/office/powerpoint/2013/main/command"/>
      <pc:sldMk xmlns:pc="http://schemas.microsoft.com/office/powerpoint/2013/main/command" cId="1985653977" sldId="398"/>
      <ac:spMk id="13" creationId="{7AF0A43F-46D8-0EE5-A573-3911D1A36A45}"/>
      <ac:txMk cp="228" len="201">
        <ac:context len="430" hash="1472458720"/>
      </ac:txMk>
    </ac:txMkLst>
    <p188:pos x="3646797" y="2799522"/>
    <p188:replyLst>
      <p188:reply id="{27CA93E7-78A8-4D90-97B7-E6498852099D}" authorId="{B1D3F490-F746-CC08-FECF-25D6FE2AC7A1}" created="2026-06-19T08:27:12.348">
        <p188:txBody>
          <a:bodyPr/>
          <a:lstStyle/>
          <a:p>
            <a:r>
              <a:rPr lang="en-GB"/>
              <a:t>Yes - I double checked this with John over teams yesterday and they have to initiate a claim for all categories - but then once validated for cat 1 and 2 they just get the automatic payment, whereas 3 it’s based on the amount they claim and our assessment of that</a:t>
            </a:r>
          </a:p>
        </p188:txBody>
      </p188:reply>
    </p188:replyLst>
    <p188:txBody>
      <a:bodyPr/>
      <a:lstStyle/>
      <a:p>
        <a:r>
          <a:rPr lang="en-GB"/>
          <a:t>For all categories in the table?</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A4DF66-B18B-4644-932F-43C468EB89CE}" type="doc">
      <dgm:prSet loTypeId="urn:microsoft.com/office/officeart/2008/layout/PictureStrips" loCatId="list" qsTypeId="urn:microsoft.com/office/officeart/2005/8/quickstyle/simple1" qsCatId="simple" csTypeId="urn:microsoft.com/office/officeart/2005/8/colors/accent3_1" csCatId="accent3" phldr="1"/>
      <dgm:spPr/>
      <dgm:t>
        <a:bodyPr/>
        <a:lstStyle/>
        <a:p>
          <a:endParaRPr lang="en-GB"/>
        </a:p>
      </dgm:t>
    </dgm:pt>
    <dgm:pt modelId="{C86F0100-821C-4E2B-9A8D-F54D0D8C2830}">
      <dgm:prSet custT="1"/>
      <dgm:spPr/>
      <dgm:t>
        <a:bodyPr/>
        <a:lstStyle/>
        <a:p>
          <a:r>
            <a:rPr lang="en-GB" sz="1800" b="0">
              <a:latin typeface="Network Rail Sans" panose="02000000040000020004" pitchFamily="2" charset="0"/>
            </a:rPr>
            <a:t>Early visibility of emerging approaches.</a:t>
          </a:r>
          <a:endParaRPr lang="en-GB" sz="1800">
            <a:latin typeface="Network Rail Sans" panose="02000000040000020004" pitchFamily="2" charset="0"/>
          </a:endParaRPr>
        </a:p>
      </dgm:t>
    </dgm:pt>
    <dgm:pt modelId="{99FBC10A-FBF8-4A4D-9085-8084C5DE57D2}" type="parTrans" cxnId="{9067BB2C-6B87-4F7F-BB6B-0325E8EC9FDC}">
      <dgm:prSet/>
      <dgm:spPr/>
      <dgm:t>
        <a:bodyPr/>
        <a:lstStyle/>
        <a:p>
          <a:endParaRPr lang="en-GB"/>
        </a:p>
      </dgm:t>
    </dgm:pt>
    <dgm:pt modelId="{0EE980A8-A436-4DC5-81F5-ED9782C04677}" type="sibTrans" cxnId="{9067BB2C-6B87-4F7F-BB6B-0325E8EC9FDC}">
      <dgm:prSet/>
      <dgm:spPr/>
      <dgm:t>
        <a:bodyPr/>
        <a:lstStyle/>
        <a:p>
          <a:endParaRPr lang="en-GB"/>
        </a:p>
      </dgm:t>
    </dgm:pt>
    <dgm:pt modelId="{EAC50621-5632-49B1-AF1D-3C86976373D0}">
      <dgm:prSet custT="1"/>
      <dgm:spPr/>
      <dgm:t>
        <a:bodyPr/>
        <a:lstStyle/>
        <a:p>
          <a:r>
            <a:rPr lang="en-GB" sz="1800" b="0">
              <a:latin typeface="Network Rail Sans" panose="02000000040000020004" pitchFamily="2" charset="0"/>
            </a:rPr>
            <a:t>Open feedback and transparent reporting.</a:t>
          </a:r>
          <a:endParaRPr lang="en-GB" sz="1800">
            <a:latin typeface="Network Rail Sans" panose="02000000040000020004" pitchFamily="2" charset="0"/>
          </a:endParaRPr>
        </a:p>
      </dgm:t>
    </dgm:pt>
    <dgm:pt modelId="{DEAE17BD-4EC0-4DD6-84C6-3599A80E1DBB}" type="parTrans" cxnId="{F9DC1140-07DC-4DFE-81EA-F284BEFAD16A}">
      <dgm:prSet/>
      <dgm:spPr/>
      <dgm:t>
        <a:bodyPr/>
        <a:lstStyle/>
        <a:p>
          <a:endParaRPr lang="en-GB"/>
        </a:p>
      </dgm:t>
    </dgm:pt>
    <dgm:pt modelId="{51DA12D3-32CC-48D8-BC88-75C80680E6FC}" type="sibTrans" cxnId="{F9DC1140-07DC-4DFE-81EA-F284BEFAD16A}">
      <dgm:prSet/>
      <dgm:spPr/>
      <dgm:t>
        <a:bodyPr/>
        <a:lstStyle/>
        <a:p>
          <a:endParaRPr lang="en-GB"/>
        </a:p>
      </dgm:t>
    </dgm:pt>
    <dgm:pt modelId="{3F9373B3-8384-4E2E-AECC-0E813B00B38C}">
      <dgm:prSet custT="1"/>
      <dgm:spPr/>
      <dgm:t>
        <a:bodyPr/>
        <a:lstStyle/>
        <a:p>
          <a:r>
            <a:rPr lang="en-GB" sz="1800" b="0">
              <a:latin typeface="Network Rail Sans" panose="02000000040000020004" pitchFamily="2" charset="0"/>
            </a:rPr>
            <a:t>Listening to concerns and perspectives.</a:t>
          </a:r>
          <a:endParaRPr lang="en-GB" sz="1800">
            <a:latin typeface="Network Rail Sans" panose="02000000040000020004" pitchFamily="2" charset="0"/>
          </a:endParaRPr>
        </a:p>
      </dgm:t>
    </dgm:pt>
    <dgm:pt modelId="{5870C663-A173-4DFF-B20B-A07761DBE317}" type="parTrans" cxnId="{154C8A96-2513-4742-908F-26D20E662A21}">
      <dgm:prSet/>
      <dgm:spPr/>
      <dgm:t>
        <a:bodyPr/>
        <a:lstStyle/>
        <a:p>
          <a:endParaRPr lang="en-GB"/>
        </a:p>
      </dgm:t>
    </dgm:pt>
    <dgm:pt modelId="{038C30D9-900C-4079-9367-C91D2CCE0953}" type="sibTrans" cxnId="{154C8A96-2513-4742-908F-26D20E662A21}">
      <dgm:prSet/>
      <dgm:spPr/>
      <dgm:t>
        <a:bodyPr/>
        <a:lstStyle/>
        <a:p>
          <a:endParaRPr lang="en-GB"/>
        </a:p>
      </dgm:t>
    </dgm:pt>
    <dgm:pt modelId="{13B89588-6694-41D0-86AD-19E33E165F87}" type="pres">
      <dgm:prSet presAssocID="{87A4DF66-B18B-4644-932F-43C468EB89CE}" presName="Name0" presStyleCnt="0">
        <dgm:presLayoutVars>
          <dgm:dir/>
          <dgm:resizeHandles val="exact"/>
        </dgm:presLayoutVars>
      </dgm:prSet>
      <dgm:spPr/>
    </dgm:pt>
    <dgm:pt modelId="{38133889-B4A6-4C20-A021-6BEE1F8DB1DD}" type="pres">
      <dgm:prSet presAssocID="{C86F0100-821C-4E2B-9A8D-F54D0D8C2830}" presName="composite" presStyleCnt="0"/>
      <dgm:spPr/>
    </dgm:pt>
    <dgm:pt modelId="{0F9FD358-03C0-4194-B6FF-CF63162537B2}" type="pres">
      <dgm:prSet presAssocID="{C86F0100-821C-4E2B-9A8D-F54D0D8C2830}" presName="rect1" presStyleLbl="trAlignAcc1" presStyleIdx="0" presStyleCnt="3">
        <dgm:presLayoutVars>
          <dgm:bulletEnabled val="1"/>
        </dgm:presLayoutVars>
      </dgm:prSet>
      <dgm:spPr/>
    </dgm:pt>
    <dgm:pt modelId="{21054659-E00B-46BF-978A-A77B80CDDD80}" type="pres">
      <dgm:prSet presAssocID="{C86F0100-821C-4E2B-9A8D-F54D0D8C2830}" presName="rect2" presStyleLbl="fgImgPlace1" presStyleIdx="0" presStyleCnt="3" custLinFactNeighborX="-761" custLinFactNeighborY="1221"/>
      <dgm:spPr>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dgm:spPr>
      <dgm:extLst>
        <a:ext uri="{E40237B7-FDA0-4F09-8148-C483321AD2D9}">
          <dgm14:cNvPr xmlns:dgm14="http://schemas.microsoft.com/office/drawing/2010/diagram" id="0" name="" descr="Eye with solid fill"/>
        </a:ext>
      </dgm:extLst>
    </dgm:pt>
    <dgm:pt modelId="{E67431DE-B872-401E-8D69-3FA0CAF8AD46}" type="pres">
      <dgm:prSet presAssocID="{0EE980A8-A436-4DC5-81F5-ED9782C04677}" presName="sibTrans" presStyleCnt="0"/>
      <dgm:spPr/>
    </dgm:pt>
    <dgm:pt modelId="{B87F2FD8-9AD9-4D35-BE72-98746EF9DF9A}" type="pres">
      <dgm:prSet presAssocID="{EAC50621-5632-49B1-AF1D-3C86976373D0}" presName="composite" presStyleCnt="0"/>
      <dgm:spPr/>
    </dgm:pt>
    <dgm:pt modelId="{03E64B1A-E4E5-42F5-A1CB-E17F4CBDE31B}" type="pres">
      <dgm:prSet presAssocID="{EAC50621-5632-49B1-AF1D-3C86976373D0}" presName="rect1" presStyleLbl="trAlignAcc1" presStyleIdx="1" presStyleCnt="3">
        <dgm:presLayoutVars>
          <dgm:bulletEnabled val="1"/>
        </dgm:presLayoutVars>
      </dgm:prSet>
      <dgm:spPr/>
    </dgm:pt>
    <dgm:pt modelId="{37F44D01-DDB7-46BC-9CF9-8169CB3819C2}" type="pres">
      <dgm:prSet presAssocID="{EAC50621-5632-49B1-AF1D-3C86976373D0}" presName="rect2"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Meeting outline"/>
        </a:ext>
      </dgm:extLst>
    </dgm:pt>
    <dgm:pt modelId="{544CC9B3-966C-4399-8B51-63CB08AC83AB}" type="pres">
      <dgm:prSet presAssocID="{51DA12D3-32CC-48D8-BC88-75C80680E6FC}" presName="sibTrans" presStyleCnt="0"/>
      <dgm:spPr/>
    </dgm:pt>
    <dgm:pt modelId="{504E9702-804D-4FA4-B3FE-6E591661E447}" type="pres">
      <dgm:prSet presAssocID="{3F9373B3-8384-4E2E-AECC-0E813B00B38C}" presName="composite" presStyleCnt="0"/>
      <dgm:spPr/>
    </dgm:pt>
    <dgm:pt modelId="{E11AECDD-8351-4E79-9A1A-C95FD0CDDD93}" type="pres">
      <dgm:prSet presAssocID="{3F9373B3-8384-4E2E-AECC-0E813B00B38C}" presName="rect1" presStyleLbl="trAlignAcc1" presStyleIdx="2" presStyleCnt="3">
        <dgm:presLayoutVars>
          <dgm:bulletEnabled val="1"/>
        </dgm:presLayoutVars>
      </dgm:prSet>
      <dgm:spPr/>
    </dgm:pt>
    <dgm:pt modelId="{1CDCDE4B-0532-4051-AD24-46BFE807E97A}" type="pres">
      <dgm:prSet presAssocID="{3F9373B3-8384-4E2E-AECC-0E813B00B38C}" presName="rect2"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dgm:spPr>
      <dgm:extLst>
        <a:ext uri="{E40237B7-FDA0-4F09-8148-C483321AD2D9}">
          <dgm14:cNvPr xmlns:dgm14="http://schemas.microsoft.com/office/drawing/2010/diagram" id="0" name="" descr="Ear outline"/>
        </a:ext>
      </dgm:extLst>
    </dgm:pt>
  </dgm:ptLst>
  <dgm:cxnLst>
    <dgm:cxn modelId="{EF4EC523-2F7E-4B51-8008-DDD6B62BC7FF}" type="presOf" srcId="{87A4DF66-B18B-4644-932F-43C468EB89CE}" destId="{13B89588-6694-41D0-86AD-19E33E165F87}" srcOrd="0" destOrd="0" presId="urn:microsoft.com/office/officeart/2008/layout/PictureStrips"/>
    <dgm:cxn modelId="{9067BB2C-6B87-4F7F-BB6B-0325E8EC9FDC}" srcId="{87A4DF66-B18B-4644-932F-43C468EB89CE}" destId="{C86F0100-821C-4E2B-9A8D-F54D0D8C2830}" srcOrd="0" destOrd="0" parTransId="{99FBC10A-FBF8-4A4D-9085-8084C5DE57D2}" sibTransId="{0EE980A8-A436-4DC5-81F5-ED9782C04677}"/>
    <dgm:cxn modelId="{F9DC1140-07DC-4DFE-81EA-F284BEFAD16A}" srcId="{87A4DF66-B18B-4644-932F-43C468EB89CE}" destId="{EAC50621-5632-49B1-AF1D-3C86976373D0}" srcOrd="1" destOrd="0" parTransId="{DEAE17BD-4EC0-4DD6-84C6-3599A80E1DBB}" sibTransId="{51DA12D3-32CC-48D8-BC88-75C80680E6FC}"/>
    <dgm:cxn modelId="{154C8A96-2513-4742-908F-26D20E662A21}" srcId="{87A4DF66-B18B-4644-932F-43C468EB89CE}" destId="{3F9373B3-8384-4E2E-AECC-0E813B00B38C}" srcOrd="2" destOrd="0" parTransId="{5870C663-A173-4DFF-B20B-A07761DBE317}" sibTransId="{038C30D9-900C-4079-9367-C91D2CCE0953}"/>
    <dgm:cxn modelId="{43758DBA-DE11-40E6-A5E0-C2E3F2661DF5}" type="presOf" srcId="{C86F0100-821C-4E2B-9A8D-F54D0D8C2830}" destId="{0F9FD358-03C0-4194-B6FF-CF63162537B2}" srcOrd="0" destOrd="0" presId="urn:microsoft.com/office/officeart/2008/layout/PictureStrips"/>
    <dgm:cxn modelId="{5CF190BB-0A3F-4200-91D9-F21D564A3B47}" type="presOf" srcId="{3F9373B3-8384-4E2E-AECC-0E813B00B38C}" destId="{E11AECDD-8351-4E79-9A1A-C95FD0CDDD93}" srcOrd="0" destOrd="0" presId="urn:microsoft.com/office/officeart/2008/layout/PictureStrips"/>
    <dgm:cxn modelId="{67710EC7-725C-4292-B4A8-A9C835ED621B}" type="presOf" srcId="{EAC50621-5632-49B1-AF1D-3C86976373D0}" destId="{03E64B1A-E4E5-42F5-A1CB-E17F4CBDE31B}" srcOrd="0" destOrd="0" presId="urn:microsoft.com/office/officeart/2008/layout/PictureStrips"/>
    <dgm:cxn modelId="{26B4955E-959C-4E96-B788-C60F2802FE30}" type="presParOf" srcId="{13B89588-6694-41D0-86AD-19E33E165F87}" destId="{38133889-B4A6-4C20-A021-6BEE1F8DB1DD}" srcOrd="0" destOrd="0" presId="urn:microsoft.com/office/officeart/2008/layout/PictureStrips"/>
    <dgm:cxn modelId="{0C9F4A0F-9050-40BB-A82D-4D9BF2E48A44}" type="presParOf" srcId="{38133889-B4A6-4C20-A021-6BEE1F8DB1DD}" destId="{0F9FD358-03C0-4194-B6FF-CF63162537B2}" srcOrd="0" destOrd="0" presId="urn:microsoft.com/office/officeart/2008/layout/PictureStrips"/>
    <dgm:cxn modelId="{BB826E0B-EFF0-451F-AB7D-DB6FB5C4E11F}" type="presParOf" srcId="{38133889-B4A6-4C20-A021-6BEE1F8DB1DD}" destId="{21054659-E00B-46BF-978A-A77B80CDDD80}" srcOrd="1" destOrd="0" presId="urn:microsoft.com/office/officeart/2008/layout/PictureStrips"/>
    <dgm:cxn modelId="{D1C38560-031E-43E6-A395-E6F44E4C14F3}" type="presParOf" srcId="{13B89588-6694-41D0-86AD-19E33E165F87}" destId="{E67431DE-B872-401E-8D69-3FA0CAF8AD46}" srcOrd="1" destOrd="0" presId="urn:microsoft.com/office/officeart/2008/layout/PictureStrips"/>
    <dgm:cxn modelId="{DA3E060C-FE97-4393-8526-5C14CD539C93}" type="presParOf" srcId="{13B89588-6694-41D0-86AD-19E33E165F87}" destId="{B87F2FD8-9AD9-4D35-BE72-98746EF9DF9A}" srcOrd="2" destOrd="0" presId="urn:microsoft.com/office/officeart/2008/layout/PictureStrips"/>
    <dgm:cxn modelId="{6BFF8DB4-EAB2-4242-B7BB-18B426EB05C0}" type="presParOf" srcId="{B87F2FD8-9AD9-4D35-BE72-98746EF9DF9A}" destId="{03E64B1A-E4E5-42F5-A1CB-E17F4CBDE31B}" srcOrd="0" destOrd="0" presId="urn:microsoft.com/office/officeart/2008/layout/PictureStrips"/>
    <dgm:cxn modelId="{0608E284-5997-48E1-B144-53B15BEE14A9}" type="presParOf" srcId="{B87F2FD8-9AD9-4D35-BE72-98746EF9DF9A}" destId="{37F44D01-DDB7-46BC-9CF9-8169CB3819C2}" srcOrd="1" destOrd="0" presId="urn:microsoft.com/office/officeart/2008/layout/PictureStrips"/>
    <dgm:cxn modelId="{E95C72D4-C045-4090-B73E-590FF000E71A}" type="presParOf" srcId="{13B89588-6694-41D0-86AD-19E33E165F87}" destId="{544CC9B3-966C-4399-8B51-63CB08AC83AB}" srcOrd="3" destOrd="0" presId="urn:microsoft.com/office/officeart/2008/layout/PictureStrips"/>
    <dgm:cxn modelId="{3FDFC157-BFB5-4C0B-9E5F-A1F042A01064}" type="presParOf" srcId="{13B89588-6694-41D0-86AD-19E33E165F87}" destId="{504E9702-804D-4FA4-B3FE-6E591661E447}" srcOrd="4" destOrd="0" presId="urn:microsoft.com/office/officeart/2008/layout/PictureStrips"/>
    <dgm:cxn modelId="{010CCBBE-73EF-4272-85F0-4A7396CCCD39}" type="presParOf" srcId="{504E9702-804D-4FA4-B3FE-6E591661E447}" destId="{E11AECDD-8351-4E79-9A1A-C95FD0CDDD93}" srcOrd="0" destOrd="0" presId="urn:microsoft.com/office/officeart/2008/layout/PictureStrips"/>
    <dgm:cxn modelId="{1681BEC7-FAF2-40DD-BF0B-4A8CD23373EA}" type="presParOf" srcId="{504E9702-804D-4FA4-B3FE-6E591661E447}" destId="{1CDCDE4B-0532-4051-AD24-46BFE807E97A}" srcOrd="1" destOrd="0" presId="urn:microsoft.com/office/officeart/2008/layout/PictureStrips"/>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FD358-03C0-4194-B6FF-CF63162537B2}">
      <dsp:nvSpPr>
        <dsp:cNvPr id="0" name=""/>
        <dsp:cNvSpPr/>
      </dsp:nvSpPr>
      <dsp:spPr>
        <a:xfrm>
          <a:off x="336083" y="592369"/>
          <a:ext cx="3252013" cy="1016254"/>
        </a:xfrm>
        <a:prstGeom prst="rect">
          <a:avLst/>
        </a:prstGeom>
        <a:solidFill>
          <a:schemeClr val="accent3">
            <a:alpha val="4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8343"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Early visibility of emerging approaches.</a:t>
          </a:r>
          <a:endParaRPr lang="en-GB" sz="1800" kern="1200">
            <a:latin typeface="Network Rail Sans" panose="02000000040000020004" pitchFamily="2" charset="0"/>
          </a:endParaRPr>
        </a:p>
      </dsp:txBody>
      <dsp:txXfrm>
        <a:off x="336083" y="592369"/>
        <a:ext cx="3252013" cy="1016254"/>
      </dsp:txXfrm>
    </dsp:sp>
    <dsp:sp modelId="{21054659-E00B-46BF-978A-A77B80CDDD80}">
      <dsp:nvSpPr>
        <dsp:cNvPr id="0" name=""/>
        <dsp:cNvSpPr/>
      </dsp:nvSpPr>
      <dsp:spPr>
        <a:xfrm>
          <a:off x="195169" y="458605"/>
          <a:ext cx="711377" cy="1067066"/>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l="-25000" r="-25000"/>
          </a:stretch>
        </a:blip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E64B1A-E4E5-42F5-A1CB-E17F4CBDE31B}">
      <dsp:nvSpPr>
        <dsp:cNvPr id="0" name=""/>
        <dsp:cNvSpPr/>
      </dsp:nvSpPr>
      <dsp:spPr>
        <a:xfrm>
          <a:off x="3844439" y="592643"/>
          <a:ext cx="3249959" cy="1015612"/>
        </a:xfrm>
        <a:prstGeom prst="rect">
          <a:avLst/>
        </a:prstGeom>
        <a:solidFill>
          <a:schemeClr val="accent3">
            <a:alpha val="4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7908"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Open feedback and transparent reporting.</a:t>
          </a:r>
          <a:endParaRPr lang="en-GB" sz="1800" kern="1200">
            <a:latin typeface="Network Rail Sans" panose="02000000040000020004" pitchFamily="2" charset="0"/>
          </a:endParaRPr>
        </a:p>
      </dsp:txBody>
      <dsp:txXfrm>
        <a:off x="3844439" y="592643"/>
        <a:ext cx="3249959" cy="1015612"/>
      </dsp:txXfrm>
    </dsp:sp>
    <dsp:sp modelId="{37F44D01-DDB7-46BC-9CF9-8169CB3819C2}">
      <dsp:nvSpPr>
        <dsp:cNvPr id="0" name=""/>
        <dsp:cNvSpPr/>
      </dsp:nvSpPr>
      <dsp:spPr>
        <a:xfrm>
          <a:off x="3709024" y="445944"/>
          <a:ext cx="710928" cy="1066392"/>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l="-25000" r="-25000"/>
          </a:stretch>
        </a:blip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1AECDD-8351-4E79-9A1A-C95FD0CDDD93}">
      <dsp:nvSpPr>
        <dsp:cNvPr id="0" name=""/>
        <dsp:cNvSpPr/>
      </dsp:nvSpPr>
      <dsp:spPr>
        <a:xfrm>
          <a:off x="7350228" y="594289"/>
          <a:ext cx="3237646" cy="1011764"/>
        </a:xfrm>
        <a:prstGeom prst="rect">
          <a:avLst/>
        </a:prstGeom>
        <a:solidFill>
          <a:schemeClr val="accent3">
            <a:alpha val="4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302"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Listening to concerns and perspectives.</a:t>
          </a:r>
          <a:endParaRPr lang="en-GB" sz="1800" kern="1200">
            <a:latin typeface="Network Rail Sans" panose="02000000040000020004" pitchFamily="2" charset="0"/>
          </a:endParaRPr>
        </a:p>
      </dsp:txBody>
      <dsp:txXfrm>
        <a:off x="7350228" y="594289"/>
        <a:ext cx="3237646" cy="1011764"/>
      </dsp:txXfrm>
    </dsp:sp>
    <dsp:sp modelId="{1CDCDE4B-0532-4051-AD24-46BFE807E97A}">
      <dsp:nvSpPr>
        <dsp:cNvPr id="0" name=""/>
        <dsp:cNvSpPr/>
      </dsp:nvSpPr>
      <dsp:spPr>
        <a:xfrm>
          <a:off x="7215326" y="448145"/>
          <a:ext cx="708235" cy="1062352"/>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l="-25000" r="-25000"/>
          </a:stretch>
        </a:blipFill>
        <a:ln w="1905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9058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4F75DD-2696-40C2-8873-C5E369989A3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6308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16EDA-62C8-D2AC-5AEE-0EE27B962734}"/>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060BE1E0-DF50-3C58-81E0-80F39F91C59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0715A4B-2745-C5BF-FC7A-CB6857AC9D59}"/>
              </a:ext>
            </a:extLst>
          </p:cNvPr>
          <p:cNvSpPr>
            <a:spLocks noGrp="1"/>
          </p:cNvSpPr>
          <p:nvPr>
            <p:ph type="sldNum" sz="quarter" idx="4294967295"/>
          </p:nvPr>
        </p:nvSpPr>
        <p:spPr>
          <a:xfrm>
            <a:off x="3884613" y="8685213"/>
            <a:ext cx="2971800" cy="458787"/>
          </a:xfrm>
          <a:prstGeom prst="rect">
            <a:avLst/>
          </a:prstGeom>
        </p:spPr>
        <p:txBody>
          <a:bodyPr/>
          <a:lstStyle/>
          <a:p>
            <a:fld id="{D5FB9790-A5B2-4D43-A001-73DEBA8BD79E}" type="slidenum">
              <a:rPr lang="en-GB" smtClean="0"/>
              <a:t>15</a:t>
            </a:fld>
            <a:endParaRPr lang="en-GB"/>
          </a:p>
        </p:txBody>
      </p:sp>
    </p:spTree>
    <p:extLst>
      <p:ext uri="{BB962C8B-B14F-4D97-AF65-F5344CB8AC3E}">
        <p14:creationId xmlns:p14="http://schemas.microsoft.com/office/powerpoint/2010/main" val="19865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4294967295"/>
          </p:nvPr>
        </p:nvSpPr>
        <p:spPr>
          <a:xfrm>
            <a:off x="3884613" y="8685213"/>
            <a:ext cx="2971800" cy="458787"/>
          </a:xfrm>
          <a:prstGeom prst="rect">
            <a:avLst/>
          </a:prstGeom>
        </p:spPr>
        <p:txBody>
          <a:bodyPr/>
          <a:lstStyle/>
          <a:p>
            <a:fld id="{6D4F75DD-2696-40C2-8873-C5E369989A37}" type="slidenum">
              <a:rPr lang="en-GB" smtClean="0"/>
              <a:t>3</a:t>
            </a:fld>
            <a:endParaRPr lang="en-GB"/>
          </a:p>
        </p:txBody>
      </p:sp>
    </p:spTree>
    <p:extLst>
      <p:ext uri="{BB962C8B-B14F-4D97-AF65-F5344CB8AC3E}">
        <p14:creationId xmlns:p14="http://schemas.microsoft.com/office/powerpoint/2010/main" val="4131540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14183-E0C8-2463-874C-769A21C30E7A}"/>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956F586B-BAE8-95C3-0B54-F64FCE4FCC3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48E13A2-B35E-4D70-F20D-96ECDBC6AB62}"/>
              </a:ext>
            </a:extLst>
          </p:cNvPr>
          <p:cNvSpPr>
            <a:spLocks noGrp="1"/>
          </p:cNvSpPr>
          <p:nvPr>
            <p:ph type="sldNum" sz="quarter" idx="4294967295"/>
          </p:nvPr>
        </p:nvSpPr>
        <p:spPr>
          <a:xfrm>
            <a:off x="3884613" y="8685213"/>
            <a:ext cx="2971800" cy="458787"/>
          </a:xfrm>
          <a:prstGeom prst="rect">
            <a:avLst/>
          </a:prstGeom>
        </p:spPr>
        <p:txBody>
          <a:bodyPr/>
          <a:lstStyle/>
          <a:p>
            <a:fld id="{07E03878-09C7-4A7D-AEA1-1C7E3B05C8C5}" type="slidenum">
              <a:rPr lang="en-GB" smtClean="0"/>
              <a:t>5</a:t>
            </a:fld>
            <a:endParaRPr lang="en-GB"/>
          </a:p>
        </p:txBody>
      </p:sp>
    </p:spTree>
    <p:extLst>
      <p:ext uri="{BB962C8B-B14F-4D97-AF65-F5344CB8AC3E}">
        <p14:creationId xmlns:p14="http://schemas.microsoft.com/office/powerpoint/2010/main" val="577246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GB"/>
          </a:p>
        </p:txBody>
      </p:sp>
    </p:spTree>
    <p:extLst>
      <p:ext uri="{BB962C8B-B14F-4D97-AF65-F5344CB8AC3E}">
        <p14:creationId xmlns:p14="http://schemas.microsoft.com/office/powerpoint/2010/main" val="487537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02B84-76AF-FA83-FA70-2CC1E69418B9}"/>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098AAD2F-5F23-F3D2-D24B-09F16E71AFA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665EDB2-E385-B420-F752-202B4411A182}"/>
              </a:ext>
            </a:extLst>
          </p:cNvPr>
          <p:cNvSpPr>
            <a:spLocks noGrp="1"/>
          </p:cNvSpPr>
          <p:nvPr>
            <p:ph type="sldNum" sz="quarter" idx="4294967295"/>
          </p:nvPr>
        </p:nvSpPr>
        <p:spPr>
          <a:xfrm>
            <a:off x="3884613" y="8685213"/>
            <a:ext cx="2971800" cy="458787"/>
          </a:xfrm>
          <a:prstGeom prst="rect">
            <a:avLst/>
          </a:prstGeom>
        </p:spPr>
        <p:txBody>
          <a:bodyPr/>
          <a:lstStyle/>
          <a:p>
            <a:fld id="{07E03878-09C7-4A7D-AEA1-1C7E3B05C8C5}" type="slidenum">
              <a:rPr lang="en-GB" smtClean="0"/>
              <a:t>8</a:t>
            </a:fld>
            <a:endParaRPr lang="en-GB"/>
          </a:p>
        </p:txBody>
      </p:sp>
    </p:spTree>
    <p:extLst>
      <p:ext uri="{BB962C8B-B14F-4D97-AF65-F5344CB8AC3E}">
        <p14:creationId xmlns:p14="http://schemas.microsoft.com/office/powerpoint/2010/main" val="408520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EA351-7685-B5BC-94D3-3796245FB583}"/>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91323EFA-C2DD-9258-2757-3ADE46FCD18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A3C291E-97F5-46EB-3B87-FC1C7EA7BC1E}"/>
              </a:ext>
            </a:extLst>
          </p:cNvPr>
          <p:cNvSpPr>
            <a:spLocks noGrp="1"/>
          </p:cNvSpPr>
          <p:nvPr>
            <p:ph type="sldNum" sz="quarter" idx="4294967295"/>
          </p:nvPr>
        </p:nvSpPr>
        <p:spPr>
          <a:xfrm>
            <a:off x="3884613" y="8685213"/>
            <a:ext cx="2971800" cy="458787"/>
          </a:xfrm>
          <a:prstGeom prst="rect">
            <a:avLst/>
          </a:prstGeom>
        </p:spPr>
        <p:txBody>
          <a:bodyPr/>
          <a:lstStyle/>
          <a:p>
            <a:fld id="{07E03878-09C7-4A7D-AEA1-1C7E3B05C8C5}" type="slidenum">
              <a:rPr lang="en-GB" smtClean="0"/>
              <a:t>9</a:t>
            </a:fld>
            <a:endParaRPr lang="en-GB"/>
          </a:p>
        </p:txBody>
      </p:sp>
    </p:spTree>
    <p:extLst>
      <p:ext uri="{BB962C8B-B14F-4D97-AF65-F5344CB8AC3E}">
        <p14:creationId xmlns:p14="http://schemas.microsoft.com/office/powerpoint/2010/main" val="2080768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4E161-9A50-E6E3-160D-B176D6F82BA3}"/>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6D25C446-C7C5-4941-3130-A27C223873C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26D1AB8-6614-5285-95B7-2897792CFB7D}"/>
              </a:ext>
            </a:extLst>
          </p:cNvPr>
          <p:cNvSpPr>
            <a:spLocks noGrp="1"/>
          </p:cNvSpPr>
          <p:nvPr>
            <p:ph type="sldNum" sz="quarter" idx="4294967295"/>
          </p:nvPr>
        </p:nvSpPr>
        <p:spPr>
          <a:xfrm>
            <a:off x="3884613" y="8685213"/>
            <a:ext cx="2971800" cy="458787"/>
          </a:xfrm>
          <a:prstGeom prst="rect">
            <a:avLst/>
          </a:prstGeom>
        </p:spPr>
        <p:txBody>
          <a:bodyPr/>
          <a:lstStyle/>
          <a:p>
            <a:fld id="{D5FB9790-A5B2-4D43-A001-73DEBA8BD79E}" type="slidenum">
              <a:rPr lang="en-GB" smtClean="0"/>
              <a:t>12</a:t>
            </a:fld>
            <a:endParaRPr lang="en-GB"/>
          </a:p>
        </p:txBody>
      </p:sp>
    </p:spTree>
    <p:extLst>
      <p:ext uri="{BB962C8B-B14F-4D97-AF65-F5344CB8AC3E}">
        <p14:creationId xmlns:p14="http://schemas.microsoft.com/office/powerpoint/2010/main" val="63558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CF2A2-5327-B310-C19B-34D9F05224A8}"/>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F683D680-42BD-1F56-C141-733E0BE01F2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F8A830B-B357-D057-67A0-2AE74E0A5F25}"/>
              </a:ext>
            </a:extLst>
          </p:cNvPr>
          <p:cNvSpPr>
            <a:spLocks noGrp="1"/>
          </p:cNvSpPr>
          <p:nvPr>
            <p:ph type="sldNum" sz="quarter" idx="4294967295"/>
          </p:nvPr>
        </p:nvSpPr>
        <p:spPr>
          <a:xfrm>
            <a:off x="3884613" y="8685213"/>
            <a:ext cx="2971800" cy="458787"/>
          </a:xfrm>
          <a:prstGeom prst="rect">
            <a:avLst/>
          </a:prstGeom>
        </p:spPr>
        <p:txBody>
          <a:bodyPr/>
          <a:lstStyle/>
          <a:p>
            <a:fld id="{D5FB9790-A5B2-4D43-A001-73DEBA8BD79E}" type="slidenum">
              <a:rPr lang="en-GB" smtClean="0"/>
              <a:t>13</a:t>
            </a:fld>
            <a:endParaRPr lang="en-GB"/>
          </a:p>
        </p:txBody>
      </p:sp>
    </p:spTree>
    <p:extLst>
      <p:ext uri="{BB962C8B-B14F-4D97-AF65-F5344CB8AC3E}">
        <p14:creationId xmlns:p14="http://schemas.microsoft.com/office/powerpoint/2010/main" val="1145648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E077D-B6DE-6FAF-2A59-57C1C8CA2DA4}"/>
            </a:ext>
          </a:extLst>
        </p:cNvPr>
        <p:cNvGrpSpPr/>
        <p:nvPr/>
      </p:nvGrpSpPr>
      <p:grpSpPr>
        <a:xfrm>
          <a:off x="0" y="0"/>
          <a:ext cx="0" cy="0"/>
          <a:chOff x="0" y="0"/>
          <a:chExt cx="0" cy="0"/>
        </a:xfrm>
      </p:grpSpPr>
      <p:sp>
        <p:nvSpPr>
          <p:cNvPr id="3" name="Notes Placeholder 2">
            <a:extLst>
              <a:ext uri="{FF2B5EF4-FFF2-40B4-BE49-F238E27FC236}">
                <a16:creationId xmlns:a16="http://schemas.microsoft.com/office/drawing/2014/main" id="{4C4C6023-2F62-568D-D3FA-6FFE20FEB3A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92B7EC4-726C-667A-28F6-4270A1035861}"/>
              </a:ext>
            </a:extLst>
          </p:cNvPr>
          <p:cNvSpPr>
            <a:spLocks noGrp="1"/>
          </p:cNvSpPr>
          <p:nvPr>
            <p:ph type="sldNum" sz="quarter" idx="4294967295"/>
          </p:nvPr>
        </p:nvSpPr>
        <p:spPr>
          <a:xfrm>
            <a:off x="3884613" y="8685213"/>
            <a:ext cx="2971800" cy="458787"/>
          </a:xfrm>
          <a:prstGeom prst="rect">
            <a:avLst/>
          </a:prstGeom>
        </p:spPr>
        <p:txBody>
          <a:bodyPr/>
          <a:lstStyle/>
          <a:p>
            <a:fld id="{D5FB9790-A5B2-4D43-A001-73DEBA8BD79E}" type="slidenum">
              <a:rPr lang="en-GB" smtClean="0"/>
              <a:t>14</a:t>
            </a:fld>
            <a:endParaRPr lang="en-GB"/>
          </a:p>
        </p:txBody>
      </p:sp>
    </p:spTree>
    <p:extLst>
      <p:ext uri="{BB962C8B-B14F-4D97-AF65-F5344CB8AC3E}">
        <p14:creationId xmlns:p14="http://schemas.microsoft.com/office/powerpoint/2010/main" val="3283530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DE2D-53FD-4835-B10D-40BE2546DCF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04A6FFB-79B1-5C16-D460-4F0F991561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54BCDD5-F069-2313-3826-B6768812A42E}"/>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45CAE992-47BE-1BE8-6EC5-23E1574FFD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5B3371-A714-7343-CE97-EDAF81A549FC}"/>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602669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03DC-7B46-1C04-C357-EA26CC2F151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334C662-6C05-6455-8B27-EA10DF3B347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D1974D5-BEEC-C882-A9B7-A5709BF2CD48}"/>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B3615D56-0DF4-114A-DB33-2065F5045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8FCF00-4DDA-A5E9-026B-D8C2DDFAEB7C}"/>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958447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644B09-6226-4DFE-819C-0714672CC6F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8DB1185-1F61-9464-E06E-E7F6CD5448B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9ACDF43-4C6C-A20A-4430-3562FED509F3}"/>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A6F4EFB6-0C34-6A0B-81B2-CEF7A168EB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ECF9A3-932B-44FE-D36D-1ABA06CD9B27}"/>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40759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2" name="Group 11">
            <a:extLst>
              <a:ext uri="{FF2B5EF4-FFF2-40B4-BE49-F238E27FC236}">
                <a16:creationId xmlns:a16="http://schemas.microsoft.com/office/drawing/2014/main" id="{B252B1BE-689F-4CE4-AE63-F9F0B11BCE47}"/>
              </a:ext>
            </a:extLst>
          </p:cNvPr>
          <p:cNvGrpSpPr/>
          <p:nvPr userDrawn="1"/>
        </p:nvGrpSpPr>
        <p:grpSpPr>
          <a:xfrm>
            <a:off x="322245" y="164003"/>
            <a:ext cx="2087582" cy="751114"/>
            <a:chOff x="1031857" y="164003"/>
            <a:chExt cx="2087582" cy="751114"/>
          </a:xfrm>
        </p:grpSpPr>
        <p:sp>
          <p:nvSpPr>
            <p:cNvPr id="18" name="Rectangle 17">
              <a:extLst>
                <a:ext uri="{FF2B5EF4-FFF2-40B4-BE49-F238E27FC236}">
                  <a16:creationId xmlns:a16="http://schemas.microsoft.com/office/drawing/2014/main" id="{489C47A3-A88C-4000-935C-514AA3E0494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21886735-A9CC-413F-B943-FF0AA2FBFB78}"/>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1" name="Picture 20">
            <a:extLst>
              <a:ext uri="{FF2B5EF4-FFF2-40B4-BE49-F238E27FC236}">
                <a16:creationId xmlns:a16="http://schemas.microsoft.com/office/drawing/2014/main" id="{B97221A9-750E-4405-BB3C-CD107E974C8B}"/>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3457442834"/>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971825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4218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700315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10B78063-2B36-4929-BBDA-2F5306A32671}"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43499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6CFC1BB-0A19-4B6A-91E3-3A4AFB5E2BD5}"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8312426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DF7E91-A317-4146-8144-90CCB6E9BB60}"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501580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B16DEB11-493B-4CC3-9F7C-ED41717B2147}"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90773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C0737-B711-EB76-BCAC-DD10019461D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C99B6ED-1D1F-77D4-8969-F79F7CC92E4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B61681A-63A8-D7A3-5316-6E8246C912E4}"/>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B195D66F-9BB0-D690-FCD7-A5461FBB0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3BCED4-2818-DAE7-3285-109E724425C5}"/>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962975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99A47AF-E204-4DE8-8675-4DB33F4CCD16}" type="datetime3">
              <a:rPr lang="en-GB" smtClean="0"/>
              <a:t>24 June, 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78494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9EFD7AD3-74B2-4CE8-A699-B226B4253601}" type="datetime3">
              <a:rPr lang="en-GB" smtClean="0"/>
              <a:t>24 June, 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75769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24 June,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6549430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7FE54-85E6-4AF1-84ED-53D322C6514B}"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9803962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56CA1FF-686C-40E2-BE8C-AF5396EF505B}" type="datetime3">
              <a:rPr lang="en-GB" smtClean="0"/>
              <a:t>24 June,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855172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B294A323-43D1-4E4D-AC55-139593E9C5B6}"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359578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DA164892-8017-4F4F-85BF-01621B5AC34B}" type="datetime3">
              <a:rPr lang="en-GB" smtClean="0"/>
              <a:t>24 June,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3089131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385721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296864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4E77-3547-D8BD-1E9C-9C741895C5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01BD6A2-376E-E53E-C88C-8D03CAB9EF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F05D7D6-DC85-3AC4-8BBE-50BB97E88A07}"/>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04DF22DE-B796-B888-810C-D980EF1702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62E227-B0C7-3649-6A83-8B17647B1BE2}"/>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180232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0D148-30AD-A8DE-01A3-5EC5325BE4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6E6A821-3D59-92CF-B8BD-8FFA1EB1A5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DB99A5D-C64E-1DD8-BE5A-ABCCEF34D02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CACBB9A-4C71-7888-71DE-EABAB9DEF0E7}"/>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6" name="Footer Placeholder 5">
            <a:extLst>
              <a:ext uri="{FF2B5EF4-FFF2-40B4-BE49-F238E27FC236}">
                <a16:creationId xmlns:a16="http://schemas.microsoft.com/office/drawing/2014/main" id="{78584AC0-28F0-2A24-AD35-6FAA39D05D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8E9BA8-B8DF-DA59-8FE7-62DC0D15C575}"/>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4106993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BC6B8-0AA0-7E23-7694-84D32F72366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85AA4DB-900B-310B-F869-7F32BECB9E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F7F4566-60B1-8E45-798A-38B6F28792F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16035DE-8E0F-7BA3-F884-980AE3A5EC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605CAE0-3D69-E2AF-944A-6D2CEBDAF06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7DE9077-42DE-27FD-0F09-732E7F3DFC37}"/>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8" name="Footer Placeholder 7">
            <a:extLst>
              <a:ext uri="{FF2B5EF4-FFF2-40B4-BE49-F238E27FC236}">
                <a16:creationId xmlns:a16="http://schemas.microsoft.com/office/drawing/2014/main" id="{B603DC63-D986-8CD8-E55D-DC668808F7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8F37F8-5F9D-AE5F-581B-5FDF8C1C23F3}"/>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2723927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CF5C-B9BB-EF90-FD8C-83FAB296B07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370F293-507E-0417-DA02-20C29069D9C3}"/>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4" name="Footer Placeholder 3">
            <a:extLst>
              <a:ext uri="{FF2B5EF4-FFF2-40B4-BE49-F238E27FC236}">
                <a16:creationId xmlns:a16="http://schemas.microsoft.com/office/drawing/2014/main" id="{B7E02CAD-2C39-1045-33A5-072FAA5AD71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762EB4-9520-95F2-3DA6-E4EF04B40FB7}"/>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22625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B7E0E6-0B7A-B04B-4C41-A01E5CF92423}"/>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3" name="Footer Placeholder 2">
            <a:extLst>
              <a:ext uri="{FF2B5EF4-FFF2-40B4-BE49-F238E27FC236}">
                <a16:creationId xmlns:a16="http://schemas.microsoft.com/office/drawing/2014/main" id="{474A0916-042B-ECF2-C86C-4FC7061C57D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DA2A003-007B-7762-CAB6-C9385A333230}"/>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327820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EA15D-8ECB-BAD1-6FC0-A91C7F45FC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13F585D-F9C0-8FC2-1FDC-58860F060C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E20CA71-2BBA-E518-2EE7-8E0F990C05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757B234-5F65-A74E-0172-3387B236BEA7}"/>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6" name="Footer Placeholder 5">
            <a:extLst>
              <a:ext uri="{FF2B5EF4-FFF2-40B4-BE49-F238E27FC236}">
                <a16:creationId xmlns:a16="http://schemas.microsoft.com/office/drawing/2014/main" id="{95A76A9D-DBE4-BE39-769C-6C628FFF3B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75E81A-D71A-7259-E7AB-E0BDA93AE559}"/>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4147829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A1951-E293-17A2-BCE0-9AD9815840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2CB6AF8-0148-6375-C1F0-FF79D32061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FCFB62-894F-0324-554F-5512B11F2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BA3342-FA0C-5A5B-5997-FB34AFCA0464}"/>
              </a:ext>
            </a:extLst>
          </p:cNvPr>
          <p:cNvSpPr>
            <a:spLocks noGrp="1"/>
          </p:cNvSpPr>
          <p:nvPr>
            <p:ph type="dt" sz="half" idx="10"/>
          </p:nvPr>
        </p:nvSpPr>
        <p:spPr/>
        <p:txBody>
          <a:bodyPr/>
          <a:lstStyle/>
          <a:p>
            <a:fld id="{8AF0D39B-AB05-49EA-957D-2320F1172E2F}" type="datetimeFigureOut">
              <a:rPr lang="en-GB" smtClean="0"/>
              <a:t>24/06/2026</a:t>
            </a:fld>
            <a:endParaRPr lang="en-GB"/>
          </a:p>
        </p:txBody>
      </p:sp>
      <p:sp>
        <p:nvSpPr>
          <p:cNvPr id="6" name="Footer Placeholder 5">
            <a:extLst>
              <a:ext uri="{FF2B5EF4-FFF2-40B4-BE49-F238E27FC236}">
                <a16:creationId xmlns:a16="http://schemas.microsoft.com/office/drawing/2014/main" id="{FE80D76A-8FE5-960E-9A04-D5B0B8DF1B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9BE2FE-546B-4A59-AF09-C0CD71856D10}"/>
              </a:ext>
            </a:extLst>
          </p:cNvPr>
          <p:cNvSpPr>
            <a:spLocks noGrp="1"/>
          </p:cNvSpPr>
          <p:nvPr>
            <p:ph type="sldNum" sz="quarter" idx="12"/>
          </p:nvPr>
        </p:nvSpPr>
        <p:spPr/>
        <p:txBody>
          <a:bodyPr/>
          <a:lstStyle/>
          <a:p>
            <a:fld id="{343927BB-7E6D-411D-8F24-F06EB5B99970}" type="slidenum">
              <a:rPr lang="en-GB" smtClean="0"/>
              <a:t>‹#›</a:t>
            </a:fld>
            <a:endParaRPr lang="en-GB"/>
          </a:p>
        </p:txBody>
      </p:sp>
    </p:spTree>
    <p:extLst>
      <p:ext uri="{BB962C8B-B14F-4D97-AF65-F5344CB8AC3E}">
        <p14:creationId xmlns:p14="http://schemas.microsoft.com/office/powerpoint/2010/main" val="2219552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1B0266-E19F-1C70-5BD2-35C112CF4C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D5F6451-905C-087F-6B7A-F909822A7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6813BD-5D9F-3519-8C7D-8774455B21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F0D39B-AB05-49EA-957D-2320F1172E2F}" type="datetimeFigureOut">
              <a:rPr lang="en-GB" smtClean="0"/>
              <a:t>24/06/2026</a:t>
            </a:fld>
            <a:endParaRPr lang="en-GB"/>
          </a:p>
        </p:txBody>
      </p:sp>
      <p:sp>
        <p:nvSpPr>
          <p:cNvPr id="5" name="Footer Placeholder 4">
            <a:extLst>
              <a:ext uri="{FF2B5EF4-FFF2-40B4-BE49-F238E27FC236}">
                <a16:creationId xmlns:a16="http://schemas.microsoft.com/office/drawing/2014/main" id="{B3E905A1-9B8B-4E3E-D682-1E133C36E7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90C3326-36B6-F528-E62B-3A19D49CB4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43927BB-7E6D-411D-8F24-F06EB5B99970}" type="slidenum">
              <a:rPr lang="en-GB" smtClean="0"/>
              <a:t>‹#›</a:t>
            </a:fld>
            <a:endParaRPr lang="en-GB"/>
          </a:p>
        </p:txBody>
      </p:sp>
      <p:sp>
        <p:nvSpPr>
          <p:cNvPr id="8" name="TextBox 7">
            <a:extLst>
              <a:ext uri="{FF2B5EF4-FFF2-40B4-BE49-F238E27FC236}">
                <a16:creationId xmlns:a16="http://schemas.microsoft.com/office/drawing/2014/main" id="{30153481-8747-8BE2-92E1-860E89460831}"/>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3691625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77"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0C725-070A-4E8E-946B-6F0EA338D8D3}" type="datetime3">
              <a:rPr lang="en-GB" smtClean="0"/>
              <a:t>24 June, 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BE50C29D-AA91-743B-8B50-D81D851527FD}"/>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68306261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etworkrail.co.uk/industry-and-commercial/developing-gbrs-charges-and-performance-schemes/"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chargesandperformanceschemes@networkrail.co.uk" TargetMode="External"/><Relationship Id="rId7" Type="http://schemas.openxmlformats.org/officeDocument/2006/relationships/diagramColors" Target="../diagrams/colors1.xml"/><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1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8E_765AACD9.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60ABB7"/>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78C9C79-920D-7F45-104C-DA930469A250}"/>
              </a:ext>
            </a:extLst>
          </p:cNvPr>
          <p:cNvSpPr txBox="1"/>
          <p:nvPr/>
        </p:nvSpPr>
        <p:spPr>
          <a:xfrm>
            <a:off x="3971544" y="6320703"/>
            <a:ext cx="8220456" cy="40011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Please note, these slides will be published online and will be available, </a:t>
            </a:r>
            <a:r>
              <a:rPr kumimoji="0" lang="en-GB" sz="2000" b="0" i="0" u="none" strike="noStrike" kern="1200" cap="none" spc="0" normalizeH="0" baseline="0" noProof="0">
                <a:ln>
                  <a:noFill/>
                </a:ln>
                <a:solidFill>
                  <a:srgbClr val="E97132"/>
                </a:solidFill>
                <a:effectLst/>
                <a:uLnTx/>
                <a:uFillTx/>
                <a:latin typeface="Network Rail Sans" panose="02000000040000020004" pitchFamily="2" charset="0"/>
                <a:ea typeface="+mn-ea"/>
                <a:cs typeface="+mn-cs"/>
                <a:hlinkClick r:id="rId3">
                  <a:extLst>
                    <a:ext uri="{A12FA001-AC4F-418D-AE19-62706E023703}">
                      <ahyp:hlinkClr xmlns:ahyp="http://schemas.microsoft.com/office/drawing/2018/hyperlinkcolor" val="tx"/>
                    </a:ext>
                  </a:extLst>
                </a:hlinkClick>
              </a:rPr>
              <a:t>here</a:t>
            </a:r>
            <a:r>
              <a:rPr kumimoji="0" lang="en-GB" sz="2000" b="0"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a:t>
            </a:r>
          </a:p>
        </p:txBody>
      </p:sp>
      <p:sp>
        <p:nvSpPr>
          <p:cNvPr id="7" name="Text Placeholder 1">
            <a:extLst>
              <a:ext uri="{FF2B5EF4-FFF2-40B4-BE49-F238E27FC236}">
                <a16:creationId xmlns:a16="http://schemas.microsoft.com/office/drawing/2014/main" id="{E49BC3C3-3D99-77F9-53CC-3D3BA64049AD}"/>
              </a:ext>
            </a:extLst>
          </p:cNvPr>
          <p:cNvSpPr txBox="1">
            <a:spLocks/>
          </p:cNvSpPr>
          <p:nvPr/>
        </p:nvSpPr>
        <p:spPr>
          <a:xfrm>
            <a:off x="380059" y="4989101"/>
            <a:ext cx="9029163" cy="400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1" i="0"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30 June 2026</a:t>
            </a:r>
          </a:p>
        </p:txBody>
      </p:sp>
      <p:sp>
        <p:nvSpPr>
          <p:cNvPr id="8" name="Slide Number Placeholder 7">
            <a:extLst>
              <a:ext uri="{FF2B5EF4-FFF2-40B4-BE49-F238E27FC236}">
                <a16:creationId xmlns:a16="http://schemas.microsoft.com/office/drawing/2014/main" id="{08E862C7-6828-9378-9B80-1694C105A4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0EA680-D336-4FF7-8B7A-9848BB0A1C32}" type="slidenum">
              <a:rPr kumimoji="0" lang="en-GB" sz="1200" b="0" i="0" u="none" strike="noStrike" kern="1200" cap="none" spc="0" normalizeH="0" baseline="0" noProof="0" smtClean="0">
                <a:ln>
                  <a:noFill/>
                </a:ln>
                <a:solidFill>
                  <a:prstClr val="black">
                    <a:tint val="82000"/>
                  </a:prstClr>
                </a:solidFill>
                <a:effectLst/>
                <a:uLnTx/>
                <a:uFillTx/>
                <a:latin typeface="Aptos" panose="020B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tint val="82000"/>
                </a:prstClr>
              </a:solidFill>
              <a:effectLst/>
              <a:uLnTx/>
              <a:uFillTx/>
              <a:latin typeface="Aptos" panose="020B0004020202020204"/>
              <a:ea typeface="+mn-ea"/>
              <a:cs typeface="+mn-cs"/>
            </a:endParaRPr>
          </a:p>
        </p:txBody>
      </p:sp>
      <p:sp>
        <p:nvSpPr>
          <p:cNvPr id="9" name="Text Placeholder 1">
            <a:extLst>
              <a:ext uri="{FF2B5EF4-FFF2-40B4-BE49-F238E27FC236}">
                <a16:creationId xmlns:a16="http://schemas.microsoft.com/office/drawing/2014/main" id="{0F2FF629-AC66-DD3E-838D-1F0F9098B358}"/>
              </a:ext>
            </a:extLst>
          </p:cNvPr>
          <p:cNvSpPr txBox="1">
            <a:spLocks/>
          </p:cNvSpPr>
          <p:nvPr/>
        </p:nvSpPr>
        <p:spPr>
          <a:xfrm>
            <a:off x="380060" y="1349672"/>
            <a:ext cx="11548704" cy="30557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600"/>
              </a:spcAft>
              <a:buClrTx/>
              <a:buSzTx/>
              <a:buFont typeface="Arial" panose="020B0604020202020204" pitchFamily="34" charset="0"/>
              <a:buNone/>
              <a:tabLst/>
              <a:defRPr/>
            </a:pPr>
            <a:r>
              <a:rPr lang="en-GB" sz="4800" b="1">
                <a:solidFill>
                  <a:prstClr val="white"/>
                </a:solidFill>
                <a:latin typeface="Network Rail Sans" panose="02000000040000020004" pitchFamily="50" charset="0"/>
                <a:cs typeface="Arial" panose="020B0604020202020204" pitchFamily="34" charset="0"/>
              </a:rPr>
              <a:t>Performance Schemes: Measuring performance and possible scheme metrics:</a:t>
            </a:r>
            <a:endParaRPr kumimoji="0" lang="en-GB" sz="4800" b="1" i="0"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endParaRPr>
          </a:p>
          <a:p>
            <a:pPr marL="0" marR="0" lvl="0" indent="0" algn="l" defTabSz="914400" rtl="0" eaLnBrk="1" fontAlgn="auto" latinLnBrk="0" hangingPunct="1">
              <a:lnSpc>
                <a:spcPct val="90000"/>
              </a:lnSpc>
              <a:spcBef>
                <a:spcPts val="1200"/>
              </a:spcBef>
              <a:spcAft>
                <a:spcPts val="600"/>
              </a:spcAft>
              <a:buClrTx/>
              <a:buSzTx/>
              <a:buFont typeface="Arial" panose="020B0604020202020204" pitchFamily="34" charset="0"/>
              <a:buNone/>
              <a:tabLst/>
              <a:defRPr/>
            </a:pPr>
            <a:r>
              <a:rPr kumimoji="0" lang="en-GB" sz="4800" b="1" i="0"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Freight and charter operators</a:t>
            </a:r>
          </a:p>
        </p:txBody>
      </p:sp>
    </p:spTree>
    <p:extLst>
      <p:ext uri="{BB962C8B-B14F-4D97-AF65-F5344CB8AC3E}">
        <p14:creationId xmlns:p14="http://schemas.microsoft.com/office/powerpoint/2010/main" val="27297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228200-10E2-2120-8252-2F1E72BD4552}"/>
              </a:ext>
            </a:extLst>
          </p:cNvPr>
          <p:cNvSpPr txBox="1"/>
          <p:nvPr/>
        </p:nvSpPr>
        <p:spPr>
          <a:xfrm>
            <a:off x="117356" y="97797"/>
            <a:ext cx="2782319" cy="948555"/>
          </a:xfrm>
          <a:prstGeom prst="rect">
            <a:avLst/>
          </a:prstGeom>
          <a:solidFill>
            <a:schemeClr val="bg1"/>
          </a:solidFill>
        </p:spPr>
        <p:txBody>
          <a:bodyPr wrap="square" rtlCol="0">
            <a:spAutoFit/>
          </a:bodyPr>
          <a:lstStyle/>
          <a:p>
            <a:endParaRPr lang="en-GB"/>
          </a:p>
        </p:txBody>
      </p:sp>
      <p:sp>
        <p:nvSpPr>
          <p:cNvPr id="2" name="Text Placeholder 1">
            <a:extLst>
              <a:ext uri="{FF2B5EF4-FFF2-40B4-BE49-F238E27FC236}">
                <a16:creationId xmlns:a16="http://schemas.microsoft.com/office/drawing/2014/main" id="{CBAE59B8-C605-8CCA-51F6-247607937A14}"/>
              </a:ext>
            </a:extLst>
          </p:cNvPr>
          <p:cNvSpPr>
            <a:spLocks noGrp="1"/>
          </p:cNvSpPr>
          <p:nvPr>
            <p:ph type="body" sz="quarter" idx="10"/>
          </p:nvPr>
        </p:nvSpPr>
        <p:spPr>
          <a:xfrm>
            <a:off x="387458" y="454165"/>
            <a:ext cx="8803284" cy="545204"/>
          </a:xfrm>
        </p:spPr>
        <p:txBody>
          <a:bodyPr/>
          <a:lstStyle/>
          <a:p>
            <a:r>
              <a:rPr lang="en-GB"/>
              <a:t>Administrative issues that remain</a:t>
            </a:r>
          </a:p>
        </p:txBody>
      </p:sp>
      <p:grpSp>
        <p:nvGrpSpPr>
          <p:cNvPr id="6" name="Group 5">
            <a:extLst>
              <a:ext uri="{FF2B5EF4-FFF2-40B4-BE49-F238E27FC236}">
                <a16:creationId xmlns:a16="http://schemas.microsoft.com/office/drawing/2014/main" id="{0B7D180E-0DD4-CA27-99A2-EFF2D2F70C7D}"/>
              </a:ext>
            </a:extLst>
          </p:cNvPr>
          <p:cNvGrpSpPr/>
          <p:nvPr/>
        </p:nvGrpSpPr>
        <p:grpSpPr>
          <a:xfrm>
            <a:off x="656822" y="1803964"/>
            <a:ext cx="11372007" cy="2870718"/>
            <a:chOff x="-5043383" y="4492763"/>
            <a:chExt cx="16338899" cy="2103106"/>
          </a:xfrm>
        </p:grpSpPr>
        <p:sp>
          <p:nvSpPr>
            <p:cNvPr id="7" name="Rectangle 6">
              <a:extLst>
                <a:ext uri="{FF2B5EF4-FFF2-40B4-BE49-F238E27FC236}">
                  <a16:creationId xmlns:a16="http://schemas.microsoft.com/office/drawing/2014/main" id="{08651639-9DF6-D586-058A-D077F3ED92E9}"/>
                </a:ext>
              </a:extLst>
            </p:cNvPr>
            <p:cNvSpPr/>
            <p:nvPr/>
          </p:nvSpPr>
          <p:spPr>
            <a:xfrm>
              <a:off x="8421814" y="6146432"/>
              <a:ext cx="2873702" cy="4259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 name="Group 7">
              <a:extLst>
                <a:ext uri="{FF2B5EF4-FFF2-40B4-BE49-F238E27FC236}">
                  <a16:creationId xmlns:a16="http://schemas.microsoft.com/office/drawing/2014/main" id="{9008B25B-8DA8-EEFF-902A-C5F5B9921E67}"/>
                </a:ext>
              </a:extLst>
            </p:cNvPr>
            <p:cNvGrpSpPr/>
            <p:nvPr/>
          </p:nvGrpSpPr>
          <p:grpSpPr>
            <a:xfrm>
              <a:off x="-5043383" y="4492763"/>
              <a:ext cx="15840407" cy="2103106"/>
              <a:chOff x="-7924812" y="3676583"/>
              <a:chExt cx="11724794" cy="2948598"/>
            </a:xfrm>
          </p:grpSpPr>
          <p:sp>
            <p:nvSpPr>
              <p:cNvPr id="9" name="Rectangle: Rounded Corners 8">
                <a:extLst>
                  <a:ext uri="{FF2B5EF4-FFF2-40B4-BE49-F238E27FC236}">
                    <a16:creationId xmlns:a16="http://schemas.microsoft.com/office/drawing/2014/main" id="{D3907CA8-3D64-1A0E-A5FD-34D8AA9CE09A}"/>
                  </a:ext>
                </a:extLst>
              </p:cNvPr>
              <p:cNvSpPr/>
              <p:nvPr/>
            </p:nvSpPr>
            <p:spPr>
              <a:xfrm>
                <a:off x="-7924812" y="4188544"/>
                <a:ext cx="11724794" cy="2436637"/>
              </a:xfrm>
              <a:prstGeom prst="roundRect">
                <a:avLst>
                  <a:gd name="adj" fmla="val 5588"/>
                </a:avLst>
              </a:prstGeom>
              <a:solidFill>
                <a:schemeClr val="accent1">
                  <a:lumMod val="20000"/>
                  <a:lumOff val="80000"/>
                </a:schemeClr>
              </a:solidFill>
              <a:ln w="19050" cap="flat" cmpd="sng" algn="ctr">
                <a:noFill/>
                <a:prstDash val="solid"/>
                <a:miter lim="800000"/>
              </a:ln>
              <a:effectLst/>
            </p:spPr>
            <p:txBody>
              <a:bodyPr lIns="91440" tIns="45720" rIns="91440" bIns="45720" rtlCol="0" anchor="ctr"/>
              <a:lstStyle/>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0">
                    <a:latin typeface="Aptos" panose="02110004020202020204"/>
                  </a:rPr>
                  <a:t>The manual ‘carving out’ of schedule 8 data for CVL, HS1, and other ‘off-network’ traffic.</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600" kern="0">
                  <a:latin typeface="Aptos" panose="02110004020202020204"/>
                </a:endParaRPr>
              </a:p>
              <a:p>
                <a:pPr marL="285750" indent="-285750">
                  <a:buFont typeface="Arial" panose="020B0604020202020204" pitchFamily="34" charset="0"/>
                  <a:buChar char="•"/>
                  <a:defRPr/>
                </a:pPr>
                <a:r>
                  <a:rPr lang="en-GB" sz="1600" kern="0">
                    <a:latin typeface="Aptos" panose="02110004020202020204"/>
                  </a:rPr>
                  <a:t>Disputes after day 8 being manually adjusted in reporting.</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600" kern="0">
                  <a:latin typeface="Aptos" panose="02110004020202020204"/>
                </a:endParaRPr>
              </a:p>
              <a:p>
                <a:pPr>
                  <a:defRPr/>
                </a:pPr>
                <a:r>
                  <a:rPr lang="en-GB" sz="1600" kern="0">
                    <a:latin typeface="Aptos" panose="02110004020202020204"/>
                  </a:rPr>
                  <a:t>We understand that while these require manual intervention, they are not overly complex, and neither frequent nor significant enough to need addressing. </a:t>
                </a:r>
              </a:p>
              <a:p>
                <a:pPr>
                  <a:defRPr/>
                </a:pPr>
                <a:endParaRPr lang="en-GB" sz="1600" kern="0">
                  <a:latin typeface="Aptos" panose="02110004020202020204"/>
                </a:endParaRPr>
              </a:p>
              <a:p>
                <a:pPr>
                  <a:defRPr/>
                </a:pPr>
                <a:r>
                  <a:rPr lang="en-GB" sz="1600" b="1" kern="0">
                    <a:latin typeface="Aptos" panose="02110004020202020204"/>
                  </a:rPr>
                  <a:t>Do you agree that this is not a major issue? Or is this something we need to address?</a:t>
                </a:r>
              </a:p>
            </p:txBody>
          </p:sp>
          <p:sp>
            <p:nvSpPr>
              <p:cNvPr id="10" name="Rectangle: Rounded Corners 9">
                <a:extLst>
                  <a:ext uri="{FF2B5EF4-FFF2-40B4-BE49-F238E27FC236}">
                    <a16:creationId xmlns:a16="http://schemas.microsoft.com/office/drawing/2014/main" id="{C809F740-53B7-9D69-9E96-7F7E1B729418}"/>
                  </a:ext>
                </a:extLst>
              </p:cNvPr>
              <p:cNvSpPr/>
              <p:nvPr/>
            </p:nvSpPr>
            <p:spPr>
              <a:xfrm>
                <a:off x="-7689022" y="3676583"/>
                <a:ext cx="11253211" cy="642988"/>
              </a:xfrm>
              <a:prstGeom prst="roundRect">
                <a:avLst/>
              </a:prstGeom>
              <a:solidFill>
                <a:schemeClr val="accent4"/>
              </a:solidFill>
              <a:ln w="19050" cap="flat" cmpd="sng" algn="ctr">
                <a:solidFill>
                  <a:sysClr val="window" lastClr="FFFFFF"/>
                </a:solidFill>
                <a:prstDash val="solid"/>
                <a:miter lim="800000"/>
              </a:ln>
              <a:effectLst>
                <a:outerShdw blurRad="50800" dist="38100" dir="13500000" algn="br" rotWithShape="0">
                  <a:prstClr val="black">
                    <a:alpha val="4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b="1" kern="0">
                    <a:latin typeface="Network Rail Sans" panose="02000000040000020004" pitchFamily="2" charset="0"/>
                  </a:rPr>
                  <a:t>Issues we don’t think we can address</a:t>
                </a:r>
                <a:endParaRPr kumimoji="0" lang="en-GB" b="1" i="0" u="none" strike="noStrike" kern="0" cap="none" spc="0" normalizeH="0" baseline="0" noProof="0">
                  <a:ln>
                    <a:noFill/>
                  </a:ln>
                  <a:effectLst/>
                  <a:uLnTx/>
                  <a:uFillTx/>
                  <a:latin typeface="Network Rail Sans" panose="02000000040000020004" pitchFamily="2" charset="0"/>
                  <a:ea typeface="+mn-ea"/>
                  <a:cs typeface="+mn-cs"/>
                </a:endParaRPr>
              </a:p>
            </p:txBody>
          </p:sp>
        </p:grpSp>
      </p:grpSp>
    </p:spTree>
    <p:extLst>
      <p:ext uri="{BB962C8B-B14F-4D97-AF65-F5344CB8AC3E}">
        <p14:creationId xmlns:p14="http://schemas.microsoft.com/office/powerpoint/2010/main" val="471242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B2F4B-EB64-E48A-8953-1498040698AB}"/>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962387DB-5D87-849D-7C2E-EA18F8253100}"/>
              </a:ext>
            </a:extLst>
          </p:cNvPr>
          <p:cNvSpPr>
            <a:spLocks noGrp="1"/>
          </p:cNvSpPr>
          <p:nvPr>
            <p:ph type="body" sz="quarter" idx="13"/>
          </p:nvPr>
        </p:nvSpPr>
        <p:spPr>
          <a:xfrm>
            <a:off x="0" y="2543483"/>
            <a:ext cx="6420573" cy="885517"/>
          </a:xfrm>
        </p:spPr>
        <p:txBody>
          <a:bodyPr/>
          <a:lstStyle/>
          <a:p>
            <a:pPr algn="r"/>
            <a:r>
              <a:rPr lang="en-GB" sz="4400"/>
              <a:t>Performance Scheme metrics: Options for discussion</a:t>
            </a:r>
          </a:p>
        </p:txBody>
      </p:sp>
      <p:sp>
        <p:nvSpPr>
          <p:cNvPr id="7" name="Text Placeholder 1">
            <a:extLst>
              <a:ext uri="{FF2B5EF4-FFF2-40B4-BE49-F238E27FC236}">
                <a16:creationId xmlns:a16="http://schemas.microsoft.com/office/drawing/2014/main" id="{6A6BB1D1-CCA6-CA8A-4F22-F2CC8BEEBAF2}"/>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3171173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DD98D-F3EF-D754-B3C1-8D4D39905EA8}"/>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4447EC5-37F9-5B71-648F-3955538BBB31}"/>
              </a:ext>
            </a:extLst>
          </p:cNvPr>
          <p:cNvSpPr>
            <a:spLocks noGrp="1"/>
          </p:cNvSpPr>
          <p:nvPr>
            <p:ph type="sldNum" sz="quarter" idx="4"/>
          </p:nvPr>
        </p:nvSpPr>
        <p:spPr>
          <a:xfrm>
            <a:off x="11016454" y="8672115"/>
            <a:ext cx="850268" cy="184192"/>
          </a:xfrm>
        </p:spPr>
        <p:txBody>
          <a:bodyPr/>
          <a:lstStyle/>
          <a:p>
            <a:fld id="{229EAAAC-928A-40C1-AC39-D34FD1799CA9}" type="slidenum">
              <a:rPr lang="en-GB" smtClean="0"/>
              <a:pPr/>
              <a:t>12</a:t>
            </a:fld>
            <a:endParaRPr lang="en-GB"/>
          </a:p>
        </p:txBody>
      </p:sp>
      <p:sp>
        <p:nvSpPr>
          <p:cNvPr id="3" name="Rectangle 2">
            <a:extLst>
              <a:ext uri="{FF2B5EF4-FFF2-40B4-BE49-F238E27FC236}">
                <a16:creationId xmlns:a16="http://schemas.microsoft.com/office/drawing/2014/main" id="{66F32681-A0BD-1A20-CD9C-C7BFD104A624}"/>
              </a:ext>
            </a:extLst>
          </p:cNvPr>
          <p:cNvSpPr/>
          <p:nvPr/>
        </p:nvSpPr>
        <p:spPr>
          <a:xfrm>
            <a:off x="9899904" y="6242304"/>
            <a:ext cx="2084832" cy="3901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78F3DBBC-57BA-B183-5675-94D9EF3E34C0}"/>
              </a:ext>
            </a:extLst>
          </p:cNvPr>
          <p:cNvSpPr/>
          <p:nvPr/>
        </p:nvSpPr>
        <p:spPr>
          <a:xfrm>
            <a:off x="169333" y="135467"/>
            <a:ext cx="2733524" cy="90190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2240A74D-BA72-4A9A-FED7-285B9A3847B1}"/>
              </a:ext>
            </a:extLst>
          </p:cNvPr>
          <p:cNvSpPr>
            <a:spLocks noGrp="1"/>
          </p:cNvSpPr>
          <p:nvPr>
            <p:ph type="body" sz="quarter" idx="10"/>
          </p:nvPr>
        </p:nvSpPr>
        <p:spPr>
          <a:xfrm>
            <a:off x="507166" y="494194"/>
            <a:ext cx="10193346" cy="545204"/>
          </a:xfrm>
        </p:spPr>
        <p:txBody>
          <a:bodyPr/>
          <a:lstStyle/>
          <a:p>
            <a:r>
              <a:rPr lang="en-GB"/>
              <a:t>Changes to how we measure performance</a:t>
            </a:r>
          </a:p>
        </p:txBody>
      </p:sp>
      <p:sp>
        <p:nvSpPr>
          <p:cNvPr id="7" name="TextBox 6">
            <a:extLst>
              <a:ext uri="{FF2B5EF4-FFF2-40B4-BE49-F238E27FC236}">
                <a16:creationId xmlns:a16="http://schemas.microsoft.com/office/drawing/2014/main" id="{B8545148-90BC-36B2-8D39-4F7BC60B8C31}"/>
              </a:ext>
            </a:extLst>
          </p:cNvPr>
          <p:cNvSpPr txBox="1"/>
          <p:nvPr/>
        </p:nvSpPr>
        <p:spPr>
          <a:xfrm>
            <a:off x="421988" y="1178741"/>
            <a:ext cx="11173452" cy="1477328"/>
          </a:xfrm>
          <a:prstGeom prst="rect">
            <a:avLst/>
          </a:prstGeom>
          <a:solidFill>
            <a:schemeClr val="accent2">
              <a:lumMod val="20000"/>
              <a:lumOff val="80000"/>
            </a:schemeClr>
          </a:solidFill>
        </p:spPr>
        <p:txBody>
          <a:bodyPr wrap="square" lIns="91440" tIns="45720" rIns="91440" bIns="45720" rtlCol="0" anchor="t">
            <a:spAutoFit/>
          </a:bodyPr>
          <a:lstStyle/>
          <a:p>
            <a:r>
              <a:rPr lang="en-GB" b="1">
                <a:latin typeface="Network Rail Sans" panose="02000000040000020004" pitchFamily="2" charset="0"/>
              </a:rPr>
              <a:t>Planned Disruption</a:t>
            </a:r>
          </a:p>
          <a:p>
            <a:endParaRPr lang="en-GB">
              <a:latin typeface="Network Rail Sans" panose="02000000040000020004" pitchFamily="2" charset="0"/>
            </a:endParaRPr>
          </a:p>
          <a:p>
            <a:r>
              <a:rPr lang="en-GB">
                <a:latin typeface="Network Rail Sans"/>
              </a:rPr>
              <a:t>We have considered whether there might be other ways to measure planned disruption, but concluded that the existing method works well, and just needs refinement rather than wholesale change. </a:t>
            </a:r>
            <a:r>
              <a:rPr lang="en-GB" b="1">
                <a:latin typeface="Network Rail Sans"/>
              </a:rPr>
              <a:t>Do you agree? Or are there other methods we could consider? And is there anything we could do to increase scheme automation?</a:t>
            </a:r>
            <a:endParaRPr lang="en-GB" b="1">
              <a:latin typeface="Network Rail Sans" panose="02000000040000020004" pitchFamily="2" charset="0"/>
            </a:endParaRPr>
          </a:p>
        </p:txBody>
      </p:sp>
      <p:sp>
        <p:nvSpPr>
          <p:cNvPr id="4" name="TextBox 3">
            <a:extLst>
              <a:ext uri="{FF2B5EF4-FFF2-40B4-BE49-F238E27FC236}">
                <a16:creationId xmlns:a16="http://schemas.microsoft.com/office/drawing/2014/main" id="{1DC2079B-98D5-AEC1-59EC-74085362966D}"/>
              </a:ext>
            </a:extLst>
          </p:cNvPr>
          <p:cNvSpPr txBox="1"/>
          <p:nvPr/>
        </p:nvSpPr>
        <p:spPr>
          <a:xfrm>
            <a:off x="421988" y="2947375"/>
            <a:ext cx="11173452" cy="3693319"/>
          </a:xfrm>
          <a:prstGeom prst="rect">
            <a:avLst/>
          </a:prstGeom>
          <a:solidFill>
            <a:schemeClr val="tx2">
              <a:lumMod val="10000"/>
              <a:lumOff val="90000"/>
            </a:schemeClr>
          </a:solidFill>
        </p:spPr>
        <p:txBody>
          <a:bodyPr wrap="square" rtlCol="0">
            <a:spAutoFit/>
          </a:bodyPr>
          <a:lstStyle/>
          <a:p>
            <a:r>
              <a:rPr lang="en-GB" b="1" dirty="0">
                <a:latin typeface="Network Rail Sans" panose="02000000040000020004" pitchFamily="2" charset="0"/>
              </a:rPr>
              <a:t>Unplanned Disruption</a:t>
            </a:r>
          </a:p>
          <a:p>
            <a:endParaRPr lang="en-GB" b="1" dirty="0">
              <a:latin typeface="Network Rail Sans" panose="02000000040000020004" pitchFamily="2" charset="0"/>
            </a:endParaRPr>
          </a:p>
          <a:p>
            <a:pPr marL="285750" indent="-285750">
              <a:buFont typeface="Arial" panose="020B0604020202020204" pitchFamily="34" charset="0"/>
              <a:buChar char="•"/>
            </a:pPr>
            <a:r>
              <a:rPr lang="en-GB" dirty="0">
                <a:latin typeface="Network Rail Sans" panose="02000000040000020004" pitchFamily="2" charset="0"/>
              </a:rPr>
              <a:t>We have considered alternative ways as to measure delay / punctuality and cancellations in the performance scheme for unplanned disruption.</a:t>
            </a:r>
          </a:p>
          <a:p>
            <a:endParaRPr lang="en-GB" dirty="0">
              <a:latin typeface="Network Rail Sans" panose="02000000040000020004" pitchFamily="2" charset="0"/>
            </a:endParaRPr>
          </a:p>
          <a:p>
            <a:pPr marL="285750" indent="-285750">
              <a:buFont typeface="Arial" panose="020B0604020202020204" pitchFamily="34" charset="0"/>
              <a:buChar char="•"/>
            </a:pPr>
            <a:r>
              <a:rPr lang="en-GB" dirty="0">
                <a:latin typeface="Network Rail Sans" panose="02000000040000020004" pitchFamily="2" charset="0"/>
              </a:rPr>
              <a:t>Ultimately, we want to be sure that we’ve considered alternatives when there is an opportunity to do so, ensuring we have a regime that is optimal, though noting that we think that the current scheme works well.</a:t>
            </a:r>
          </a:p>
          <a:p>
            <a:endParaRPr lang="en-GB" dirty="0">
              <a:latin typeface="Network Rail Sans" panose="02000000040000020004" pitchFamily="2" charset="0"/>
            </a:endParaRPr>
          </a:p>
          <a:p>
            <a:pPr marL="285750" indent="-285750">
              <a:buFont typeface="Arial" panose="020B0604020202020204" pitchFamily="34" charset="0"/>
              <a:buChar char="•"/>
            </a:pPr>
            <a:r>
              <a:rPr lang="en-GB" dirty="0">
                <a:latin typeface="Network Rail Sans" panose="02000000040000020004" pitchFamily="2" charset="0"/>
              </a:rPr>
              <a:t>Each option seeks to address a different ‘short-fall’ to how we measure/compensate performance today (see next slide). </a:t>
            </a:r>
          </a:p>
          <a:p>
            <a:pPr marL="285750" indent="-285750">
              <a:buFont typeface="Arial" panose="020B0604020202020204" pitchFamily="34" charset="0"/>
              <a:buChar char="•"/>
            </a:pPr>
            <a:endParaRPr lang="en-GB" dirty="0">
              <a:latin typeface="Network Rail Sans" panose="02000000040000020004" pitchFamily="2" charset="0"/>
            </a:endParaRPr>
          </a:p>
          <a:p>
            <a:pPr marL="285750" indent="-285750">
              <a:buFont typeface="Arial" panose="020B0604020202020204" pitchFamily="34" charset="0"/>
              <a:buChar char="•"/>
            </a:pPr>
            <a:r>
              <a:rPr lang="en-GB" dirty="0">
                <a:latin typeface="Network Rail Sans" panose="02000000040000020004" pitchFamily="2" charset="0"/>
              </a:rPr>
              <a:t>It may be that none of the alternatives are preferable to what we have now, or that some elements from one or all could be adopted. </a:t>
            </a:r>
          </a:p>
        </p:txBody>
      </p:sp>
    </p:spTree>
    <p:extLst>
      <p:ext uri="{BB962C8B-B14F-4D97-AF65-F5344CB8AC3E}">
        <p14:creationId xmlns:p14="http://schemas.microsoft.com/office/powerpoint/2010/main" val="3904985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C49E3-F908-2182-8EDB-2A7254A97338}"/>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C855D7C-6E53-B27B-CAFA-CA023F897842}"/>
              </a:ext>
            </a:extLst>
          </p:cNvPr>
          <p:cNvSpPr>
            <a:spLocks noGrp="1"/>
          </p:cNvSpPr>
          <p:nvPr>
            <p:ph type="sldNum" sz="quarter" idx="4"/>
          </p:nvPr>
        </p:nvSpPr>
        <p:spPr>
          <a:xfrm>
            <a:off x="11016454" y="8672115"/>
            <a:ext cx="850268" cy="184192"/>
          </a:xfrm>
        </p:spPr>
        <p:txBody>
          <a:bodyPr/>
          <a:lstStyle/>
          <a:p>
            <a:fld id="{229EAAAC-928A-40C1-AC39-D34FD1799CA9}" type="slidenum">
              <a:rPr lang="en-GB" smtClean="0"/>
              <a:pPr/>
              <a:t>13</a:t>
            </a:fld>
            <a:endParaRPr lang="en-GB"/>
          </a:p>
        </p:txBody>
      </p:sp>
      <p:sp>
        <p:nvSpPr>
          <p:cNvPr id="4" name="Rectangle 3">
            <a:extLst>
              <a:ext uri="{FF2B5EF4-FFF2-40B4-BE49-F238E27FC236}">
                <a16:creationId xmlns:a16="http://schemas.microsoft.com/office/drawing/2014/main" id="{2FE69641-14F1-E698-65F9-A3E5F34BFC66}"/>
              </a:ext>
            </a:extLst>
          </p:cNvPr>
          <p:cNvSpPr/>
          <p:nvPr/>
        </p:nvSpPr>
        <p:spPr>
          <a:xfrm>
            <a:off x="120952" y="77410"/>
            <a:ext cx="2796419" cy="9482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25110E28-875B-02C1-0720-9EF4939B3D63}"/>
              </a:ext>
            </a:extLst>
          </p:cNvPr>
          <p:cNvSpPr>
            <a:spLocks noGrp="1"/>
          </p:cNvSpPr>
          <p:nvPr>
            <p:ph type="body" sz="quarter" idx="10"/>
          </p:nvPr>
        </p:nvSpPr>
        <p:spPr>
          <a:xfrm>
            <a:off x="338413" y="226305"/>
            <a:ext cx="8803284" cy="545204"/>
          </a:xfrm>
        </p:spPr>
        <p:txBody>
          <a:bodyPr vert="horz" lIns="91440" tIns="45720" rIns="91440" bIns="45720" rtlCol="0" anchor="t">
            <a:noAutofit/>
          </a:bodyPr>
          <a:lstStyle/>
          <a:p>
            <a:r>
              <a:rPr lang="en-GB" sz="2800">
                <a:latin typeface="Network Rail Sans"/>
                <a:cs typeface="Arial"/>
              </a:rPr>
              <a:t>Options for alternative performance scheme metrics</a:t>
            </a:r>
            <a:endParaRPr lang="en-GB" sz="2800"/>
          </a:p>
        </p:txBody>
      </p:sp>
      <p:sp>
        <p:nvSpPr>
          <p:cNvPr id="13" name="Rectangle 12">
            <a:extLst>
              <a:ext uri="{FF2B5EF4-FFF2-40B4-BE49-F238E27FC236}">
                <a16:creationId xmlns:a16="http://schemas.microsoft.com/office/drawing/2014/main" id="{C067012B-7109-906C-761D-0180EDC9C6D0}"/>
              </a:ext>
            </a:extLst>
          </p:cNvPr>
          <p:cNvSpPr/>
          <p:nvPr/>
        </p:nvSpPr>
        <p:spPr>
          <a:xfrm>
            <a:off x="9707526" y="6158086"/>
            <a:ext cx="2275367" cy="4641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Rounded Corners 17">
            <a:extLst>
              <a:ext uri="{FF2B5EF4-FFF2-40B4-BE49-F238E27FC236}">
                <a16:creationId xmlns:a16="http://schemas.microsoft.com/office/drawing/2014/main" id="{8D0C8D23-6940-E500-58DF-B96686BB8415}"/>
              </a:ext>
            </a:extLst>
          </p:cNvPr>
          <p:cNvSpPr/>
          <p:nvPr/>
        </p:nvSpPr>
        <p:spPr>
          <a:xfrm>
            <a:off x="611683" y="1449479"/>
            <a:ext cx="7019883" cy="4876514"/>
          </a:xfrm>
          <a:prstGeom prst="roundRect">
            <a:avLst>
              <a:gd name="adj" fmla="val 5588"/>
            </a:avLst>
          </a:prstGeom>
          <a:solidFill>
            <a:schemeClr val="accent6">
              <a:lumMod val="20000"/>
              <a:lumOff val="80000"/>
              <a:alpha val="66000"/>
            </a:schemeClr>
          </a:solidFill>
          <a:ln w="19050" cap="flat" cmpd="sng" algn="ctr">
            <a:noFill/>
            <a:prstDash val="solid"/>
            <a:miter lim="800000"/>
          </a:ln>
          <a:effectLst/>
        </p:spPr>
        <p:txBody>
          <a:bodyPr lIns="91440" tIns="45720" rIns="91440" bIns="4572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GB" sz="1200">
              <a:latin typeface="Network Rail Sans"/>
            </a:endParaRPr>
          </a:p>
          <a:p>
            <a:pPr>
              <a:defRPr/>
            </a:pPr>
            <a:r>
              <a:rPr lang="en-GB" sz="1200" b="1" u="sng">
                <a:latin typeface="Network Rail Sans"/>
              </a:rPr>
              <a:t>How do we measure this today?</a:t>
            </a:r>
          </a:p>
          <a:p>
            <a:pPr>
              <a:defRPr/>
            </a:pPr>
            <a:endParaRPr lang="en-GB" sz="1200" b="1" u="sng">
              <a:latin typeface="Network Rail Sans"/>
            </a:endParaRPr>
          </a:p>
          <a:p>
            <a:pPr>
              <a:defRPr/>
            </a:pPr>
            <a:r>
              <a:rPr lang="en-GB" sz="1200">
                <a:latin typeface="Network Rail Sans"/>
              </a:rPr>
              <a:t>Delay minutes / train miles * 100</a:t>
            </a:r>
          </a:p>
          <a:p>
            <a:pPr>
              <a:defRPr/>
            </a:pPr>
            <a:endParaRPr lang="en-GB" sz="1200" b="1" u="sng">
              <a:latin typeface="Network Rail Sans"/>
            </a:endParaRPr>
          </a:p>
          <a:p>
            <a:pPr>
              <a:defRPr/>
            </a:pPr>
            <a:r>
              <a:rPr lang="en-GB" sz="1200" b="1" u="sng">
                <a:latin typeface="Network Rail Sans"/>
              </a:rPr>
              <a:t>The drawback:</a:t>
            </a:r>
          </a:p>
          <a:p>
            <a:pPr>
              <a:defRPr/>
            </a:pPr>
            <a:endParaRPr lang="en-GB" sz="1200" b="1" u="sng">
              <a:latin typeface="Network Rail Sans"/>
            </a:endParaRPr>
          </a:p>
          <a:p>
            <a:pPr marL="171450" indent="-171450">
              <a:buFont typeface="Arial"/>
              <a:buChar char="•"/>
              <a:defRPr/>
            </a:pPr>
            <a:r>
              <a:rPr lang="en-GB" sz="1200">
                <a:latin typeface="Network Rail Sans"/>
              </a:rPr>
              <a:t>This does not account for recovery or overall lateness</a:t>
            </a:r>
          </a:p>
          <a:p>
            <a:pPr marL="171450" indent="-171450">
              <a:buFont typeface="Arial"/>
              <a:buChar char="•"/>
              <a:defRPr/>
            </a:pPr>
            <a:endParaRPr lang="en-GB" sz="1200">
              <a:latin typeface="Network Rail Sans"/>
            </a:endParaRPr>
          </a:p>
          <a:p>
            <a:pPr>
              <a:defRPr/>
            </a:pPr>
            <a:r>
              <a:rPr lang="en-GB" sz="1200" b="1" u="sng">
                <a:latin typeface="Network Rail Sans"/>
              </a:rPr>
              <a:t>What could be an alternative metric?</a:t>
            </a:r>
          </a:p>
          <a:p>
            <a:pPr>
              <a:defRPr/>
            </a:pPr>
            <a:r>
              <a:rPr lang="en-GB" sz="1200">
                <a:latin typeface="Network Rail Sans"/>
              </a:rPr>
              <a:t>The three options below could retain the simplicity of what we currently have, but could better reflect the priorities of our customers in how performance is measured.</a:t>
            </a:r>
            <a:endParaRPr lang="en-GB" sz="1200"/>
          </a:p>
          <a:p>
            <a:pPr>
              <a:defRPr/>
            </a:pPr>
            <a:endParaRPr lang="en-GB" sz="1200">
              <a:latin typeface="Network Rail Sans"/>
            </a:endParaRPr>
          </a:p>
          <a:p>
            <a:pPr marL="171450" indent="-171450">
              <a:buFont typeface="Arial" panose="020B0604020202020204" pitchFamily="34" charset="0"/>
              <a:buChar char="•"/>
              <a:defRPr/>
            </a:pPr>
            <a:r>
              <a:rPr lang="en-GB" sz="1200" b="1">
                <a:latin typeface="Network Rail Sans"/>
              </a:rPr>
              <a:t>Time-to measure (% of freight trains arriving at destination within X mins).</a:t>
            </a:r>
            <a:r>
              <a:rPr lang="en-GB" sz="1200">
                <a:latin typeface="Network Rail Sans"/>
              </a:rPr>
              <a:t> However, this would remove the direct link to attribution, would remove the performance incentive beyond the threshold level, and require new thresholds to be agreed industry-wide, where some commodities are more time-sensitive than others.</a:t>
            </a:r>
          </a:p>
          <a:p>
            <a:pPr marL="285750" lvl="0" indent="-285750">
              <a:buFont typeface="Arial" panose="020B0604020202020204" pitchFamily="34" charset="0"/>
              <a:buChar char="•"/>
              <a:defRPr/>
            </a:pPr>
            <a:endParaRPr lang="en-GB" sz="1200" b="1">
              <a:latin typeface="Network Rail Sans" panose="02000000040000020004" pitchFamily="2" charset="0"/>
            </a:endParaRPr>
          </a:p>
          <a:p>
            <a:pPr marL="171450" indent="-171450">
              <a:buFont typeface="Arial" panose="020B0604020202020204" pitchFamily="34" charset="0"/>
              <a:buChar char="•"/>
              <a:defRPr/>
            </a:pPr>
            <a:r>
              <a:rPr lang="en-GB" sz="1200" b="1">
                <a:latin typeface="Network Rail Sans"/>
              </a:rPr>
              <a:t>Delay with weightings (e.g. for primary and reactionary delays).</a:t>
            </a:r>
            <a:r>
              <a:rPr lang="en-GB" sz="1200">
                <a:latin typeface="Network Rail Sans"/>
              </a:rPr>
              <a:t> However, this would add complexity to the scheme, would rely on more accurate recording of reactionary delays than now, and could penalise operators running on busier routes.</a:t>
            </a:r>
          </a:p>
          <a:p>
            <a:pPr marL="285750" lvl="0" indent="-285750">
              <a:buFont typeface="Arial" panose="020B0604020202020204" pitchFamily="34" charset="0"/>
              <a:buChar char="•"/>
              <a:defRPr/>
            </a:pPr>
            <a:endParaRPr lang="en-GB" sz="1200">
              <a:latin typeface="Network Rail Sans" panose="02000000040000020004" pitchFamily="2" charset="0"/>
            </a:endParaRPr>
          </a:p>
          <a:p>
            <a:pPr marL="171450" indent="-171450">
              <a:buFont typeface="Arial" panose="020B0604020202020204" pitchFamily="34" charset="0"/>
              <a:buChar char="•"/>
              <a:defRPr/>
            </a:pPr>
            <a:r>
              <a:rPr lang="en-GB" sz="1200" b="1">
                <a:latin typeface="Network Rail Sans"/>
              </a:rPr>
              <a:t>Lateness. </a:t>
            </a:r>
            <a:r>
              <a:rPr lang="en-GB" sz="1200">
                <a:latin typeface="Network Rail Sans"/>
              </a:rPr>
              <a:t>However, this brings with it additional complexity, is not directly attributed, is more difficult to forecast, and it is more challenging to understand how to influence and improve performance against the measure.</a:t>
            </a:r>
          </a:p>
          <a:p>
            <a:pPr>
              <a:defRPr/>
            </a:pPr>
            <a:endParaRPr lang="en-GB" sz="1200">
              <a:latin typeface="Network Rail Sans"/>
            </a:endParaRPr>
          </a:p>
          <a:p>
            <a:pPr marL="285750" indent="-285750">
              <a:buFont typeface="Arial" panose="020B0604020202020204" pitchFamily="34" charset="0"/>
              <a:buChar char="•"/>
              <a:defRPr/>
            </a:pPr>
            <a:endParaRPr lang="en-GB" sz="1200">
              <a:solidFill>
                <a:srgbClr val="000000"/>
              </a:solidFill>
              <a:latin typeface="Network Rail Sans"/>
            </a:endParaRPr>
          </a:p>
          <a:p>
            <a:pPr>
              <a:defRPr/>
            </a:pPr>
            <a:endParaRPr lang="en-GB" sz="1200">
              <a:solidFill>
                <a:srgbClr val="000000"/>
              </a:solidFill>
              <a:latin typeface="Network Rail Sans"/>
            </a:endParaRPr>
          </a:p>
          <a:p>
            <a:pPr>
              <a:defRPr/>
            </a:pPr>
            <a:endParaRPr lang="en-GB" sz="1200">
              <a:solidFill>
                <a:srgbClr val="000000"/>
              </a:solidFill>
              <a:latin typeface="Network Rail Sans"/>
            </a:endParaRPr>
          </a:p>
          <a:p>
            <a:pPr>
              <a:defRPr/>
            </a:pPr>
            <a:endParaRPr lang="en-GB" sz="1200" b="1" u="sng">
              <a:solidFill>
                <a:srgbClr val="000000"/>
              </a:solidFill>
              <a:latin typeface="Network Rail Sans"/>
            </a:endParaRPr>
          </a:p>
        </p:txBody>
      </p:sp>
      <p:sp>
        <p:nvSpPr>
          <p:cNvPr id="19" name="Rectangle: Rounded Corners 18">
            <a:extLst>
              <a:ext uri="{FF2B5EF4-FFF2-40B4-BE49-F238E27FC236}">
                <a16:creationId xmlns:a16="http://schemas.microsoft.com/office/drawing/2014/main" id="{A4168042-D7C5-A9FB-CBCE-52F0E4EF5143}"/>
              </a:ext>
            </a:extLst>
          </p:cNvPr>
          <p:cNvSpPr/>
          <p:nvPr/>
        </p:nvSpPr>
        <p:spPr>
          <a:xfrm>
            <a:off x="900255" y="1198260"/>
            <a:ext cx="6242197" cy="467143"/>
          </a:xfrm>
          <a:prstGeom prst="roundRect">
            <a:avLst/>
          </a:prstGeom>
          <a:solidFill>
            <a:schemeClr val="accent6">
              <a:lumMod val="50000"/>
            </a:schemeClr>
          </a:solidFill>
          <a:ln w="19050" cap="flat" cmpd="sng" algn="ctr">
            <a:solidFill>
              <a:sysClr val="window" lastClr="FFFFFF"/>
            </a:solidFill>
            <a:prstDash val="solid"/>
            <a:miter lim="800000"/>
          </a:ln>
          <a:effectLst>
            <a:outerShdw blurRad="50800" dist="38100" dir="13500000" algn="br" rotWithShape="0">
              <a:prstClr val="black">
                <a:alpha val="4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prstClr val="white"/>
                </a:solidFill>
                <a:latin typeface="Network Rail Sans" panose="02000000040000020004" pitchFamily="2" charset="0"/>
              </a:rPr>
              <a:t>Delay / Punctuality</a:t>
            </a:r>
            <a:endParaRPr kumimoji="0" lang="en-GB" sz="2000" b="1" i="0" u="none" strike="noStrike" kern="0" cap="none" spc="0" normalizeH="0" baseline="0" noProof="0" dirty="0">
              <a:ln>
                <a:noFill/>
              </a:ln>
              <a:solidFill>
                <a:prstClr val="white"/>
              </a:solidFill>
              <a:effectLst/>
              <a:uLnTx/>
              <a:uFillTx/>
              <a:latin typeface="Network Rail Sans" panose="02000000040000020004" pitchFamily="2" charset="0"/>
              <a:ea typeface="+mn-ea"/>
              <a:cs typeface="+mn-cs"/>
            </a:endParaRPr>
          </a:p>
        </p:txBody>
      </p:sp>
      <p:sp>
        <p:nvSpPr>
          <p:cNvPr id="7" name="Rectangle: Rounded Corners 6">
            <a:extLst>
              <a:ext uri="{FF2B5EF4-FFF2-40B4-BE49-F238E27FC236}">
                <a16:creationId xmlns:a16="http://schemas.microsoft.com/office/drawing/2014/main" id="{3C81ABBE-C752-BF41-69CF-058B9E8E3ADC}"/>
              </a:ext>
            </a:extLst>
          </p:cNvPr>
          <p:cNvSpPr/>
          <p:nvPr/>
        </p:nvSpPr>
        <p:spPr>
          <a:xfrm>
            <a:off x="8293888" y="2062272"/>
            <a:ext cx="3344201" cy="1270541"/>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a:latin typeface="Network Rail Sans"/>
              </a:rPr>
              <a:t>Are there any options, from the metrics proposed, that stand out as the preferred option?</a:t>
            </a:r>
            <a:endParaRPr lang="en-US" sz="1600"/>
          </a:p>
        </p:txBody>
      </p:sp>
      <p:sp>
        <p:nvSpPr>
          <p:cNvPr id="8" name="Rectangle: Rounded Corners 7">
            <a:extLst>
              <a:ext uri="{FF2B5EF4-FFF2-40B4-BE49-F238E27FC236}">
                <a16:creationId xmlns:a16="http://schemas.microsoft.com/office/drawing/2014/main" id="{2A2EB4B7-35C6-3CAB-4333-A93EF4B960A3}"/>
              </a:ext>
            </a:extLst>
          </p:cNvPr>
          <p:cNvSpPr/>
          <p:nvPr/>
        </p:nvSpPr>
        <p:spPr>
          <a:xfrm>
            <a:off x="8299143" y="3758006"/>
            <a:ext cx="3333690" cy="1249522"/>
          </a:xfrm>
          <a:prstGeom prst="round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a:latin typeface="Network Rail Sans"/>
              </a:rPr>
              <a:t>Would any of our proposals encourage perverse outcomes or unintended behaviours?</a:t>
            </a:r>
          </a:p>
        </p:txBody>
      </p:sp>
    </p:spTree>
    <p:extLst>
      <p:ext uri="{BB962C8B-B14F-4D97-AF65-F5344CB8AC3E}">
        <p14:creationId xmlns:p14="http://schemas.microsoft.com/office/powerpoint/2010/main" val="756408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F3C22-BA92-7F40-5621-346FB7F2AE47}"/>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26BBB31-CA82-E738-F40D-D0F4219D7285}"/>
              </a:ext>
            </a:extLst>
          </p:cNvPr>
          <p:cNvSpPr>
            <a:spLocks noGrp="1"/>
          </p:cNvSpPr>
          <p:nvPr>
            <p:ph type="sldNum" sz="quarter" idx="4"/>
          </p:nvPr>
        </p:nvSpPr>
        <p:spPr>
          <a:xfrm>
            <a:off x="11016454" y="8672115"/>
            <a:ext cx="850268" cy="184192"/>
          </a:xfrm>
        </p:spPr>
        <p:txBody>
          <a:bodyPr/>
          <a:lstStyle/>
          <a:p>
            <a:fld id="{229EAAAC-928A-40C1-AC39-D34FD1799CA9}" type="slidenum">
              <a:rPr lang="en-GB" smtClean="0"/>
              <a:pPr/>
              <a:t>14</a:t>
            </a:fld>
            <a:endParaRPr lang="en-GB"/>
          </a:p>
        </p:txBody>
      </p:sp>
      <p:sp>
        <p:nvSpPr>
          <p:cNvPr id="4" name="Rectangle 3">
            <a:extLst>
              <a:ext uri="{FF2B5EF4-FFF2-40B4-BE49-F238E27FC236}">
                <a16:creationId xmlns:a16="http://schemas.microsoft.com/office/drawing/2014/main" id="{7A90EEF0-5F11-2A67-44CB-8CB351347F2F}"/>
              </a:ext>
            </a:extLst>
          </p:cNvPr>
          <p:cNvSpPr/>
          <p:nvPr/>
        </p:nvSpPr>
        <p:spPr>
          <a:xfrm>
            <a:off x="120952" y="77410"/>
            <a:ext cx="2796419" cy="9482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140B2287-8CEC-E911-10F4-5FF7CFAAA8C2}"/>
              </a:ext>
            </a:extLst>
          </p:cNvPr>
          <p:cNvSpPr>
            <a:spLocks noGrp="1"/>
          </p:cNvSpPr>
          <p:nvPr>
            <p:ph type="body" sz="quarter" idx="10"/>
          </p:nvPr>
        </p:nvSpPr>
        <p:spPr>
          <a:xfrm>
            <a:off x="338413" y="226305"/>
            <a:ext cx="8803284" cy="545204"/>
          </a:xfrm>
        </p:spPr>
        <p:txBody>
          <a:bodyPr vert="horz" lIns="91440" tIns="45720" rIns="91440" bIns="45720" rtlCol="0" anchor="t">
            <a:noAutofit/>
          </a:bodyPr>
          <a:lstStyle/>
          <a:p>
            <a:r>
              <a:rPr lang="en-GB" sz="2800" dirty="0">
                <a:latin typeface="Network Rail Sans"/>
                <a:cs typeface="Arial"/>
              </a:rPr>
              <a:t>Options for alternative performance scheme metrics</a:t>
            </a:r>
            <a:endParaRPr lang="en-GB" sz="2800" dirty="0"/>
          </a:p>
        </p:txBody>
      </p:sp>
      <p:sp>
        <p:nvSpPr>
          <p:cNvPr id="13" name="Rectangle 12">
            <a:extLst>
              <a:ext uri="{FF2B5EF4-FFF2-40B4-BE49-F238E27FC236}">
                <a16:creationId xmlns:a16="http://schemas.microsoft.com/office/drawing/2014/main" id="{92B5CD8A-6BE0-0225-0C40-B9AF6E8C1C9A}"/>
              </a:ext>
            </a:extLst>
          </p:cNvPr>
          <p:cNvSpPr/>
          <p:nvPr/>
        </p:nvSpPr>
        <p:spPr>
          <a:xfrm>
            <a:off x="9707526" y="6158086"/>
            <a:ext cx="2275367" cy="4641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Rounded Corners 19">
            <a:extLst>
              <a:ext uri="{FF2B5EF4-FFF2-40B4-BE49-F238E27FC236}">
                <a16:creationId xmlns:a16="http://schemas.microsoft.com/office/drawing/2014/main" id="{2A4DB141-59EF-1735-838C-C58EDDCA71EF}"/>
              </a:ext>
            </a:extLst>
          </p:cNvPr>
          <p:cNvSpPr/>
          <p:nvPr/>
        </p:nvSpPr>
        <p:spPr>
          <a:xfrm>
            <a:off x="515132" y="1243746"/>
            <a:ext cx="6878363" cy="5150564"/>
          </a:xfrm>
          <a:prstGeom prst="roundRect">
            <a:avLst>
              <a:gd name="adj" fmla="val 5588"/>
            </a:avLst>
          </a:prstGeom>
          <a:solidFill>
            <a:schemeClr val="accent5">
              <a:lumMod val="20000"/>
              <a:lumOff val="80000"/>
              <a:alpha val="66000"/>
            </a:schemeClr>
          </a:solidFill>
          <a:ln w="19050" cap="flat" cmpd="sng" algn="ctr">
            <a:noFill/>
            <a:prstDash val="solid"/>
            <a:miter lim="800000"/>
          </a:ln>
          <a:effectLst/>
        </p:spPr>
        <p:txBody>
          <a:bodyPr lIns="91440" tIns="45720" rIns="91440" bIns="45720" rtlCol="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lang="en-GB" sz="1200" kern="0" dirty="0">
              <a:latin typeface="Aptos" panose="02110004020202020204"/>
            </a:endParaRPr>
          </a:p>
          <a:p>
            <a:pPr>
              <a:defRPr/>
            </a:pPr>
            <a:r>
              <a:rPr lang="en-GB" sz="1200" b="1" u="sng" kern="0" dirty="0">
                <a:latin typeface="Network Rail Sans"/>
              </a:rPr>
              <a:t>How do we measure this today?</a:t>
            </a:r>
          </a:p>
          <a:p>
            <a:pPr>
              <a:defRPr/>
            </a:pPr>
            <a:endParaRPr lang="en-GB" sz="1200" b="1" u="sng" kern="0" dirty="0">
              <a:latin typeface="Network Rail Sans"/>
            </a:endParaRPr>
          </a:p>
          <a:p>
            <a:pPr>
              <a:defRPr/>
            </a:pPr>
            <a:r>
              <a:rPr lang="en-GB" sz="1200" kern="0" dirty="0">
                <a:latin typeface="Network Rail Sans"/>
              </a:rPr>
              <a:t>NR Caused: Number of Cancelled trains.</a:t>
            </a:r>
          </a:p>
          <a:p>
            <a:pPr>
              <a:defRPr/>
            </a:pPr>
            <a:r>
              <a:rPr lang="en-GB" sz="1200" kern="0" dirty="0">
                <a:latin typeface="Network Rail Sans"/>
              </a:rPr>
              <a:t>Operator Caused: Assigned a number of delay minutes</a:t>
            </a:r>
          </a:p>
          <a:p>
            <a:pPr>
              <a:defRPr/>
            </a:pPr>
            <a:endParaRPr lang="en-GB" sz="1200" kern="0" dirty="0">
              <a:latin typeface="Network Rail Sans"/>
            </a:endParaRPr>
          </a:p>
          <a:p>
            <a:pPr>
              <a:defRPr/>
            </a:pPr>
            <a:r>
              <a:rPr lang="en-GB" sz="1200" b="1" u="sng" kern="0" dirty="0">
                <a:latin typeface="Network Rail Sans"/>
              </a:rPr>
              <a:t>The drawback</a:t>
            </a:r>
          </a:p>
          <a:p>
            <a:pPr>
              <a:defRPr/>
            </a:pPr>
            <a:r>
              <a:rPr lang="en-GB" sz="1200" kern="0" dirty="0">
                <a:latin typeface="Network Rail Sans"/>
              </a:rPr>
              <a:t>It is reported differently depending on whether the cancellation is Network Rail or Operator caused.</a:t>
            </a:r>
            <a:endParaRPr lang="en-GB" sz="1200" b="1" u="sng" kern="0" dirty="0">
              <a:latin typeface="Network Rail Sans"/>
            </a:endParaRPr>
          </a:p>
          <a:p>
            <a:pPr>
              <a:defRPr/>
            </a:pPr>
            <a:endParaRPr lang="en-GB" sz="1200" b="1" u="sng" kern="0" dirty="0">
              <a:latin typeface="Network Rail Sans"/>
            </a:endParaRPr>
          </a:p>
          <a:p>
            <a:pPr>
              <a:defRPr/>
            </a:pPr>
            <a:r>
              <a:rPr lang="en-GB" sz="1200" b="1" u="sng" kern="0" dirty="0">
                <a:latin typeface="Network Rail Sans"/>
              </a:rPr>
              <a:t>What could be an alternative metric?</a:t>
            </a:r>
          </a:p>
          <a:p>
            <a:pPr>
              <a:defRPr/>
            </a:pPr>
            <a:r>
              <a:rPr lang="en-GB" sz="1200" kern="0" dirty="0">
                <a:latin typeface="Network Rail Sans"/>
              </a:rPr>
              <a:t>The three options below would be relatively straight forward to accommodate in existing systems, and use themes that the industry is already familiar with. Some options also afford the opportunity to introduce simplicity.</a:t>
            </a:r>
          </a:p>
          <a:p>
            <a:pPr marL="285750" indent="-285750">
              <a:buFont typeface="Arial" panose="020B0604020202020204" pitchFamily="34" charset="0"/>
              <a:buChar char="•"/>
              <a:defRPr/>
            </a:pPr>
            <a:endParaRPr lang="en-GB" sz="1200" kern="0" dirty="0">
              <a:latin typeface="Network Rail Sans"/>
            </a:endParaRPr>
          </a:p>
          <a:p>
            <a:pPr marL="285750" indent="-285750">
              <a:buFont typeface="Arial" panose="020B0604020202020204" pitchFamily="34" charset="0"/>
              <a:buChar char="•"/>
              <a:defRPr/>
            </a:pPr>
            <a:r>
              <a:rPr kumimoji="0" lang="en-GB" sz="1200" b="1" i="0" u="none" strike="noStrike" kern="0" cap="none" spc="0" normalizeH="0" baseline="0" noProof="0" dirty="0">
                <a:ln>
                  <a:noFill/>
                </a:ln>
                <a:effectLst/>
                <a:uLnTx/>
                <a:uFillTx/>
                <a:latin typeface="Network Rail Sans"/>
              </a:rPr>
              <a:t>Delay  (apply a set number of delay minutes to GBR caused cancellations / Part Cancellations).</a:t>
            </a:r>
            <a:r>
              <a:rPr lang="en-GB" sz="1200" b="1" kern="0" dirty="0">
                <a:latin typeface="Network Rail Sans"/>
              </a:rPr>
              <a:t> </a:t>
            </a:r>
            <a:r>
              <a:rPr lang="en-GB" sz="1200" kern="0" dirty="0">
                <a:latin typeface="Network Rail Sans"/>
              </a:rPr>
              <a:t>However, it would require the formulation of an appropriate, number of delay minutes applicable to all operators for full and part cancellations. It could also over/understate the importance of cancellations vs delay.</a:t>
            </a:r>
            <a:endParaRPr lang="en-GB" sz="1200" dirty="0"/>
          </a:p>
          <a:p>
            <a:pPr marL="285750" lvl="0" indent="-285750">
              <a:buFont typeface="Arial" panose="020B0604020202020204" pitchFamily="34" charset="0"/>
              <a:buChar char="•"/>
              <a:defRPr/>
            </a:pPr>
            <a:endParaRPr lang="en-GB" sz="1200" kern="0" dirty="0">
              <a:latin typeface="Network Rail Sans" panose="02000000040000020004" pitchFamily="2" charset="0"/>
            </a:endParaRPr>
          </a:p>
          <a:p>
            <a:pPr marL="285750" indent="-285750">
              <a:buFont typeface="Arial" panose="020B0604020202020204" pitchFamily="34" charset="0"/>
              <a:buChar char="•"/>
              <a:defRPr/>
            </a:pPr>
            <a:r>
              <a:rPr lang="en-GB" sz="1200" b="1" kern="0" dirty="0">
                <a:latin typeface="Network Rail Sans"/>
              </a:rPr>
              <a:t>Lateness  (apply a set number of minutes lateness to GBR / FOC caused cancellations / Part Cancellations). </a:t>
            </a:r>
            <a:r>
              <a:rPr lang="en-GB" sz="1200" kern="0" dirty="0">
                <a:latin typeface="Network Rail Sans"/>
              </a:rPr>
              <a:t>Adds further complexity to the scheme and faces similar drawbacks to the metric above.</a:t>
            </a:r>
            <a:endParaRPr lang="en-GB" sz="1200" b="0" i="0" u="none" strike="noStrike" kern="0" cap="none" spc="0" normalizeH="0" baseline="0" noProof="0" dirty="0">
              <a:ln>
                <a:noFill/>
              </a:ln>
              <a:effectLst/>
              <a:uLnTx/>
              <a:uFillTx/>
              <a:latin typeface="Network Rail Sans" panose="02000000040000020004" pitchFamily="2" charset="0"/>
            </a:endParaRPr>
          </a:p>
          <a:p>
            <a:pPr lvl="0">
              <a:defRPr/>
            </a:pPr>
            <a:endParaRPr lang="en-GB" sz="1200" b="1" kern="0" dirty="0">
              <a:latin typeface="Network Rail Sans" panose="02000000040000020004" pitchFamily="2" charset="0"/>
            </a:endParaRPr>
          </a:p>
          <a:p>
            <a:pPr marL="285750" indent="-285750">
              <a:buFont typeface="Arial" panose="020B0604020202020204" pitchFamily="34" charset="0"/>
              <a:buChar char="•"/>
              <a:defRPr/>
            </a:pPr>
            <a:r>
              <a:rPr lang="en-GB" sz="1200" b="1" kern="0" dirty="0">
                <a:latin typeface="Network Rail Sans"/>
              </a:rPr>
              <a:t>Cancellations %. </a:t>
            </a:r>
            <a:r>
              <a:rPr lang="en-GB" sz="1200" kern="0" dirty="0">
                <a:latin typeface="Network Rail Sans"/>
              </a:rPr>
              <a:t>This option is already included in our scorecard, is well understood by industry and ensures focus on cancellation.</a:t>
            </a:r>
          </a:p>
          <a:p>
            <a:pPr marR="0" lvl="0" defTabSz="914400" eaLnBrk="1" fontAlgn="auto" latinLnBrk="0" hangingPunct="1">
              <a:lnSpc>
                <a:spcPct val="100000"/>
              </a:lnSpc>
              <a:spcBef>
                <a:spcPts val="0"/>
              </a:spcBef>
              <a:spcAft>
                <a:spcPts val="0"/>
              </a:spcAft>
              <a:buClrTx/>
              <a:buSzTx/>
              <a:tabLst/>
              <a:defRPr/>
            </a:pPr>
            <a:endParaRPr lang="en-GB" sz="1400" kern="0" dirty="0">
              <a:solidFill>
                <a:srgbClr val="FF0000"/>
              </a:solidFill>
              <a:latin typeface="Aptos" panose="02110004020202020204"/>
            </a:endParaRPr>
          </a:p>
        </p:txBody>
      </p:sp>
      <p:sp>
        <p:nvSpPr>
          <p:cNvPr id="21" name="Rectangle: Rounded Corners 20">
            <a:extLst>
              <a:ext uri="{FF2B5EF4-FFF2-40B4-BE49-F238E27FC236}">
                <a16:creationId xmlns:a16="http://schemas.microsoft.com/office/drawing/2014/main" id="{5DBF2C57-2BB1-3390-7624-C15F18231251}"/>
              </a:ext>
            </a:extLst>
          </p:cNvPr>
          <p:cNvSpPr/>
          <p:nvPr/>
        </p:nvSpPr>
        <p:spPr>
          <a:xfrm>
            <a:off x="647396" y="1014329"/>
            <a:ext cx="6608103" cy="456633"/>
          </a:xfrm>
          <a:prstGeom prst="roundRect">
            <a:avLst/>
          </a:prstGeom>
          <a:solidFill>
            <a:schemeClr val="accent5">
              <a:lumMod val="50000"/>
            </a:schemeClr>
          </a:solidFill>
          <a:ln w="19050" cap="flat" cmpd="sng" algn="ctr">
            <a:solidFill>
              <a:sysClr val="window" lastClr="FFFFFF"/>
            </a:solidFill>
            <a:prstDash val="solid"/>
            <a:miter lim="800000"/>
          </a:ln>
          <a:effectLst>
            <a:outerShdw blurRad="50800" dist="38100" dir="13500000" algn="br" rotWithShape="0">
              <a:prstClr val="black">
                <a:alpha val="4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a:solidFill>
                  <a:prstClr val="white"/>
                </a:solidFill>
                <a:latin typeface="Network Rail Sans" panose="02000000040000020004" pitchFamily="2" charset="0"/>
              </a:rPr>
              <a:t>Cancellations</a:t>
            </a:r>
            <a:endParaRPr kumimoji="0" lang="en-GB" sz="2000" b="1" i="0" u="none" strike="noStrike" kern="0" cap="none" spc="0" normalizeH="0" baseline="0" noProof="0">
              <a:ln>
                <a:noFill/>
              </a:ln>
              <a:solidFill>
                <a:prstClr val="white"/>
              </a:solidFill>
              <a:effectLst/>
              <a:uLnTx/>
              <a:uFillTx/>
              <a:latin typeface="Network Rail Sans" panose="02000000040000020004" pitchFamily="2" charset="0"/>
              <a:ea typeface="+mn-ea"/>
              <a:cs typeface="+mn-cs"/>
            </a:endParaRPr>
          </a:p>
        </p:txBody>
      </p:sp>
      <p:sp>
        <p:nvSpPr>
          <p:cNvPr id="6" name="Rectangle: Rounded Corners 5">
            <a:extLst>
              <a:ext uri="{FF2B5EF4-FFF2-40B4-BE49-F238E27FC236}">
                <a16:creationId xmlns:a16="http://schemas.microsoft.com/office/drawing/2014/main" id="{C1D01D85-5911-ADFD-0BFE-88172122DAE6}"/>
              </a:ext>
            </a:extLst>
          </p:cNvPr>
          <p:cNvSpPr/>
          <p:nvPr/>
        </p:nvSpPr>
        <p:spPr>
          <a:xfrm>
            <a:off x="8293888" y="2062272"/>
            <a:ext cx="3344201" cy="1270541"/>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a:latin typeface="Network Rail Sans"/>
              </a:rPr>
              <a:t>Are there any options, from the metrics proposed, that stand out as the preferred option?</a:t>
            </a:r>
            <a:endParaRPr lang="en-US" sz="1600"/>
          </a:p>
        </p:txBody>
      </p:sp>
      <p:sp>
        <p:nvSpPr>
          <p:cNvPr id="10" name="Rectangle: Rounded Corners 9">
            <a:extLst>
              <a:ext uri="{FF2B5EF4-FFF2-40B4-BE49-F238E27FC236}">
                <a16:creationId xmlns:a16="http://schemas.microsoft.com/office/drawing/2014/main" id="{8A55458A-CECB-AA29-871C-6E0BE7678547}"/>
              </a:ext>
            </a:extLst>
          </p:cNvPr>
          <p:cNvSpPr/>
          <p:nvPr/>
        </p:nvSpPr>
        <p:spPr>
          <a:xfrm>
            <a:off x="8299143" y="3758006"/>
            <a:ext cx="3333690" cy="1249522"/>
          </a:xfrm>
          <a:prstGeom prst="round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a:latin typeface="Network Rail Sans"/>
              </a:rPr>
              <a:t>Would any of our proposals encourage perverse outcomes or unintended behaviours?</a:t>
            </a:r>
          </a:p>
        </p:txBody>
      </p:sp>
    </p:spTree>
    <p:extLst>
      <p:ext uri="{BB962C8B-B14F-4D97-AF65-F5344CB8AC3E}">
        <p14:creationId xmlns:p14="http://schemas.microsoft.com/office/powerpoint/2010/main" val="3196476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117F9-B1AE-0659-3E62-538692BBCBF3}"/>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268893F-08C2-26CD-9FB0-DDEDF9EB43B5}"/>
              </a:ext>
            </a:extLst>
          </p:cNvPr>
          <p:cNvSpPr>
            <a:spLocks noGrp="1"/>
          </p:cNvSpPr>
          <p:nvPr>
            <p:ph type="sldNum" sz="quarter" idx="4"/>
          </p:nvPr>
        </p:nvSpPr>
        <p:spPr>
          <a:xfrm>
            <a:off x="11016454" y="8672115"/>
            <a:ext cx="850268" cy="184192"/>
          </a:xfrm>
        </p:spPr>
        <p:txBody>
          <a:bodyPr/>
          <a:lstStyle/>
          <a:p>
            <a:fld id="{229EAAAC-928A-40C1-AC39-D34FD1799CA9}" type="slidenum">
              <a:rPr lang="en-GB" smtClean="0"/>
              <a:pPr/>
              <a:t>15</a:t>
            </a:fld>
            <a:endParaRPr lang="en-GB"/>
          </a:p>
        </p:txBody>
      </p:sp>
      <p:sp>
        <p:nvSpPr>
          <p:cNvPr id="4" name="Rectangle 3">
            <a:extLst>
              <a:ext uri="{FF2B5EF4-FFF2-40B4-BE49-F238E27FC236}">
                <a16:creationId xmlns:a16="http://schemas.microsoft.com/office/drawing/2014/main" id="{BD4277C1-24C3-500E-3EA3-4F0C1BD82136}"/>
              </a:ext>
            </a:extLst>
          </p:cNvPr>
          <p:cNvSpPr/>
          <p:nvPr/>
        </p:nvSpPr>
        <p:spPr>
          <a:xfrm>
            <a:off x="120952" y="77410"/>
            <a:ext cx="2796419" cy="94826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0072C8B1-1FBC-B662-9472-4A246C4CA956}"/>
              </a:ext>
            </a:extLst>
          </p:cNvPr>
          <p:cNvSpPr>
            <a:spLocks noGrp="1"/>
          </p:cNvSpPr>
          <p:nvPr>
            <p:ph type="body" sz="quarter" idx="10"/>
          </p:nvPr>
        </p:nvSpPr>
        <p:spPr>
          <a:xfrm>
            <a:off x="338413" y="226305"/>
            <a:ext cx="8803284" cy="545204"/>
          </a:xfrm>
        </p:spPr>
        <p:txBody>
          <a:bodyPr vert="horz" lIns="91440" tIns="45720" rIns="91440" bIns="45720" rtlCol="0" anchor="t">
            <a:noAutofit/>
          </a:bodyPr>
          <a:lstStyle/>
          <a:p>
            <a:r>
              <a:rPr lang="en-GB" sz="2800">
                <a:latin typeface="Network Rail Sans"/>
                <a:cs typeface="Arial"/>
              </a:rPr>
              <a:t>Options for alternative performance scheme metrics</a:t>
            </a:r>
            <a:endParaRPr lang="en-GB" sz="2800"/>
          </a:p>
        </p:txBody>
      </p:sp>
      <p:sp>
        <p:nvSpPr>
          <p:cNvPr id="13" name="Rectangle 12">
            <a:extLst>
              <a:ext uri="{FF2B5EF4-FFF2-40B4-BE49-F238E27FC236}">
                <a16:creationId xmlns:a16="http://schemas.microsoft.com/office/drawing/2014/main" id="{A1FC2259-A0D4-AADD-8616-6B1EE98E7E62}"/>
              </a:ext>
            </a:extLst>
          </p:cNvPr>
          <p:cNvSpPr/>
          <p:nvPr/>
        </p:nvSpPr>
        <p:spPr>
          <a:xfrm>
            <a:off x="9707526" y="6158086"/>
            <a:ext cx="2275367" cy="4641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214ACE3E-5926-B50C-709E-98AE4ACF39B1}"/>
              </a:ext>
            </a:extLst>
          </p:cNvPr>
          <p:cNvSpPr/>
          <p:nvPr/>
        </p:nvSpPr>
        <p:spPr>
          <a:xfrm>
            <a:off x="491022" y="1237474"/>
            <a:ext cx="7276274" cy="4306762"/>
          </a:xfrm>
          <a:prstGeom prst="roundRect">
            <a:avLst>
              <a:gd name="adj" fmla="val 5588"/>
            </a:avLst>
          </a:prstGeom>
          <a:solidFill>
            <a:schemeClr val="accent1">
              <a:lumMod val="20000"/>
              <a:lumOff val="80000"/>
              <a:alpha val="66000"/>
            </a:schemeClr>
          </a:solidFill>
          <a:ln w="19050" cap="flat" cmpd="sng" algn="ctr">
            <a:noFill/>
            <a:prstDash val="solid"/>
            <a:miter lim="800000"/>
          </a:ln>
          <a:effectLst/>
        </p:spPr>
        <p:txBody>
          <a:bodyPr lIns="91440" tIns="45720" rIns="91440" bIns="45720" rtlCol="0" anchor="t"/>
          <a:lstStyle/>
          <a:p>
            <a:pPr>
              <a:defRPr/>
            </a:pPr>
            <a:endParaRPr lang="en-GB" sz="1200" b="1" u="sng">
              <a:latin typeface="Network Rail Sans"/>
            </a:endParaRPr>
          </a:p>
          <a:p>
            <a:pPr>
              <a:defRPr/>
            </a:pPr>
            <a:r>
              <a:rPr lang="en-GB" sz="1200" b="1" u="sng">
                <a:latin typeface="Network Rail Sans"/>
              </a:rPr>
              <a:t>How do we measure this today?</a:t>
            </a:r>
            <a:endParaRPr lang="en-GB" sz="1200">
              <a:latin typeface="Network Rail Sans" panose="02000000040000020004" pitchFamily="2" charset="0"/>
            </a:endParaRPr>
          </a:p>
          <a:p>
            <a:pPr>
              <a:defRPr/>
            </a:pPr>
            <a:endParaRPr lang="en-GB" sz="1200" u="sng">
              <a:latin typeface="Network Rail Sans"/>
            </a:endParaRPr>
          </a:p>
          <a:p>
            <a:pPr>
              <a:defRPr/>
            </a:pPr>
            <a:r>
              <a:rPr lang="en-GB" sz="1200" u="sng">
                <a:latin typeface="Network Rail Sans"/>
              </a:rPr>
              <a:t>Freight Cancellations and Lateness (</a:t>
            </a:r>
            <a:r>
              <a:rPr lang="en-GB" sz="1200" u="sng" err="1">
                <a:latin typeface="Network Rail Sans"/>
              </a:rPr>
              <a:t>FCaL</a:t>
            </a:r>
            <a:r>
              <a:rPr lang="en-GB" sz="1200" u="sng">
                <a:latin typeface="Network Rail Sans"/>
              </a:rPr>
              <a:t>)</a:t>
            </a:r>
            <a:endParaRPr lang="en-GB"/>
          </a:p>
          <a:p>
            <a:pPr lvl="0">
              <a:defRPr/>
            </a:pPr>
            <a:r>
              <a:rPr lang="en-GB" sz="1200">
                <a:latin typeface="Network Rail Sans"/>
              </a:rPr>
              <a:t>Measure of freight services that are either: </a:t>
            </a:r>
            <a:endParaRPr lang="en-GB" sz="1200" kern="0">
              <a:solidFill>
                <a:srgbClr val="FFFFFF"/>
              </a:solidFill>
              <a:latin typeface="Network Rail Sans"/>
            </a:endParaRPr>
          </a:p>
          <a:p>
            <a:pPr marL="285750" indent="-285750">
              <a:buFont typeface="Arial"/>
              <a:buChar char="•"/>
              <a:defRPr/>
            </a:pPr>
            <a:r>
              <a:rPr lang="en-GB" sz="1200">
                <a:latin typeface="Network Rail Sans"/>
              </a:rPr>
              <a:t>Cancelled due to Network Rail or another (non-freight) operator, or</a:t>
            </a:r>
            <a:endParaRPr lang="en-GB" sz="1200" kern="0">
              <a:solidFill>
                <a:srgbClr val="FFFFFF"/>
              </a:solidFill>
              <a:latin typeface="Network Rail Sans"/>
            </a:endParaRPr>
          </a:p>
          <a:p>
            <a:pPr marL="285750" indent="-285750">
              <a:buFont typeface="Arial"/>
              <a:buChar char="•"/>
              <a:defRPr/>
            </a:pPr>
            <a:r>
              <a:rPr lang="en-GB" sz="1200">
                <a:latin typeface="Network Rail Sans"/>
              </a:rPr>
              <a:t>Arrive at their planned destination 15+ minutes after their scheduled arrival time, with 15+ minutes delay caused by Network Rail or another (non-freight) operator.</a:t>
            </a:r>
          </a:p>
          <a:p>
            <a:pPr marL="285750" lvl="0" indent="-285750">
              <a:buFont typeface="Arial"/>
              <a:buChar char="•"/>
              <a:defRPr/>
            </a:pPr>
            <a:endParaRPr lang="en-GB" sz="1200">
              <a:latin typeface="Network Rail Sans"/>
            </a:endParaRPr>
          </a:p>
          <a:p>
            <a:pPr marL="285750" indent="-285750">
              <a:buFont typeface="Arial"/>
              <a:buChar char="•"/>
              <a:defRPr/>
            </a:pPr>
            <a:endParaRPr lang="en-GB" sz="1200">
              <a:latin typeface="Network Rail Sans"/>
            </a:endParaRPr>
          </a:p>
          <a:p>
            <a:pPr>
              <a:defRPr/>
            </a:pPr>
            <a:r>
              <a:rPr lang="en-GB" sz="1200" b="1" u="sng">
                <a:latin typeface="Network Rail Sans"/>
              </a:rPr>
              <a:t>Positives:</a:t>
            </a:r>
          </a:p>
          <a:p>
            <a:pPr marL="285750" indent="-285750">
              <a:buFont typeface="Arial"/>
              <a:buChar char="•"/>
              <a:defRPr/>
            </a:pPr>
            <a:r>
              <a:rPr lang="en-GB" sz="1200">
                <a:latin typeface="Network Rail Sans"/>
              </a:rPr>
              <a:t>Directly aligned to the scorecard</a:t>
            </a:r>
          </a:p>
          <a:p>
            <a:pPr marL="285750" indent="-285750">
              <a:buFont typeface="Arial"/>
              <a:buChar char="•"/>
              <a:defRPr/>
            </a:pPr>
            <a:r>
              <a:rPr lang="en-GB" sz="1200">
                <a:latin typeface="Network Rail Sans"/>
              </a:rPr>
              <a:t>Well understood by industry</a:t>
            </a:r>
          </a:p>
          <a:p>
            <a:pPr marL="285750" indent="-285750">
              <a:buFont typeface="Arial"/>
              <a:buChar char="•"/>
              <a:defRPr/>
            </a:pPr>
            <a:r>
              <a:rPr lang="en-GB" sz="1200">
                <a:latin typeface="Network Rail Sans"/>
              </a:rPr>
              <a:t>Avoids the need for separate delay and cancellations schemes</a:t>
            </a:r>
          </a:p>
          <a:p>
            <a:pPr marL="285750" indent="-285750">
              <a:buFont typeface="Arial"/>
              <a:buChar char="•"/>
              <a:defRPr/>
            </a:pPr>
            <a:r>
              <a:rPr lang="en-GB" sz="1200">
                <a:latin typeface="Network Rail Sans"/>
              </a:rPr>
              <a:t>Compatible with existing systems and processes</a:t>
            </a:r>
          </a:p>
          <a:p>
            <a:pPr marL="285750" indent="-285750">
              <a:buFont typeface="Arial"/>
              <a:buChar char="•"/>
              <a:defRPr/>
            </a:pPr>
            <a:endParaRPr lang="en-GB" sz="1200">
              <a:latin typeface="Network Rail Sans"/>
            </a:endParaRPr>
          </a:p>
          <a:p>
            <a:pPr lvl="0">
              <a:defRPr/>
            </a:pPr>
            <a:r>
              <a:rPr lang="en-GB" sz="1200" b="1" u="sng">
                <a:latin typeface="Network Rail Sans"/>
              </a:rPr>
              <a:t>Issues:</a:t>
            </a:r>
          </a:p>
          <a:p>
            <a:pPr marL="285750" indent="-285750">
              <a:buFont typeface="Arial"/>
              <a:buChar char="•"/>
              <a:defRPr/>
            </a:pPr>
            <a:r>
              <a:rPr lang="en-GB" sz="1200">
                <a:latin typeface="Network Rail Sans"/>
              </a:rPr>
              <a:t>Measured very differently to current Schedule 8 regime</a:t>
            </a:r>
          </a:p>
          <a:p>
            <a:pPr marL="285750" indent="-285750">
              <a:buFont typeface="Arial"/>
              <a:buChar char="•"/>
              <a:defRPr/>
            </a:pPr>
            <a:r>
              <a:rPr lang="en-GB" sz="1200">
                <a:latin typeface="Network Rail Sans"/>
              </a:rPr>
              <a:t>Adds complexity</a:t>
            </a:r>
          </a:p>
          <a:p>
            <a:pPr marL="285750" indent="-285750">
              <a:buFont typeface="Arial"/>
              <a:buChar char="•"/>
              <a:defRPr/>
            </a:pPr>
            <a:r>
              <a:rPr lang="en-GB" sz="1200">
                <a:latin typeface="Network Rail Sans"/>
              </a:rPr>
              <a:t>Lacks incentive to reduce lateness above 15 minutes</a:t>
            </a:r>
          </a:p>
          <a:p>
            <a:pPr marL="285750" indent="-285750">
              <a:buFont typeface="Arial"/>
              <a:buChar char="•"/>
              <a:defRPr/>
            </a:pPr>
            <a:r>
              <a:rPr lang="en-GB" sz="1200">
                <a:latin typeface="Network Rail Sans"/>
              </a:rPr>
              <a:t>Can obscure the true cause of failure, given no distinction is made in how delays and </a:t>
            </a:r>
            <a:r>
              <a:rPr lang="en-GB" sz="1200" err="1">
                <a:latin typeface="Network Rail Sans"/>
              </a:rPr>
              <a:t>cancellatrions</a:t>
            </a:r>
            <a:r>
              <a:rPr lang="en-GB" sz="1200">
                <a:latin typeface="Network Rail Sans"/>
              </a:rPr>
              <a:t> are accounted for.</a:t>
            </a:r>
          </a:p>
          <a:p>
            <a:pPr>
              <a:defRPr/>
            </a:pPr>
            <a:endParaRPr lang="en-GB" sz="1400">
              <a:latin typeface="Aptos" panose="02110004020202020204"/>
            </a:endParaRPr>
          </a:p>
          <a:p>
            <a:pPr>
              <a:defRPr/>
            </a:pPr>
            <a:endParaRPr lang="en-GB" sz="1400"/>
          </a:p>
        </p:txBody>
      </p:sp>
      <p:sp>
        <p:nvSpPr>
          <p:cNvPr id="17" name="Rectangle: Rounded Corners 16">
            <a:extLst>
              <a:ext uri="{FF2B5EF4-FFF2-40B4-BE49-F238E27FC236}">
                <a16:creationId xmlns:a16="http://schemas.microsoft.com/office/drawing/2014/main" id="{45E4BD57-D03C-AAFF-CFCB-5B41CC9EE158}"/>
              </a:ext>
            </a:extLst>
          </p:cNvPr>
          <p:cNvSpPr/>
          <p:nvPr/>
        </p:nvSpPr>
        <p:spPr>
          <a:xfrm>
            <a:off x="670723" y="820179"/>
            <a:ext cx="5071412" cy="672296"/>
          </a:xfrm>
          <a:prstGeom prst="roundRect">
            <a:avLst/>
          </a:prstGeom>
          <a:solidFill>
            <a:schemeClr val="accent1">
              <a:lumMod val="75000"/>
            </a:schemeClr>
          </a:solidFill>
          <a:ln w="19050" cap="flat" cmpd="sng" algn="ctr">
            <a:solidFill>
              <a:sysClr val="window" lastClr="FFFFFF"/>
            </a:solidFill>
            <a:prstDash val="solid"/>
            <a:miter lim="800000"/>
          </a:ln>
          <a:effectLst>
            <a:outerShdw blurRad="50800" dist="38100" dir="13500000" algn="br" rotWithShape="0">
              <a:prstClr val="black">
                <a:alpha val="40000"/>
              </a:prstClr>
            </a:outerShdw>
          </a:effectLst>
        </p:spPr>
        <p:txBody>
          <a:bodyPr lIns="91440" tIns="45720" rIns="91440" bIns="45720" rtlCol="0" anchor="ctr"/>
          <a:lstStyle/>
          <a:p>
            <a:pPr algn="ctr">
              <a:defRPr/>
            </a:pPr>
            <a:r>
              <a:rPr lang="en-GB" sz="2000" b="1" kern="0">
                <a:solidFill>
                  <a:schemeClr val="bg1"/>
                </a:solidFill>
                <a:latin typeface="Network Rail Sans"/>
              </a:rPr>
              <a:t>Combined (Punctuality and Cancellations)</a:t>
            </a:r>
            <a:endParaRPr lang="en-GB" sz="2000" kern="0">
              <a:solidFill>
                <a:srgbClr val="000000"/>
              </a:solidFill>
              <a:latin typeface="Network Rail Sans"/>
            </a:endParaRPr>
          </a:p>
        </p:txBody>
      </p:sp>
      <p:sp>
        <p:nvSpPr>
          <p:cNvPr id="10" name="Rectangle: Rounded Corners 9">
            <a:extLst>
              <a:ext uri="{FF2B5EF4-FFF2-40B4-BE49-F238E27FC236}">
                <a16:creationId xmlns:a16="http://schemas.microsoft.com/office/drawing/2014/main" id="{2BEDD9F0-52CC-3F51-BE1C-81041B4BE021}"/>
              </a:ext>
            </a:extLst>
          </p:cNvPr>
          <p:cNvSpPr/>
          <p:nvPr/>
        </p:nvSpPr>
        <p:spPr>
          <a:xfrm>
            <a:off x="8461545" y="1236990"/>
            <a:ext cx="3144167" cy="1168672"/>
          </a:xfrm>
          <a:prstGeom prst="round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latin typeface="Network Rail Sans"/>
              </a:rPr>
              <a:t>Should delays and cancellations be measured separately or combined into one metric?</a:t>
            </a:r>
            <a:endParaRPr lang="en-US"/>
          </a:p>
        </p:txBody>
      </p:sp>
      <p:sp>
        <p:nvSpPr>
          <p:cNvPr id="25" name="Rectangle: Rounded Corners 24">
            <a:extLst>
              <a:ext uri="{FF2B5EF4-FFF2-40B4-BE49-F238E27FC236}">
                <a16:creationId xmlns:a16="http://schemas.microsoft.com/office/drawing/2014/main" id="{AD9B0303-7E7F-5D76-92DF-BB0F0E575663}"/>
              </a:ext>
            </a:extLst>
          </p:cNvPr>
          <p:cNvSpPr/>
          <p:nvPr/>
        </p:nvSpPr>
        <p:spPr>
          <a:xfrm>
            <a:off x="8462036" y="4379510"/>
            <a:ext cx="3144167" cy="1168672"/>
          </a:xfrm>
          <a:prstGeom prst="round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latin typeface="Network Rail Sans"/>
              </a:rPr>
              <a:t>Should delays be given more weight than cancellations? Or vice versa?</a:t>
            </a:r>
            <a:endParaRPr lang="en-US"/>
          </a:p>
        </p:txBody>
      </p:sp>
      <p:sp>
        <p:nvSpPr>
          <p:cNvPr id="26" name="Rectangle: Rounded Corners 25">
            <a:extLst>
              <a:ext uri="{FF2B5EF4-FFF2-40B4-BE49-F238E27FC236}">
                <a16:creationId xmlns:a16="http://schemas.microsoft.com/office/drawing/2014/main" id="{E6B74232-A0E9-D659-C027-6C25618906FD}"/>
              </a:ext>
            </a:extLst>
          </p:cNvPr>
          <p:cNvSpPr/>
          <p:nvPr/>
        </p:nvSpPr>
        <p:spPr>
          <a:xfrm>
            <a:off x="8459100" y="2844344"/>
            <a:ext cx="3132304" cy="1090518"/>
          </a:xfrm>
          <a:prstGeom prst="round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a:solidFill>
                  <a:schemeClr val="bg1"/>
                </a:solidFill>
                <a:latin typeface="Network Rail Sans"/>
              </a:rPr>
              <a:t>Are there other measures which we have not included which might be appropriate?</a:t>
            </a:r>
            <a:endParaRPr lang="en-US" sz="1600">
              <a:solidFill>
                <a:schemeClr val="bg1"/>
              </a:solidFill>
            </a:endParaRPr>
          </a:p>
        </p:txBody>
      </p:sp>
    </p:spTree>
    <p:extLst>
      <p:ext uri="{BB962C8B-B14F-4D97-AF65-F5344CB8AC3E}">
        <p14:creationId xmlns:p14="http://schemas.microsoft.com/office/powerpoint/2010/main" val="2124129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513-1CD5-E57D-50E5-2C4F059EBB0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B9549E0-0EDC-9048-8209-88C89BD92F09}"/>
              </a:ext>
            </a:extLst>
          </p:cNvPr>
          <p:cNvSpPr>
            <a:spLocks noGrp="1"/>
          </p:cNvSpPr>
          <p:nvPr>
            <p:ph type="body" sz="quarter" idx="13"/>
          </p:nvPr>
        </p:nvSpPr>
        <p:spPr/>
        <p:txBody>
          <a:bodyPr/>
          <a:lstStyle/>
          <a:p>
            <a:pPr algn="r"/>
            <a:r>
              <a:rPr lang="en-GB" sz="4400"/>
              <a:t>Next steps</a:t>
            </a:r>
          </a:p>
        </p:txBody>
      </p:sp>
      <p:sp>
        <p:nvSpPr>
          <p:cNvPr id="7" name="Text Placeholder 1">
            <a:extLst>
              <a:ext uri="{FF2B5EF4-FFF2-40B4-BE49-F238E27FC236}">
                <a16:creationId xmlns:a16="http://schemas.microsoft.com/office/drawing/2014/main" id="{E349E0A2-4907-8E7B-821B-314576561C1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828763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69DDBF8-7151-4641-048D-2B9042F310DD}"/>
              </a:ext>
            </a:extLst>
          </p:cNvPr>
          <p:cNvSpPr>
            <a:spLocks noGrp="1"/>
          </p:cNvSpPr>
          <p:nvPr>
            <p:ph type="body" sz="quarter" idx="14"/>
          </p:nvPr>
        </p:nvSpPr>
        <p:spPr>
          <a:xfrm>
            <a:off x="831185" y="1344957"/>
            <a:ext cx="5644736" cy="4444307"/>
          </a:xfrm>
        </p:spPr>
        <p:txBody>
          <a:bodyPr wrap="square"/>
          <a:lstStyle/>
          <a:p>
            <a:pPr marL="285750" indent="-285750">
              <a:spcBef>
                <a:spcPts val="600"/>
              </a:spcBef>
              <a:spcAft>
                <a:spcPts val="600"/>
              </a:spcAft>
              <a:buFont typeface="Courier New" panose="02070309020205020404" pitchFamily="49" charset="0"/>
              <a:buChar char="o"/>
            </a:pPr>
            <a:r>
              <a:rPr lang="en-GB" sz="1800" b="1">
                <a:solidFill>
                  <a:srgbClr val="000000"/>
                </a:solidFill>
                <a:latin typeface="Network Rail Sans"/>
              </a:rPr>
              <a:t>Current direction: </a:t>
            </a:r>
            <a:r>
              <a:rPr lang="en-GB" sz="1800" b="0">
                <a:solidFill>
                  <a:srgbClr val="000000"/>
                </a:solidFill>
                <a:latin typeface="Network Rail Sans"/>
              </a:rPr>
              <a:t>The Schedule 4 and 8 regimes are understood to work well, so FP1 work is focused on targeted improvements to how performance is measured rather than wholesale change.</a:t>
            </a:r>
          </a:p>
          <a:p>
            <a:pPr marL="285750" indent="-285750">
              <a:spcBef>
                <a:spcPts val="600"/>
              </a:spcBef>
              <a:spcAft>
                <a:spcPts val="600"/>
              </a:spcAft>
              <a:buFont typeface="Courier New" panose="02070309020205020404" pitchFamily="49" charset="0"/>
              <a:buChar char="o"/>
            </a:pPr>
            <a:r>
              <a:rPr lang="en-GB" sz="1800" b="1">
                <a:solidFill>
                  <a:srgbClr val="000000"/>
                </a:solidFill>
                <a:latin typeface="Network Rail Sans"/>
              </a:rPr>
              <a:t>Feedback sought: </a:t>
            </a:r>
            <a:r>
              <a:rPr lang="en-GB" sz="1800" b="0">
                <a:solidFill>
                  <a:srgbClr val="000000"/>
                </a:solidFill>
                <a:latin typeface="Network Rail Sans"/>
              </a:rPr>
              <a:t>Workshop views will help assess freight punctuality and cancellation metrics, Schedule 4 disruption categories, and charter arrangements where these differ from freight.</a:t>
            </a:r>
          </a:p>
          <a:p>
            <a:pPr marL="285750" indent="-285750">
              <a:spcBef>
                <a:spcPts val="600"/>
              </a:spcBef>
              <a:spcAft>
                <a:spcPts val="600"/>
              </a:spcAft>
              <a:buFont typeface="Courier New" panose="02070309020205020404" pitchFamily="49" charset="0"/>
              <a:buChar char="o"/>
            </a:pPr>
            <a:r>
              <a:rPr lang="en-GB" sz="1800" b="1">
                <a:solidFill>
                  <a:srgbClr val="000000"/>
                </a:solidFill>
                <a:latin typeface="Network Rail Sans"/>
              </a:rPr>
              <a:t>Next steps: </a:t>
            </a:r>
            <a:r>
              <a:rPr lang="en-GB" sz="1800" b="0">
                <a:solidFill>
                  <a:srgbClr val="000000"/>
                </a:solidFill>
                <a:latin typeface="Network Rail Sans"/>
              </a:rPr>
              <a:t>We will use feedback from this and upcoming performance workshops to develop our policy on performance scheme metrics for freight and charter operators. Formal consultation is currently expected in </a:t>
            </a:r>
            <a:r>
              <a:rPr lang="en-GB" sz="1800">
                <a:solidFill>
                  <a:srgbClr val="000000"/>
                </a:solidFill>
                <a:latin typeface="Network Rail Sans"/>
              </a:rPr>
              <a:t>Spring </a:t>
            </a:r>
            <a:r>
              <a:rPr lang="en-GB" sz="1800" b="0">
                <a:solidFill>
                  <a:srgbClr val="000000"/>
                </a:solidFill>
                <a:latin typeface="Network Rail Sans"/>
              </a:rPr>
              <a:t>2027, with stakeholders able to provide further views in response.</a:t>
            </a:r>
          </a:p>
        </p:txBody>
      </p:sp>
      <p:sp>
        <p:nvSpPr>
          <p:cNvPr id="3" name="Slide Number Placeholder 2">
            <a:extLst>
              <a:ext uri="{FF2B5EF4-FFF2-40B4-BE49-F238E27FC236}">
                <a16:creationId xmlns:a16="http://schemas.microsoft.com/office/drawing/2014/main" id="{1C7BFA49-5B97-7179-FC9B-3EC83A536E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graphicFrame>
        <p:nvGraphicFramePr>
          <p:cNvPr id="5" name="Table 4">
            <a:extLst>
              <a:ext uri="{FF2B5EF4-FFF2-40B4-BE49-F238E27FC236}">
                <a16:creationId xmlns:a16="http://schemas.microsoft.com/office/drawing/2014/main" id="{76503D64-15F8-4C35-8D15-A27DE0C4DCFF}"/>
              </a:ext>
            </a:extLst>
          </p:cNvPr>
          <p:cNvGraphicFramePr>
            <a:graphicFrameLocks noGrp="1"/>
          </p:cNvGraphicFramePr>
          <p:nvPr>
            <p:extLst>
              <p:ext uri="{D42A27DB-BD31-4B8C-83A1-F6EECF244321}">
                <p14:modId xmlns:p14="http://schemas.microsoft.com/office/powerpoint/2010/main" val="1019846817"/>
              </p:ext>
            </p:extLst>
          </p:nvPr>
        </p:nvGraphicFramePr>
        <p:xfrm>
          <a:off x="6961953" y="767260"/>
          <a:ext cx="4796714" cy="3317128"/>
        </p:xfrm>
        <a:graphic>
          <a:graphicData uri="http://schemas.openxmlformats.org/drawingml/2006/table">
            <a:tbl>
              <a:tblPr firstRow="1" bandRow="1">
                <a:tableStyleId>{5C22544A-7EE6-4342-B048-85BDC9FD1C3A}</a:tableStyleId>
              </a:tblPr>
              <a:tblGrid>
                <a:gridCol w="4796714">
                  <a:extLst>
                    <a:ext uri="{9D8B030D-6E8A-4147-A177-3AD203B41FA5}">
                      <a16:colId xmlns:a16="http://schemas.microsoft.com/office/drawing/2014/main" val="3408449150"/>
                    </a:ext>
                  </a:extLst>
                </a:gridCol>
              </a:tblGrid>
              <a:tr h="482488">
                <a:tc>
                  <a:txBody>
                    <a:bodyPr/>
                    <a:lstStyle/>
                    <a:p>
                      <a:r>
                        <a:rPr lang="en-GB" sz="1400">
                          <a:latin typeface="Network Rail Sans" panose="02000000040000020004" pitchFamily="2" charset="0"/>
                        </a:rPr>
                        <a:t>Key dates / Look ahead – upcoming performance workshops </a:t>
                      </a:r>
                    </a:p>
                  </a:txBody>
                  <a:tcPr/>
                </a:tc>
                <a:extLst>
                  <a:ext uri="{0D108BD9-81ED-4DB2-BD59-A6C34878D82A}">
                    <a16:rowId xmlns:a16="http://schemas.microsoft.com/office/drawing/2014/main" val="3337840236"/>
                  </a:ext>
                </a:extLst>
              </a:tr>
              <a:tr h="424872">
                <a:tc>
                  <a:txBody>
                    <a:bodyPr/>
                    <a:lstStyle/>
                    <a:p>
                      <a:r>
                        <a:rPr lang="en-GB" sz="1400" b="1">
                          <a:latin typeface="Network Rail Sans" panose="02000000040000020004" pitchFamily="2" charset="0"/>
                        </a:rPr>
                        <a:t>Disruption outside of GBR’s control on 16 July </a:t>
                      </a:r>
                      <a:r>
                        <a:rPr lang="en-GB" sz="1400">
                          <a:latin typeface="Network Rail Sans" panose="02000000040000020004" pitchFamily="2" charset="0"/>
                        </a:rPr>
                        <a:t>– we will discuss options for defining disruption outside of GBR’s control in the context of performance schemes.</a:t>
                      </a:r>
                    </a:p>
                  </a:txBody>
                  <a:tcPr/>
                </a:tc>
                <a:extLst>
                  <a:ext uri="{0D108BD9-81ED-4DB2-BD59-A6C34878D82A}">
                    <a16:rowId xmlns:a16="http://schemas.microsoft.com/office/drawing/2014/main" val="188333954"/>
                  </a:ext>
                </a:extLst>
              </a:tr>
              <a:tr h="424872">
                <a:tc>
                  <a:txBody>
                    <a:bodyPr/>
                    <a:lstStyle/>
                    <a:p>
                      <a:r>
                        <a:rPr lang="en-GB" sz="1400" b="1">
                          <a:latin typeface="Network Rail Sans" panose="02000000040000020004" pitchFamily="2" charset="0"/>
                        </a:rPr>
                        <a:t>Performance Expectations and Granularity on 9 September </a:t>
                      </a:r>
                      <a:r>
                        <a:rPr lang="en-GB" sz="1400">
                          <a:latin typeface="Network Rail Sans" panose="02000000040000020004" pitchFamily="2" charset="0"/>
                        </a:rPr>
                        <a:t>– How to set performance expectations / targets within the schemes and at what level of granularity (e.g. operator, service group, service code etc.) the schemes could work at.</a:t>
                      </a:r>
                    </a:p>
                  </a:txBody>
                  <a:tcPr/>
                </a:tc>
                <a:extLst>
                  <a:ext uri="{0D108BD9-81ED-4DB2-BD59-A6C34878D82A}">
                    <a16:rowId xmlns:a16="http://schemas.microsoft.com/office/drawing/2014/main" val="1890758752"/>
                  </a:ext>
                </a:extLst>
              </a:tr>
              <a:tr h="424872">
                <a:tc>
                  <a:txBody>
                    <a:bodyPr/>
                    <a:lstStyle/>
                    <a:p>
                      <a:r>
                        <a:rPr lang="en-GB" sz="1400" b="1">
                          <a:latin typeface="Network Rail Sans" panose="02000000040000020004" pitchFamily="2" charset="0"/>
                        </a:rPr>
                        <a:t>Performance Scheme Additional Features on 22 September </a:t>
                      </a:r>
                      <a:r>
                        <a:rPr lang="en-GB" sz="1400">
                          <a:latin typeface="Network Rail Sans" panose="02000000040000020004" pitchFamily="2" charset="0"/>
                        </a:rPr>
                        <a:t>– Covering any additional elements of the performance scheme which have not already been covered, such as annual caps, incident caps, performance zones / bandings, claims processes etc.</a:t>
                      </a:r>
                    </a:p>
                  </a:txBody>
                  <a:tcPr/>
                </a:tc>
                <a:extLst>
                  <a:ext uri="{0D108BD9-81ED-4DB2-BD59-A6C34878D82A}">
                    <a16:rowId xmlns:a16="http://schemas.microsoft.com/office/drawing/2014/main" val="2490143277"/>
                  </a:ext>
                </a:extLst>
              </a:tr>
            </a:tbl>
          </a:graphicData>
        </a:graphic>
      </p:graphicFrame>
      <p:sp>
        <p:nvSpPr>
          <p:cNvPr id="12" name="Text Placeholder 3">
            <a:extLst>
              <a:ext uri="{FF2B5EF4-FFF2-40B4-BE49-F238E27FC236}">
                <a16:creationId xmlns:a16="http://schemas.microsoft.com/office/drawing/2014/main" id="{83C10200-AA86-DCE7-EA5D-47A1A7EEA2A9}"/>
              </a:ext>
            </a:extLst>
          </p:cNvPr>
          <p:cNvSpPr txBox="1">
            <a:spLocks/>
          </p:cNvSpPr>
          <p:nvPr/>
        </p:nvSpPr>
        <p:spPr>
          <a:xfrm>
            <a:off x="626733" y="598359"/>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Summary and next steps</a:t>
            </a:r>
          </a:p>
        </p:txBody>
      </p:sp>
      <p:sp>
        <p:nvSpPr>
          <p:cNvPr id="13" name="Text Placeholder 2">
            <a:extLst>
              <a:ext uri="{FF2B5EF4-FFF2-40B4-BE49-F238E27FC236}">
                <a16:creationId xmlns:a16="http://schemas.microsoft.com/office/drawing/2014/main" id="{EC363CDF-42C2-A29A-8C9A-5C68A768F7B5}"/>
              </a:ext>
            </a:extLst>
          </p:cNvPr>
          <p:cNvSpPr txBox="1">
            <a:spLocks/>
          </p:cNvSpPr>
          <p:nvPr/>
        </p:nvSpPr>
        <p:spPr>
          <a:xfrm>
            <a:off x="6961953" y="4638220"/>
            <a:ext cx="4796714" cy="949650"/>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charges and performance workshops,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GBR's Charges and Performance Schemes</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2235957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6BB6E9-FF68-DE02-3891-1FF70575FC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
        <p:nvSpPr>
          <p:cNvPr id="8" name="Text Placeholder 3">
            <a:extLst>
              <a:ext uri="{FF2B5EF4-FFF2-40B4-BE49-F238E27FC236}">
                <a16:creationId xmlns:a16="http://schemas.microsoft.com/office/drawing/2014/main" id="{4E7575D1-85B8-20B3-8E63-BF5FD5C716BF}"/>
              </a:ext>
            </a:extLst>
          </p:cNvPr>
          <p:cNvSpPr txBox="1">
            <a:spLocks/>
          </p:cNvSpPr>
          <p:nvPr/>
        </p:nvSpPr>
        <p:spPr>
          <a:xfrm>
            <a:off x="574474" y="606078"/>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How you can help shape GBR’s Charges Scheme and Performance Scheme Statements for FP1</a:t>
            </a:r>
          </a:p>
        </p:txBody>
      </p:sp>
      <p:sp>
        <p:nvSpPr>
          <p:cNvPr id="4" name="Text Placeholder 2">
            <a:extLst>
              <a:ext uri="{FF2B5EF4-FFF2-40B4-BE49-F238E27FC236}">
                <a16:creationId xmlns:a16="http://schemas.microsoft.com/office/drawing/2014/main" id="{FC54878A-EBBF-ED4D-ACE6-9B1BE02C47FC}"/>
              </a:ext>
            </a:extLst>
          </p:cNvPr>
          <p:cNvSpPr txBox="1">
            <a:spLocks/>
          </p:cNvSpPr>
          <p:nvPr/>
        </p:nvSpPr>
        <p:spPr>
          <a:xfrm>
            <a:off x="745882" y="5179410"/>
            <a:ext cx="11117288" cy="447892"/>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emerging proposals for charges and performance ,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https://www.networkrail.co.uk/industry-and-commercial/developing-gbrs-charges-and-performance-schemes/</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rPr>
              <a:t>If you have any questions or would like to discuss this further, you can contact the team via our dedicated inbox: </a:t>
            </a: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hlinkClick r:id="rId3"/>
              </a:rPr>
              <a:t>chargesandperformanceschemes@networkrail.co.uk</a:t>
            </a: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
        <p:nvSpPr>
          <p:cNvPr id="3" name="Text Placeholder 2">
            <a:extLst>
              <a:ext uri="{FF2B5EF4-FFF2-40B4-BE49-F238E27FC236}">
                <a16:creationId xmlns:a16="http://schemas.microsoft.com/office/drawing/2014/main" id="{1D52E286-1F5B-7F7B-4B0C-6F6075E83B65}"/>
              </a:ext>
            </a:extLst>
          </p:cNvPr>
          <p:cNvSpPr>
            <a:spLocks noGrp="1"/>
          </p:cNvSpPr>
          <p:nvPr>
            <p:ph type="body" sz="quarter" idx="14"/>
          </p:nvPr>
        </p:nvSpPr>
        <p:spPr>
          <a:xfrm>
            <a:off x="745882" y="1804744"/>
            <a:ext cx="10788458" cy="1737053"/>
          </a:xfrm>
        </p:spPr>
        <p:txBody>
          <a:bodyPr/>
          <a:lstStyle/>
          <a:p>
            <a:r>
              <a:rPr lang="en-GB" sz="1800" b="1"/>
              <a:t>Ways to get involved:</a:t>
            </a:r>
          </a:p>
          <a:p>
            <a:endParaRPr lang="en-GB" sz="1800" b="1"/>
          </a:p>
          <a:p>
            <a:pPr marL="285750" indent="-285750">
              <a:spcAft>
                <a:spcPts val="800"/>
              </a:spcAft>
              <a:buFont typeface="Arial" panose="020B0604020202020204" pitchFamily="34" charset="0"/>
              <a:buChar char="•"/>
            </a:pPr>
            <a:r>
              <a:rPr lang="en-GB" sz="1800"/>
              <a:t>Technical workshops on important charges and performance scheme topics.</a:t>
            </a:r>
          </a:p>
          <a:p>
            <a:pPr marL="285750" indent="-285750">
              <a:spcAft>
                <a:spcPts val="800"/>
              </a:spcAft>
              <a:buFont typeface="Arial" panose="020B0604020202020204" pitchFamily="34" charset="0"/>
              <a:buChar char="•"/>
            </a:pPr>
            <a:r>
              <a:rPr lang="en-GB" sz="1800"/>
              <a:t>Targeted engagement with freight, devolved bodies, open access, other infrastructure managers, and funders. </a:t>
            </a:r>
          </a:p>
          <a:p>
            <a:r>
              <a:rPr lang="en-GB" sz="1800" b="1"/>
              <a:t>We are committed to:</a:t>
            </a:r>
          </a:p>
          <a:p>
            <a:endParaRPr lang="en-GB" sz="1800"/>
          </a:p>
        </p:txBody>
      </p:sp>
      <p:graphicFrame>
        <p:nvGraphicFramePr>
          <p:cNvPr id="7" name="Diagram 6">
            <a:extLst>
              <a:ext uri="{FF2B5EF4-FFF2-40B4-BE49-F238E27FC236}">
                <a16:creationId xmlns:a16="http://schemas.microsoft.com/office/drawing/2014/main" id="{836CEFEF-35AC-3C76-D762-517FA16FD600}"/>
              </a:ext>
            </a:extLst>
          </p:cNvPr>
          <p:cNvGraphicFramePr/>
          <p:nvPr/>
        </p:nvGraphicFramePr>
        <p:xfrm>
          <a:off x="745882" y="3397552"/>
          <a:ext cx="10788458" cy="205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93393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06E471-5789-4C47-597E-9E3F92088975}"/>
              </a:ext>
            </a:extLst>
          </p:cNvPr>
          <p:cNvSpPr>
            <a:spLocks noGrp="1"/>
          </p:cNvSpPr>
          <p:nvPr>
            <p:ph type="body" sz="quarter" idx="13"/>
          </p:nvPr>
        </p:nvSpPr>
        <p:spPr>
          <a:xfrm>
            <a:off x="0" y="2986241"/>
            <a:ext cx="6420573" cy="885517"/>
          </a:xfrm>
        </p:spPr>
        <p:txBody>
          <a:bodyPr/>
          <a:lstStyle/>
          <a:p>
            <a:pPr algn="r"/>
            <a:r>
              <a:rPr lang="en-GB" sz="4400"/>
              <a:t>Introduction and purpose </a:t>
            </a:r>
          </a:p>
        </p:txBody>
      </p:sp>
      <p:sp>
        <p:nvSpPr>
          <p:cNvPr id="7" name="Text Placeholder 1">
            <a:extLst>
              <a:ext uri="{FF2B5EF4-FFF2-40B4-BE49-F238E27FC236}">
                <a16:creationId xmlns:a16="http://schemas.microsoft.com/office/drawing/2014/main" id="{C83F3D44-D6D6-15FE-FBBF-6E7B1C3A1166}"/>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256787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7F49-DC60-36F2-8CB3-21F4696367D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24EA9261-9558-758E-02E5-F159C090355D}"/>
              </a:ext>
            </a:extLst>
          </p:cNvPr>
          <p:cNvSpPr txBox="1">
            <a:spLocks/>
          </p:cNvSpPr>
          <p:nvPr/>
        </p:nvSpPr>
        <p:spPr>
          <a:xfrm>
            <a:off x="573316" y="371074"/>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Workshop purpose</a:t>
            </a:r>
          </a:p>
        </p:txBody>
      </p:sp>
      <p:sp>
        <p:nvSpPr>
          <p:cNvPr id="2" name="Text Placeholder 5">
            <a:extLst>
              <a:ext uri="{FF2B5EF4-FFF2-40B4-BE49-F238E27FC236}">
                <a16:creationId xmlns:a16="http://schemas.microsoft.com/office/drawing/2014/main" id="{21F5A795-893B-7C78-155B-0720C36EA92A}"/>
              </a:ext>
            </a:extLst>
          </p:cNvPr>
          <p:cNvSpPr txBox="1">
            <a:spLocks/>
          </p:cNvSpPr>
          <p:nvPr/>
        </p:nvSpPr>
        <p:spPr>
          <a:xfrm>
            <a:off x="573316" y="1401590"/>
            <a:ext cx="10788458" cy="4436878"/>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Today, our focus is on the topic of how we measure performance, and what metrics could be used in the performance schemes for planned and unplanned disruption for freight and charter operators.</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We recognise that freight/charter operators value the current Schedule 4 &amp; 8 regimes, and appreciate stability of these regimes, especially in the context of industry reform. </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We are therefore not exploring wholesale changes for FP1, but instead would like to understand if and where improvements could be made to enhance the effectiveness of the regimes, or to ‘fix’ issues in the performance metrics used currently. </a:t>
            </a:r>
          </a:p>
          <a:p>
            <a:pPr marL="342900"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During the workshop today, we will:</a:t>
            </a:r>
          </a:p>
          <a:p>
            <a:pPr marL="800100" lvl="1"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Provide an overview of the current performance metrics used within Schedules 4 and 8.</a:t>
            </a:r>
          </a:p>
          <a:p>
            <a:pPr marL="800100" lvl="1"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Explore whether </a:t>
            </a:r>
            <a:r>
              <a:rPr lang="en-GB" sz="1600" kern="0">
                <a:latin typeface="Network Rail Sans" panose="02000000040000020004" pitchFamily="2" charset="0"/>
              </a:rPr>
              <a:t>the existing metrics used in the planned and unplanned performance schemes are still fit for purpose, and if there are any issues with these, how we might address them.</a:t>
            </a:r>
            <a:endParaRPr lang="en-GB" sz="1600">
              <a:latin typeface="Network Rail Sans" panose="02000000040000020004" pitchFamily="2" charset="0"/>
            </a:endParaRPr>
          </a:p>
          <a:p>
            <a:pPr marL="800100" lvl="1" indent="-342900">
              <a:spcBef>
                <a:spcPts val="600"/>
              </a:spcBef>
              <a:spcAft>
                <a:spcPts val="800"/>
              </a:spcAft>
              <a:buFont typeface="Wingdings" panose="05000000000000000000" pitchFamily="2" charset="2"/>
              <a:buChar char="Ø"/>
            </a:pPr>
            <a:r>
              <a:rPr lang="en-GB" sz="1600">
                <a:latin typeface="Network Rail Sans" panose="02000000040000020004" pitchFamily="2" charset="0"/>
              </a:rPr>
              <a:t>Discuss potential options for improving / rectifying any identified issues, and understand appetite for change.</a:t>
            </a:r>
          </a:p>
          <a:p>
            <a:pPr marL="800100" lvl="1" indent="-342900">
              <a:spcBef>
                <a:spcPts val="600"/>
              </a:spcBef>
              <a:spcAft>
                <a:spcPts val="800"/>
              </a:spcAft>
              <a:buFont typeface="Wingdings" panose="05000000000000000000" pitchFamily="2" charset="2"/>
              <a:buChar char="Ø"/>
            </a:pPr>
            <a:r>
              <a:rPr lang="en-GB" sz="1600" kern="0">
                <a:latin typeface="Network Rail Sans" panose="02000000040000020004" pitchFamily="2" charset="0"/>
              </a:rPr>
              <a:t>Explore other available metrics which could be used either instead of or in conjunction with existing measures and discuss whether each metric could address any existing issues or improve the performance scheme in some way.</a:t>
            </a:r>
            <a:endParaRPr lang="en-GB" sz="1600" kern="0">
              <a:solidFill>
                <a:prstClr val="white"/>
              </a:solidFill>
              <a:latin typeface="Network Rail Sans" panose="02000000040000020004" pitchFamily="2" charset="0"/>
            </a:endParaRPr>
          </a:p>
          <a:p>
            <a:pPr marL="800100" lvl="1" indent="-342900">
              <a:spcBef>
                <a:spcPts val="600"/>
              </a:spcBef>
              <a:spcAft>
                <a:spcPts val="800"/>
              </a:spcAft>
              <a:buFont typeface="Wingdings" panose="05000000000000000000" pitchFamily="2" charset="2"/>
              <a:buChar char="Ø"/>
            </a:pPr>
            <a:endParaRPr lang="en-GB" sz="1600">
              <a:latin typeface="Network Rail Sans" panose="02000000040000020004" pitchFamily="2" charset="0"/>
            </a:endParaRPr>
          </a:p>
        </p:txBody>
      </p:sp>
      <p:sp>
        <p:nvSpPr>
          <p:cNvPr id="4" name="Rectangle: Rounded Corners 3">
            <a:extLst>
              <a:ext uri="{FF2B5EF4-FFF2-40B4-BE49-F238E27FC236}">
                <a16:creationId xmlns:a16="http://schemas.microsoft.com/office/drawing/2014/main" id="{1AEBA94A-4240-E18B-B06E-02C317B81994}"/>
              </a:ext>
            </a:extLst>
          </p:cNvPr>
          <p:cNvSpPr/>
          <p:nvPr/>
        </p:nvSpPr>
        <p:spPr>
          <a:xfrm>
            <a:off x="433825" y="5938689"/>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Caveat: </a:t>
            </a:r>
            <a:r>
              <a:rPr lang="en-GB" sz="1600">
                <a:solidFill>
                  <a:srgbClr val="FF0000"/>
                </a:solidFill>
                <a:latin typeface="Network Rail Sans" panose="02000000040000020004" pitchFamily="2" charset="0"/>
              </a:rPr>
              <a:t>All policy options discussed during the workshop carry no legal weight or commitment that they will come into effect. We are seeking industry views to help shape our proposals, ahead of formal consultation.</a:t>
            </a:r>
            <a:r>
              <a:rPr lang="en-GB" sz="1600" b="1" u="sng">
                <a:solidFill>
                  <a:srgbClr val="FF0000"/>
                </a:solidFill>
                <a:latin typeface="Network Rail Sans" panose="02000000040000020004" pitchFamily="2" charset="0"/>
              </a:rPr>
              <a:t> </a:t>
            </a:r>
          </a:p>
        </p:txBody>
      </p:sp>
    </p:spTree>
    <p:extLst>
      <p:ext uri="{BB962C8B-B14F-4D97-AF65-F5344CB8AC3E}">
        <p14:creationId xmlns:p14="http://schemas.microsoft.com/office/powerpoint/2010/main" val="40788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402BF-2FAA-D430-8C0F-38B512444325}"/>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088FDA60-32C6-BAD8-1C2E-36F013E99086}"/>
              </a:ext>
            </a:extLst>
          </p:cNvPr>
          <p:cNvSpPr>
            <a:spLocks noGrp="1"/>
          </p:cNvSpPr>
          <p:nvPr>
            <p:ph type="body" sz="quarter" idx="13"/>
          </p:nvPr>
        </p:nvSpPr>
        <p:spPr>
          <a:xfrm>
            <a:off x="0" y="2986241"/>
            <a:ext cx="6420573" cy="885517"/>
          </a:xfrm>
        </p:spPr>
        <p:txBody>
          <a:bodyPr/>
          <a:lstStyle/>
          <a:p>
            <a:pPr algn="r"/>
            <a:r>
              <a:rPr lang="en-GB" sz="4400"/>
              <a:t>Context and summary of existing scheme metrics</a:t>
            </a:r>
          </a:p>
        </p:txBody>
      </p:sp>
      <p:sp>
        <p:nvSpPr>
          <p:cNvPr id="7" name="Text Placeholder 1">
            <a:extLst>
              <a:ext uri="{FF2B5EF4-FFF2-40B4-BE49-F238E27FC236}">
                <a16:creationId xmlns:a16="http://schemas.microsoft.com/office/drawing/2014/main" id="{11F566EB-7BA4-A02A-EB43-DA76F2584B7B}"/>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–Gareth Russell</a:t>
            </a:r>
          </a:p>
        </p:txBody>
      </p:sp>
    </p:spTree>
    <p:extLst>
      <p:ext uri="{BB962C8B-B14F-4D97-AF65-F5344CB8AC3E}">
        <p14:creationId xmlns:p14="http://schemas.microsoft.com/office/powerpoint/2010/main" val="1748398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A16CD-90B1-D0B9-8F24-B29022615D3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1EEE4EB4-07B1-64B3-6A0E-3E6209D32815}"/>
              </a:ext>
            </a:extLst>
          </p:cNvPr>
          <p:cNvSpPr/>
          <p:nvPr/>
        </p:nvSpPr>
        <p:spPr>
          <a:xfrm>
            <a:off x="10073836" y="6347780"/>
            <a:ext cx="1786270" cy="297571"/>
          </a:xfrm>
          <a:prstGeom prst="rect">
            <a:avLst/>
          </a:prstGeom>
          <a:solidFill>
            <a:schemeClr val="bg1"/>
          </a:solid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FD697A4D-D050-745F-F624-2B6A98A719F3}"/>
              </a:ext>
            </a:extLst>
          </p:cNvPr>
          <p:cNvSpPr/>
          <p:nvPr/>
        </p:nvSpPr>
        <p:spPr>
          <a:xfrm>
            <a:off x="106438" y="67733"/>
            <a:ext cx="2443649" cy="95794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ABBF564C-F59F-C913-965A-33DB138166C8}"/>
              </a:ext>
            </a:extLst>
          </p:cNvPr>
          <p:cNvSpPr>
            <a:spLocks noGrp="1"/>
          </p:cNvSpPr>
          <p:nvPr>
            <p:ph type="body" sz="quarter" idx="10"/>
          </p:nvPr>
        </p:nvSpPr>
        <p:spPr>
          <a:xfrm>
            <a:off x="218207" y="353131"/>
            <a:ext cx="11023534" cy="545204"/>
          </a:xfrm>
        </p:spPr>
        <p:txBody>
          <a:bodyPr/>
          <a:lstStyle/>
          <a:p>
            <a:r>
              <a:rPr lang="en-GB" sz="2800"/>
              <a:t>Current scheme metrics - Freight Schedule 4: planned disruption</a:t>
            </a:r>
          </a:p>
        </p:txBody>
      </p:sp>
      <p:sp>
        <p:nvSpPr>
          <p:cNvPr id="13" name="TextBox 12">
            <a:extLst>
              <a:ext uri="{FF2B5EF4-FFF2-40B4-BE49-F238E27FC236}">
                <a16:creationId xmlns:a16="http://schemas.microsoft.com/office/drawing/2014/main" id="{7AF0A43F-46D8-0EE5-A573-3911D1A36A45}"/>
              </a:ext>
            </a:extLst>
          </p:cNvPr>
          <p:cNvSpPr txBox="1"/>
          <p:nvPr/>
        </p:nvSpPr>
        <p:spPr>
          <a:xfrm>
            <a:off x="145557" y="1868731"/>
            <a:ext cx="3692967" cy="3724096"/>
          </a:xfrm>
          <a:prstGeom prst="rect">
            <a:avLst/>
          </a:prstGeom>
          <a:noFill/>
          <a:ln w="12700">
            <a:solidFill>
              <a:schemeClr val="accent1"/>
            </a:solidFill>
          </a:ln>
        </p:spPr>
        <p:txBody>
          <a:bodyPr wrap="square">
            <a:spAutoFit/>
          </a:bodyPr>
          <a:lstStyle/>
          <a:p>
            <a:r>
              <a:rPr lang="en-GB" sz="1800" b="1" u="sng">
                <a:latin typeface="Network Rail Sans" panose="02000000040000020004" pitchFamily="2" charset="0"/>
              </a:rPr>
              <a:t>How does the current scheme work?</a:t>
            </a:r>
          </a:p>
          <a:p>
            <a:endParaRPr lang="en-GB" sz="1800" b="1" u="sng">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Planned disruption is measured on a per-train basis. </a:t>
            </a:r>
          </a:p>
          <a:p>
            <a:pPr marL="285750" indent="-285750">
              <a:buFont typeface="Wingdings" panose="05000000000000000000" pitchFamily="2" charset="2"/>
              <a:buChar char="Ø"/>
            </a:pPr>
            <a:endParaRPr lang="en-GB" sz="1400">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Each train is subject to one of the categories, based on when the disruption was notified, and the extent of the disruption (see table).</a:t>
            </a:r>
          </a:p>
          <a:p>
            <a:pPr marL="285750" indent="-285750">
              <a:buFont typeface="Wingdings" panose="05000000000000000000" pitchFamily="2" charset="2"/>
              <a:buChar char="Ø"/>
            </a:pPr>
            <a:endParaRPr lang="en-GB" sz="1400">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It is a manually operated process for all categories of planned disruption, requiring operators to identify and claim for relevant compensation, depending on which triggers apply to their circumstance.</a:t>
            </a:r>
            <a:endParaRPr lang="en-GB" sz="1400" b="1" u="sng">
              <a:latin typeface="Network Rail Sans" panose="02000000040000020004" pitchFamily="2" charset="0"/>
            </a:endParaRPr>
          </a:p>
        </p:txBody>
      </p:sp>
      <p:graphicFrame>
        <p:nvGraphicFramePr>
          <p:cNvPr id="3" name="Table 2">
            <a:extLst>
              <a:ext uri="{FF2B5EF4-FFF2-40B4-BE49-F238E27FC236}">
                <a16:creationId xmlns:a16="http://schemas.microsoft.com/office/drawing/2014/main" id="{E90BF6F2-959C-1209-75F8-93F99A4B63E8}"/>
              </a:ext>
            </a:extLst>
          </p:cNvPr>
          <p:cNvGraphicFramePr>
            <a:graphicFrameLocks noGrp="1"/>
          </p:cNvGraphicFramePr>
          <p:nvPr>
            <p:extLst>
              <p:ext uri="{D42A27DB-BD31-4B8C-83A1-F6EECF244321}">
                <p14:modId xmlns:p14="http://schemas.microsoft.com/office/powerpoint/2010/main" val="1373864986"/>
              </p:ext>
            </p:extLst>
          </p:nvPr>
        </p:nvGraphicFramePr>
        <p:xfrm>
          <a:off x="3980329" y="898335"/>
          <a:ext cx="7922007" cy="5913120"/>
        </p:xfrm>
        <a:graphic>
          <a:graphicData uri="http://schemas.openxmlformats.org/drawingml/2006/table">
            <a:tbl>
              <a:tblPr firstRow="1" bandRow="1">
                <a:tableStyleId>{5C22544A-7EE6-4342-B048-85BDC9FD1C3A}</a:tableStyleId>
              </a:tblPr>
              <a:tblGrid>
                <a:gridCol w="1087386">
                  <a:extLst>
                    <a:ext uri="{9D8B030D-6E8A-4147-A177-3AD203B41FA5}">
                      <a16:colId xmlns:a16="http://schemas.microsoft.com/office/drawing/2014/main" val="2217024628"/>
                    </a:ext>
                  </a:extLst>
                </a:gridCol>
                <a:gridCol w="1087386">
                  <a:extLst>
                    <a:ext uri="{9D8B030D-6E8A-4147-A177-3AD203B41FA5}">
                      <a16:colId xmlns:a16="http://schemas.microsoft.com/office/drawing/2014/main" val="2814023387"/>
                    </a:ext>
                  </a:extLst>
                </a:gridCol>
                <a:gridCol w="5747235">
                  <a:extLst>
                    <a:ext uri="{9D8B030D-6E8A-4147-A177-3AD203B41FA5}">
                      <a16:colId xmlns:a16="http://schemas.microsoft.com/office/drawing/2014/main" val="3559956971"/>
                    </a:ext>
                  </a:extLst>
                </a:gridCol>
              </a:tblGrid>
              <a:tr h="311332">
                <a:tc>
                  <a:txBody>
                    <a:bodyPr/>
                    <a:lstStyle/>
                    <a:p>
                      <a:r>
                        <a:rPr lang="en-GB" sz="1400">
                          <a:latin typeface="Network Rail Sans" panose="02000000040000020004" pitchFamily="2" charset="0"/>
                        </a:rPr>
                        <a:t>Notice given</a:t>
                      </a:r>
                    </a:p>
                  </a:txBody>
                  <a:tcPr/>
                </a:tc>
                <a:tc>
                  <a:txBody>
                    <a:bodyPr/>
                    <a:lstStyle/>
                    <a:p>
                      <a:r>
                        <a:rPr lang="en-GB" sz="1400">
                          <a:latin typeface="Network Rail Sans" panose="02000000040000020004" pitchFamily="2" charset="0"/>
                        </a:rPr>
                        <a:t>Category</a:t>
                      </a:r>
                    </a:p>
                  </a:txBody>
                  <a:tcPr/>
                </a:tc>
                <a:tc>
                  <a:txBody>
                    <a:bodyPr/>
                    <a:lstStyle/>
                    <a:p>
                      <a:r>
                        <a:rPr lang="en-GB" sz="1400">
                          <a:latin typeface="Network Rail Sans" panose="02000000040000020004" pitchFamily="2" charset="0"/>
                        </a:rPr>
                        <a:t>Category trigger</a:t>
                      </a:r>
                    </a:p>
                  </a:txBody>
                  <a:tcPr/>
                </a:tc>
                <a:extLst>
                  <a:ext uri="{0D108BD9-81ED-4DB2-BD59-A6C34878D82A}">
                    <a16:rowId xmlns:a16="http://schemas.microsoft.com/office/drawing/2014/main" val="2554932521"/>
                  </a:ext>
                </a:extLst>
              </a:tr>
              <a:tr h="1340623">
                <a:tc rowSpan="2">
                  <a:txBody>
                    <a:bodyPr/>
                    <a:lstStyle/>
                    <a:p>
                      <a:r>
                        <a:rPr lang="en-GB" sz="1200">
                          <a:latin typeface="Network Rail Sans" panose="02000000040000020004" pitchFamily="2" charset="0"/>
                        </a:rPr>
                        <a:t>Less than 12 weeks prior</a:t>
                      </a:r>
                    </a:p>
                  </a:txBody>
                  <a:tcPr/>
                </a:tc>
                <a:tc>
                  <a:txBody>
                    <a:bodyPr/>
                    <a:lstStyle/>
                    <a:p>
                      <a:r>
                        <a:rPr lang="en-GB" sz="1200">
                          <a:latin typeface="Network Rail Sans" panose="02000000040000020004" pitchFamily="2" charset="0"/>
                        </a:rPr>
                        <a:t>Service variation</a:t>
                      </a:r>
                    </a:p>
                  </a:txBody>
                  <a:tcPr/>
                </a:tc>
                <a:tc>
                  <a:txBody>
                    <a:bodyPr/>
                    <a:lstStyle/>
                    <a:p>
                      <a:pPr marL="285750" indent="-285750">
                        <a:buFont typeface="Arial" panose="020B0604020202020204" pitchFamily="34" charset="0"/>
                        <a:buChar char="•"/>
                      </a:pPr>
                      <a:r>
                        <a:rPr lang="en-GB" sz="1200">
                          <a:latin typeface="Network Rail Sans" panose="02000000040000020004" pitchFamily="2" charset="0"/>
                        </a:rPr>
                        <a:t>&gt;5 mile journey extension</a:t>
                      </a:r>
                    </a:p>
                    <a:p>
                      <a:pPr marL="285750" indent="-285750">
                        <a:buFont typeface="Arial" panose="020B0604020202020204" pitchFamily="34" charset="0"/>
                        <a:buChar char="•"/>
                      </a:pPr>
                      <a:r>
                        <a:rPr lang="en-GB" sz="1200">
                          <a:latin typeface="Network Rail Sans" panose="02000000040000020004" pitchFamily="2" charset="0"/>
                        </a:rPr>
                        <a:t>At least one additional reversing move</a:t>
                      </a:r>
                    </a:p>
                    <a:p>
                      <a:pPr marL="285750" indent="-285750">
                        <a:buFont typeface="Arial" panose="020B0604020202020204" pitchFamily="34" charset="0"/>
                        <a:buChar char="•"/>
                      </a:pPr>
                      <a:r>
                        <a:rPr lang="en-GB" sz="1200">
                          <a:latin typeface="Network Rail Sans" panose="02000000040000020004" pitchFamily="2" charset="0"/>
                        </a:rPr>
                        <a:t>A lessening gauge/length/weight route capability</a:t>
                      </a:r>
                    </a:p>
                    <a:p>
                      <a:pPr marL="285750" indent="-285750">
                        <a:buFont typeface="Arial" panose="020B0604020202020204" pitchFamily="34" charset="0"/>
                        <a:buChar char="•"/>
                      </a:pPr>
                      <a:r>
                        <a:rPr lang="en-GB" sz="1200">
                          <a:latin typeface="Network Rail Sans" panose="02000000040000020004" pitchFamily="2" charset="0"/>
                        </a:rPr>
                        <a:t>An additional locomotive is required</a:t>
                      </a:r>
                    </a:p>
                    <a:p>
                      <a:pPr marL="285750" indent="-285750">
                        <a:buFont typeface="Arial" panose="020B0604020202020204" pitchFamily="34" charset="0"/>
                        <a:buChar char="•"/>
                      </a:pPr>
                      <a:r>
                        <a:rPr lang="en-GB" sz="1200">
                          <a:latin typeface="Network Rail Sans" panose="02000000040000020004" pitchFamily="2" charset="0"/>
                        </a:rPr>
                        <a:t>A diesel loco is required in place of an electric one</a:t>
                      </a:r>
                    </a:p>
                    <a:p>
                      <a:pPr marL="285750" indent="-285750">
                        <a:buFont typeface="Arial" panose="020B0604020202020204" pitchFamily="34" charset="0"/>
                        <a:buChar char="•"/>
                      </a:pPr>
                      <a:r>
                        <a:rPr lang="en-GB" sz="1200">
                          <a:latin typeface="Network Rail Sans" panose="02000000040000020004" pitchFamily="2" charset="0"/>
                        </a:rPr>
                        <a:t>Arrival or departure is changed by &gt;30 mins and &lt;12 hrs</a:t>
                      </a:r>
                    </a:p>
                    <a:p>
                      <a:pPr marL="285750" indent="-285750">
                        <a:buFont typeface="Arial" panose="020B0604020202020204" pitchFamily="34" charset="0"/>
                        <a:buChar char="•"/>
                      </a:pPr>
                      <a:r>
                        <a:rPr lang="en-GB" sz="1200">
                          <a:latin typeface="Network Rail Sans" panose="02000000040000020004" pitchFamily="2" charset="0"/>
                        </a:rPr>
                        <a:t>Service is not included in the timetable, despite properly bid via Part D of the network code.</a:t>
                      </a:r>
                    </a:p>
                  </a:txBody>
                  <a:tcPr/>
                </a:tc>
                <a:extLst>
                  <a:ext uri="{0D108BD9-81ED-4DB2-BD59-A6C34878D82A}">
                    <a16:rowId xmlns:a16="http://schemas.microsoft.com/office/drawing/2014/main" val="532878797"/>
                  </a:ext>
                </a:extLst>
              </a:tr>
              <a:tr h="446874">
                <a:tc vMerge="1">
                  <a:txBody>
                    <a:bodyPr/>
                    <a:lstStyle/>
                    <a:p>
                      <a:endParaRPr lang="en-GB" sz="1200">
                        <a:latin typeface="Network Rail Sans" panose="02000000040000020004" pitchFamily="2" charset="0"/>
                      </a:endParaRPr>
                    </a:p>
                  </a:txBody>
                  <a:tcPr/>
                </a:tc>
                <a:tc>
                  <a:txBody>
                    <a:bodyPr/>
                    <a:lstStyle/>
                    <a:p>
                      <a:r>
                        <a:rPr lang="en-GB" sz="1200">
                          <a:latin typeface="Network Rail Sans" panose="02000000040000020004" pitchFamily="2" charset="0"/>
                        </a:rPr>
                        <a:t>Cancellation</a:t>
                      </a:r>
                    </a:p>
                  </a:txBody>
                  <a:tcPr/>
                </a:tc>
                <a:tc>
                  <a:txBody>
                    <a:bodyPr/>
                    <a:lstStyle/>
                    <a:p>
                      <a:pPr marL="285750" indent="-285750">
                        <a:buFont typeface="Arial" panose="020B0604020202020204" pitchFamily="34" charset="0"/>
                        <a:buChar char="•"/>
                      </a:pPr>
                      <a:r>
                        <a:rPr lang="en-GB" sz="1200">
                          <a:latin typeface="Network Rail Sans" panose="02000000040000020004" pitchFamily="2" charset="0"/>
                        </a:rPr>
                        <a:t>Cancellation of the service</a:t>
                      </a:r>
                    </a:p>
                    <a:p>
                      <a:pPr marL="285750" indent="-285750">
                        <a:buFont typeface="Arial" panose="020B0604020202020204" pitchFamily="34" charset="0"/>
                        <a:buChar char="•"/>
                      </a:pPr>
                      <a:r>
                        <a:rPr lang="en-GB" sz="1200">
                          <a:latin typeface="Network Rail Sans" panose="02000000040000020004" pitchFamily="2" charset="0"/>
                        </a:rPr>
                        <a:t>Arrival or departure differs by &gt;12hrs</a:t>
                      </a:r>
                    </a:p>
                  </a:txBody>
                  <a:tcPr/>
                </a:tc>
                <a:extLst>
                  <a:ext uri="{0D108BD9-81ED-4DB2-BD59-A6C34878D82A}">
                    <a16:rowId xmlns:a16="http://schemas.microsoft.com/office/drawing/2014/main" val="4228986997"/>
                  </a:ext>
                </a:extLst>
              </a:tr>
              <a:tr h="625624">
                <a:tc rowSpan="3">
                  <a:txBody>
                    <a:bodyPr/>
                    <a:lstStyle/>
                    <a:p>
                      <a:r>
                        <a:rPr lang="en-GB" sz="1200">
                          <a:latin typeface="Network Rail Sans" panose="02000000040000020004" pitchFamily="2" charset="0"/>
                        </a:rPr>
                        <a:t>More than 12 weeks prior</a:t>
                      </a:r>
                    </a:p>
                  </a:txBody>
                  <a:tcPr/>
                </a:tc>
                <a:tc>
                  <a:txBody>
                    <a:bodyPr/>
                    <a:lstStyle/>
                    <a:p>
                      <a:r>
                        <a:rPr lang="en-GB" sz="1200">
                          <a:latin typeface="Network Rail Sans" panose="02000000040000020004" pitchFamily="2" charset="0"/>
                        </a:rPr>
                        <a:t>Advanced notice: Category 1 </a:t>
                      </a:r>
                    </a:p>
                  </a:txBody>
                  <a:tcPr/>
                </a:tc>
                <a:tc>
                  <a:txBody>
                    <a:bodyPr/>
                    <a:lstStyle/>
                    <a:p>
                      <a:pPr marL="285750" indent="-285750">
                        <a:buFont typeface="Arial" panose="020B0604020202020204" pitchFamily="34" charset="0"/>
                        <a:buChar char="•"/>
                      </a:pPr>
                      <a:r>
                        <a:rPr lang="en-GB" sz="1200">
                          <a:latin typeface="Network Rail Sans" panose="02000000040000020004" pitchFamily="2" charset="0"/>
                        </a:rPr>
                        <a:t>Arrival/departure differs by &gt;60mins</a:t>
                      </a:r>
                    </a:p>
                    <a:p>
                      <a:pPr marL="285750" indent="-285750">
                        <a:buFont typeface="Arial" panose="020B0604020202020204" pitchFamily="34" charset="0"/>
                        <a:buChar char="•"/>
                      </a:pPr>
                      <a:r>
                        <a:rPr lang="en-GB" sz="1200">
                          <a:latin typeface="Network Rail Sans" panose="02000000040000020004" pitchFamily="2" charset="0"/>
                        </a:rPr>
                        <a:t>Journey length is &gt;10miles longer</a:t>
                      </a:r>
                    </a:p>
                    <a:p>
                      <a:pPr marL="285750" indent="-285750">
                        <a:buFont typeface="Arial" panose="020B0604020202020204" pitchFamily="34" charset="0"/>
                        <a:buChar char="•"/>
                      </a:pPr>
                      <a:r>
                        <a:rPr lang="en-GB" sz="1200">
                          <a:latin typeface="Network Rail Sans" panose="02000000040000020004" pitchFamily="2" charset="0"/>
                        </a:rPr>
                        <a:t>A lessening of length/weight route capability</a:t>
                      </a:r>
                    </a:p>
                  </a:txBody>
                  <a:tcPr/>
                </a:tc>
                <a:extLst>
                  <a:ext uri="{0D108BD9-81ED-4DB2-BD59-A6C34878D82A}">
                    <a16:rowId xmlns:a16="http://schemas.microsoft.com/office/drawing/2014/main" val="930990664"/>
                  </a:ext>
                </a:extLst>
              </a:tr>
              <a:tr h="80437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latin typeface="Network Rail Sans" panose="02000000040000020004"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latin typeface="Network Rail Sans" panose="02000000040000020004" pitchFamily="2" charset="0"/>
                        </a:rPr>
                        <a:t>Advanced notice: Category 2 </a:t>
                      </a:r>
                    </a:p>
                  </a:txBody>
                  <a:tcPr/>
                </a:tc>
                <a:tc>
                  <a:txBody>
                    <a:bodyPr/>
                    <a:lstStyle/>
                    <a:p>
                      <a:pPr marL="285750" indent="-285750">
                        <a:buFont typeface="Arial" panose="020B0604020202020204" pitchFamily="34" charset="0"/>
                        <a:buChar char="•"/>
                      </a:pPr>
                      <a:r>
                        <a:rPr lang="en-GB" sz="1200">
                          <a:latin typeface="Network Rail Sans" panose="02000000040000020004" pitchFamily="2" charset="0"/>
                        </a:rPr>
                        <a:t>Cancellation of the service</a:t>
                      </a:r>
                    </a:p>
                    <a:p>
                      <a:pPr marL="285750" indent="-285750">
                        <a:buFont typeface="Arial" panose="020B0604020202020204" pitchFamily="34" charset="0"/>
                        <a:buChar char="•"/>
                      </a:pPr>
                      <a:r>
                        <a:rPr lang="en-GB" sz="1200">
                          <a:latin typeface="Network Rail Sans" panose="02000000040000020004" pitchFamily="2" charset="0"/>
                        </a:rPr>
                        <a:t>Lessening of length/weight route capability</a:t>
                      </a:r>
                    </a:p>
                    <a:p>
                      <a:pPr marL="285750" indent="-285750">
                        <a:buFont typeface="Arial" panose="020B0604020202020204" pitchFamily="34" charset="0"/>
                        <a:buChar char="•"/>
                      </a:pPr>
                      <a:r>
                        <a:rPr lang="en-GB" sz="1200">
                          <a:latin typeface="Network Rail Sans" panose="02000000040000020004" pitchFamily="2" charset="0"/>
                        </a:rPr>
                        <a:t>An additional locomotive is required, or a diesel locomotive is required in place of an electric one.</a:t>
                      </a:r>
                    </a:p>
                  </a:txBody>
                  <a:tcPr/>
                </a:tc>
                <a:extLst>
                  <a:ext uri="{0D108BD9-81ED-4DB2-BD59-A6C34878D82A}">
                    <a16:rowId xmlns:a16="http://schemas.microsoft.com/office/drawing/2014/main" val="1419177253"/>
                  </a:ext>
                </a:extLst>
              </a:tr>
              <a:tr h="1394462">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latin typeface="Network Rail Sans" panose="02000000040000020004" pitchFamily="2"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latin typeface="Network Rail Sans" panose="02000000040000020004" pitchFamily="2" charset="0"/>
                        </a:rPr>
                        <a:t>Advanced notice: Category 3 </a:t>
                      </a:r>
                    </a:p>
                  </a:txBody>
                  <a:tcPr/>
                </a:tc>
                <a:tc>
                  <a:txBody>
                    <a:bodyPr/>
                    <a:lstStyle/>
                    <a:p>
                      <a:pPr marL="285750" indent="-285750" algn="l" defTabSz="914400" rtl="0" eaLnBrk="1" latinLnBrk="0" hangingPunct="1">
                        <a:buFont typeface="Arial" panose="020B0604020202020204" pitchFamily="34" charset="0"/>
                        <a:buChar char="•"/>
                      </a:pPr>
                      <a:r>
                        <a:rPr lang="en-GB" sz="1200" kern="1200">
                          <a:solidFill>
                            <a:schemeClr val="dk1"/>
                          </a:solidFill>
                          <a:latin typeface="Network Rail Sans" panose="02000000040000020004" pitchFamily="2" charset="0"/>
                          <a:ea typeface="+mn-ea"/>
                          <a:cs typeface="+mn-cs"/>
                        </a:rPr>
                        <a:t>Cancellation of the service due to access to the Origin or Destination being blocked, or an alternative gauge-cleared route is not available for more than 60 hours</a:t>
                      </a:r>
                    </a:p>
                    <a:p>
                      <a:pPr marL="285750" indent="-285750" algn="l" defTabSz="914400" rtl="0" eaLnBrk="1" latinLnBrk="0" hangingPunct="1">
                        <a:buFont typeface="Arial" panose="020B0604020202020204" pitchFamily="34" charset="0"/>
                        <a:buChar char="•"/>
                      </a:pPr>
                      <a:r>
                        <a:rPr lang="en-GB" sz="1200" kern="1200">
                          <a:solidFill>
                            <a:schemeClr val="dk1"/>
                          </a:solidFill>
                          <a:latin typeface="Network Rail Sans" panose="02000000040000020004" pitchFamily="2" charset="0"/>
                          <a:ea typeface="+mn-ea"/>
                          <a:cs typeface="+mn-cs"/>
                        </a:rPr>
                        <a:t>All or part of the goods must be transported by an alternative transport mode for all or part of the journey</a:t>
                      </a:r>
                    </a:p>
                    <a:p>
                      <a:pPr marL="285750" indent="-285750" algn="l" defTabSz="914400" rtl="0" eaLnBrk="1" latinLnBrk="0" hangingPunct="1">
                        <a:buFont typeface="Arial" panose="020B0604020202020204" pitchFamily="34" charset="0"/>
                        <a:buChar char="•"/>
                      </a:pPr>
                      <a:r>
                        <a:rPr lang="en-GB" sz="1200" kern="1200">
                          <a:solidFill>
                            <a:schemeClr val="dk1"/>
                          </a:solidFill>
                          <a:latin typeface="Network Rail Sans" panose="02000000040000020004" pitchFamily="2" charset="0"/>
                          <a:ea typeface="+mn-ea"/>
                          <a:cs typeface="+mn-cs"/>
                        </a:rPr>
                        <a:t>At least one additional locomotive is required</a:t>
                      </a:r>
                    </a:p>
                    <a:p>
                      <a:pPr marL="285750" indent="-285750" algn="l" defTabSz="914400" rtl="0" eaLnBrk="1" latinLnBrk="0" hangingPunct="1">
                        <a:buFont typeface="Arial" panose="020B0604020202020204" pitchFamily="34" charset="0"/>
                        <a:buChar char="•"/>
                      </a:pPr>
                      <a:r>
                        <a:rPr lang="en-GB" sz="1200" kern="1200">
                          <a:solidFill>
                            <a:schemeClr val="dk1"/>
                          </a:solidFill>
                          <a:latin typeface="Network Rail Sans" panose="02000000040000020004" pitchFamily="2" charset="0"/>
                          <a:ea typeface="+mn-ea"/>
                          <a:cs typeface="+mn-cs"/>
                        </a:rPr>
                        <a:t>A diesel locomotive is required when previously Network Rail would have been able to provide electricity for traction</a:t>
                      </a:r>
                    </a:p>
                    <a:p>
                      <a:pPr marL="285750" indent="-285750" algn="l" defTabSz="914400" rtl="0" eaLnBrk="1" latinLnBrk="0" hangingPunct="1">
                        <a:buFont typeface="Arial" panose="020B0604020202020204" pitchFamily="34" charset="0"/>
                        <a:buChar char="•"/>
                      </a:pPr>
                      <a:r>
                        <a:rPr lang="en-GB" sz="1200" kern="1200">
                          <a:solidFill>
                            <a:schemeClr val="dk1"/>
                          </a:solidFill>
                          <a:latin typeface="Network Rail Sans" panose="02000000040000020004" pitchFamily="2" charset="0"/>
                          <a:ea typeface="+mn-ea"/>
                          <a:cs typeface="+mn-cs"/>
                        </a:rPr>
                        <a:t>Network Rail and the operator agree that the train crew would need knowledge of a diversionary route for the service to operate, as a direct result of the possession</a:t>
                      </a:r>
                    </a:p>
                  </a:txBody>
                  <a:tcPr/>
                </a:tc>
                <a:extLst>
                  <a:ext uri="{0D108BD9-81ED-4DB2-BD59-A6C34878D82A}">
                    <a16:rowId xmlns:a16="http://schemas.microsoft.com/office/drawing/2014/main" val="3241276295"/>
                  </a:ext>
                </a:extLst>
              </a:tr>
            </a:tbl>
          </a:graphicData>
        </a:graphic>
      </p:graphicFrame>
    </p:spTree>
    <p:extLst>
      <p:ext uri="{BB962C8B-B14F-4D97-AF65-F5344CB8AC3E}">
        <p14:creationId xmlns:p14="http://schemas.microsoft.com/office/powerpoint/2010/main" val="1985653977"/>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69E30-D01F-7069-DEE6-37BDFA5577C7}"/>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50F7ADF-680E-DEEC-EA37-45930BD8CAB8}"/>
              </a:ext>
            </a:extLst>
          </p:cNvPr>
          <p:cNvSpPr/>
          <p:nvPr/>
        </p:nvSpPr>
        <p:spPr>
          <a:xfrm>
            <a:off x="10050213" y="6324047"/>
            <a:ext cx="1807535" cy="39340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 Placeholder 2">
            <a:extLst>
              <a:ext uri="{FF2B5EF4-FFF2-40B4-BE49-F238E27FC236}">
                <a16:creationId xmlns:a16="http://schemas.microsoft.com/office/drawing/2014/main" id="{596CFEF0-4956-8829-A7C0-6E13D7616550}"/>
              </a:ext>
            </a:extLst>
          </p:cNvPr>
          <p:cNvSpPr>
            <a:spLocks noGrp="1"/>
          </p:cNvSpPr>
          <p:nvPr>
            <p:ph type="body" sz="quarter" idx="14"/>
          </p:nvPr>
        </p:nvSpPr>
        <p:spPr>
          <a:xfrm>
            <a:off x="155988" y="905626"/>
            <a:ext cx="4934334" cy="5889687"/>
          </a:xfrm>
        </p:spPr>
        <p:txBody>
          <a:bodyPr vert="horz" lIns="91440" tIns="45720" rIns="91440" bIns="45720" rtlCol="0" anchor="t">
            <a:noAutofit/>
          </a:bodyPr>
          <a:lstStyle/>
          <a:p>
            <a:r>
              <a:rPr lang="en-GB" sz="1200" b="1" u="sng" dirty="0"/>
              <a:t>How is performance measured for unplanned disruption?</a:t>
            </a:r>
          </a:p>
          <a:p>
            <a:endParaRPr lang="en-GB" sz="1200" b="1" u="sng" dirty="0"/>
          </a:p>
          <a:p>
            <a:r>
              <a:rPr lang="en-GB" sz="1200" b="1" u="sng" dirty="0"/>
              <a:t>Delay:</a:t>
            </a:r>
          </a:p>
          <a:p>
            <a:endParaRPr lang="en-GB" sz="1200" b="1" u="sng" dirty="0"/>
          </a:p>
          <a:p>
            <a:r>
              <a:rPr lang="en-GB" sz="1200" dirty="0">
                <a:latin typeface="Network Rail Sans"/>
                <a:cs typeface="Arial"/>
              </a:rPr>
              <a:t>The metric used is delay minutes / train miles * 100. </a:t>
            </a:r>
          </a:p>
          <a:p>
            <a:endParaRPr lang="en-GB" sz="1200" dirty="0"/>
          </a:p>
          <a:p>
            <a:r>
              <a:rPr lang="en-GB" sz="1200" dirty="0"/>
              <a:t>For each freight and charter operator, total delay minutes across a rail period are aggregated up by cause (NR or FOC / Charter caused), and this is then normalised by (100) train miles operated by that FOC / charter. </a:t>
            </a:r>
          </a:p>
          <a:p>
            <a:endParaRPr lang="en-GB" sz="1200" dirty="0"/>
          </a:p>
          <a:p>
            <a:r>
              <a:rPr lang="en-GB" sz="1200" b="1" u="sng" dirty="0"/>
              <a:t>Cancellations: </a:t>
            </a:r>
          </a:p>
          <a:p>
            <a:endParaRPr lang="en-GB" sz="1200" b="1" u="sng" dirty="0"/>
          </a:p>
          <a:p>
            <a:r>
              <a:rPr lang="en-GB" sz="1200" dirty="0"/>
              <a:t>Cancellations due to the IM are measured on a per train basis.</a:t>
            </a:r>
          </a:p>
          <a:p>
            <a:endParaRPr lang="en-GB" sz="1200" dirty="0"/>
          </a:p>
          <a:p>
            <a:pPr lvl="0"/>
            <a:r>
              <a:rPr lang="en-GB" sz="1200" dirty="0"/>
              <a:t>A train is classed as cancelled if: </a:t>
            </a:r>
          </a:p>
          <a:p>
            <a:pPr marL="285750" lvl="0" indent="-285750">
              <a:buFont typeface="Wingdings" panose="05000000000000000000" pitchFamily="2" charset="2"/>
              <a:buChar char="Ø"/>
            </a:pPr>
            <a:r>
              <a:rPr lang="en-GB" sz="1200" dirty="0"/>
              <a:t>A service departs or arrives 12 hours after its planned departure or arrival time; or</a:t>
            </a:r>
          </a:p>
          <a:p>
            <a:pPr marL="285750" lvl="0" indent="-285750">
              <a:buFont typeface="Wingdings" panose="05000000000000000000" pitchFamily="2" charset="2"/>
              <a:buChar char="Ø"/>
            </a:pPr>
            <a:r>
              <a:rPr lang="en-GB" sz="1200" dirty="0">
                <a:latin typeface="Network Rail Sans"/>
                <a:cs typeface="Arial"/>
              </a:rPr>
              <a:t>A service does not reach its destination, and no diversion has been agreed.</a:t>
            </a:r>
          </a:p>
          <a:p>
            <a:endParaRPr lang="en-GB" sz="1200" dirty="0"/>
          </a:p>
          <a:p>
            <a:r>
              <a:rPr lang="en-GB" sz="1200" dirty="0"/>
              <a:t>If a FOC has caused a cancellation to a third-party operator, that FOC incurs 30 delay minutes for a full cancellation (i.e. the entire service is cancelled), or 15 minutes for a partial cancellation (i.e. the train either does not commence at its Origin or not arrive at its Destination). </a:t>
            </a:r>
          </a:p>
          <a:p>
            <a:endParaRPr lang="en-GB" sz="1200" dirty="0"/>
          </a:p>
          <a:p>
            <a:r>
              <a:rPr lang="en-GB" sz="1200" dirty="0"/>
              <a:t>If a charter service has caused a cancellation to a third-party operator, that charter operator incurs 35 delay minutes for full and partial cancellations. </a:t>
            </a:r>
          </a:p>
          <a:p>
            <a:endParaRPr lang="en-GB" sz="1200" dirty="0"/>
          </a:p>
          <a:p>
            <a:endParaRPr lang="en-GB" sz="1200" i="1" dirty="0"/>
          </a:p>
          <a:p>
            <a:endParaRPr lang="en-GB" sz="1600" dirty="0"/>
          </a:p>
        </p:txBody>
      </p:sp>
      <p:sp>
        <p:nvSpPr>
          <p:cNvPr id="4" name="Rectangle 3">
            <a:extLst>
              <a:ext uri="{FF2B5EF4-FFF2-40B4-BE49-F238E27FC236}">
                <a16:creationId xmlns:a16="http://schemas.microsoft.com/office/drawing/2014/main" id="{816CF7DC-DD45-026B-AB20-B6A264DF711F}"/>
              </a:ext>
            </a:extLst>
          </p:cNvPr>
          <p:cNvSpPr/>
          <p:nvPr/>
        </p:nvSpPr>
        <p:spPr>
          <a:xfrm>
            <a:off x="120952" y="120952"/>
            <a:ext cx="2839962" cy="79056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0828D8E5-5408-8BB8-B45C-82A59631041A}"/>
              </a:ext>
            </a:extLst>
          </p:cNvPr>
          <p:cNvSpPr>
            <a:spLocks noGrp="1"/>
          </p:cNvSpPr>
          <p:nvPr>
            <p:ph type="body" sz="quarter" idx="10"/>
          </p:nvPr>
        </p:nvSpPr>
        <p:spPr>
          <a:xfrm>
            <a:off x="155988" y="240687"/>
            <a:ext cx="11915059" cy="545204"/>
          </a:xfrm>
        </p:spPr>
        <p:txBody>
          <a:bodyPr/>
          <a:lstStyle/>
          <a:p>
            <a:r>
              <a:rPr lang="en-GB" sz="2800"/>
              <a:t>Current scheme metrics  - Schedule 8: unplanned disruption</a:t>
            </a:r>
          </a:p>
        </p:txBody>
      </p:sp>
      <p:graphicFrame>
        <p:nvGraphicFramePr>
          <p:cNvPr id="16" name="Table 15">
            <a:extLst>
              <a:ext uri="{FF2B5EF4-FFF2-40B4-BE49-F238E27FC236}">
                <a16:creationId xmlns:a16="http://schemas.microsoft.com/office/drawing/2014/main" id="{58CA9162-189B-20EF-9E08-46715631B992}"/>
              </a:ext>
            </a:extLst>
          </p:cNvPr>
          <p:cNvGraphicFramePr>
            <a:graphicFrameLocks noGrp="1"/>
          </p:cNvGraphicFramePr>
          <p:nvPr>
            <p:extLst>
              <p:ext uri="{D42A27DB-BD31-4B8C-83A1-F6EECF244321}">
                <p14:modId xmlns:p14="http://schemas.microsoft.com/office/powerpoint/2010/main" val="3041201749"/>
              </p:ext>
            </p:extLst>
          </p:nvPr>
        </p:nvGraphicFramePr>
        <p:xfrm>
          <a:off x="5261468" y="1474653"/>
          <a:ext cx="6493708" cy="4866802"/>
        </p:xfrm>
        <a:graphic>
          <a:graphicData uri="http://schemas.openxmlformats.org/drawingml/2006/table">
            <a:tbl>
              <a:tblPr firstRow="1" bandRow="1"/>
              <a:tblGrid>
                <a:gridCol w="1623427">
                  <a:extLst>
                    <a:ext uri="{9D8B030D-6E8A-4147-A177-3AD203B41FA5}">
                      <a16:colId xmlns:a16="http://schemas.microsoft.com/office/drawing/2014/main" val="684072889"/>
                    </a:ext>
                  </a:extLst>
                </a:gridCol>
                <a:gridCol w="1623427">
                  <a:extLst>
                    <a:ext uri="{9D8B030D-6E8A-4147-A177-3AD203B41FA5}">
                      <a16:colId xmlns:a16="http://schemas.microsoft.com/office/drawing/2014/main" val="3844343563"/>
                    </a:ext>
                  </a:extLst>
                </a:gridCol>
                <a:gridCol w="1623427">
                  <a:extLst>
                    <a:ext uri="{9D8B030D-6E8A-4147-A177-3AD203B41FA5}">
                      <a16:colId xmlns:a16="http://schemas.microsoft.com/office/drawing/2014/main" val="753154432"/>
                    </a:ext>
                  </a:extLst>
                </a:gridCol>
                <a:gridCol w="1623427">
                  <a:extLst>
                    <a:ext uri="{9D8B030D-6E8A-4147-A177-3AD203B41FA5}">
                      <a16:colId xmlns:a16="http://schemas.microsoft.com/office/drawing/2014/main" val="1605075736"/>
                    </a:ext>
                  </a:extLst>
                </a:gridCol>
              </a:tblGrid>
              <a:tr h="5412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endParaRPr lang="en-GB" sz="1200">
                        <a:latin typeface="Network Rail Sans" panose="02000000040000020004" pitchFamily="2"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noFill/>
                  </a:tcPr>
                </a:tc>
                <a:tc gridSpan="3">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GB" sz="1200">
                          <a:latin typeface="Network Rail Sans" panose="02000000040000020004" pitchFamily="2" charset="0"/>
                        </a:rPr>
                        <a:t>Example Period 1</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solidFill>
                  </a:tcPr>
                </a:tc>
                <a:tc hMerge="1">
                  <a:txBody>
                    <a:bodyPr/>
                    <a:lstStyle/>
                    <a:p>
                      <a:pPr algn="ctr"/>
                      <a:endParaRPr lang="en-GB" sz="1200" b="1">
                        <a:solidFill>
                          <a:schemeClr val="bg1"/>
                        </a:solidFill>
                        <a:latin typeface="Network Rail Sans" panose="02000000040000020004" pitchFamily="2"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solidFill>
                  </a:tcPr>
                </a:tc>
                <a:tc hMerge="1">
                  <a:txBody>
                    <a:bodyPr/>
                    <a:lstStyle/>
                    <a:p>
                      <a:pPr algn="ctr"/>
                      <a:endParaRPr lang="en-GB" sz="1200">
                        <a:latin typeface="Network Rail Sans" panose="02000000040000020004" pitchFamily="2"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solidFill>
                  </a:tcPr>
                </a:tc>
                <a:extLst>
                  <a:ext uri="{0D108BD9-81ED-4DB2-BD59-A6C34878D82A}">
                    <a16:rowId xmlns:a16="http://schemas.microsoft.com/office/drawing/2014/main" val="1395600298"/>
                  </a:ext>
                </a:extLst>
              </a:tr>
              <a:tr h="541200">
                <a:tc>
                  <a:txBody>
                    <a:bodyPr/>
                    <a:lstStyle/>
                    <a:p>
                      <a:pPr algn="ctr"/>
                      <a:endParaRPr lang="en-GB" sz="1200">
                        <a:latin typeface="Network Rail Sans" panose="02000000040000020004" pitchFamily="2"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GB" sz="1200">
                          <a:latin typeface="Network Rail Sans" panose="02000000040000020004" pitchFamily="2" charset="0"/>
                        </a:rPr>
                        <a:t>NR Caused (to FOC / Charter A)</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mpd="sng">
                      <a:solidFill>
                        <a:sysClr val="window" lastClr="FFFFFF"/>
                      </a:solidFill>
                    </a:lnB>
                    <a:lnTlToBr w="12700" cmpd="sng">
                      <a:noFill/>
                      <a:prstDash val="solid"/>
                    </a:lnTlToBr>
                    <a:lnBlToTr w="12700" cmpd="sng">
                      <a:noFill/>
                      <a:prstDash val="solid"/>
                    </a:lnBlToTr>
                    <a:solidFill>
                      <a:srgbClr val="456B8C"/>
                    </a:solidFill>
                  </a:tcPr>
                </a:tc>
                <a:tc>
                  <a:txBody>
                    <a:bodyPr/>
                    <a:lstStyle/>
                    <a:p>
                      <a:pPr algn="ctr"/>
                      <a:r>
                        <a:rPr lang="en-GB" sz="1200" b="1">
                          <a:solidFill>
                            <a:schemeClr val="bg1"/>
                          </a:solidFill>
                          <a:latin typeface="Network Rail Sans" panose="02000000040000020004" pitchFamily="2" charset="0"/>
                        </a:rPr>
                        <a:t>FOC A Caused (to third parties)</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kern="1200">
                          <a:solidFill>
                            <a:schemeClr val="bg1"/>
                          </a:solidFill>
                          <a:latin typeface="Network Rail Sans" panose="02000000040000020004" pitchFamily="2" charset="0"/>
                          <a:ea typeface="+mn-ea"/>
                          <a:cs typeface="+mn-cs"/>
                        </a:rPr>
                        <a:t>Charter A Caused (to third parties)</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solidFill>
                  </a:tcPr>
                </a:tc>
                <a:extLst>
                  <a:ext uri="{0D108BD9-81ED-4DB2-BD59-A6C34878D82A}">
                    <a16:rowId xmlns:a16="http://schemas.microsoft.com/office/drawing/2014/main" val="1036535825"/>
                  </a:ext>
                </a:extLst>
              </a:tr>
              <a:tr h="31712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GB" sz="1400">
                          <a:latin typeface="Network Rail Sans" panose="02000000040000020004" pitchFamily="2" charset="0"/>
                        </a:rPr>
                        <a:t>Delay Minutes</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400">
                          <a:solidFill>
                            <a:schemeClr val="accent4"/>
                          </a:solidFill>
                          <a:latin typeface="Network Rail Sans" panose="02000000040000020004" pitchFamily="2" charset="0"/>
                        </a:rPr>
                        <a:t>500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p>
                      <a:pPr algn="ctr"/>
                      <a:r>
                        <a:rPr lang="en-GB" sz="1400">
                          <a:solidFill>
                            <a:schemeClr val="accent4"/>
                          </a:solidFill>
                          <a:latin typeface="Network Rail Sans" panose="02000000040000020004" pitchFamily="2" charset="0"/>
                        </a:rPr>
                        <a:t>125</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solidFill>
                            <a:schemeClr val="accent4"/>
                          </a:solidFill>
                          <a:latin typeface="Network Rail Sans" panose="02000000040000020004" pitchFamily="2" charset="0"/>
                        </a:rPr>
                        <a:t>50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extLst>
                  <a:ext uri="{0D108BD9-81ED-4DB2-BD59-A6C34878D82A}">
                    <a16:rowId xmlns:a16="http://schemas.microsoft.com/office/drawing/2014/main" val="3136748796"/>
                  </a:ext>
                </a:extLst>
              </a:tr>
              <a:tr h="317122">
                <a:tc>
                  <a:txBody>
                    <a:bodyPr/>
                    <a:lstStyle/>
                    <a:p>
                      <a:r>
                        <a:rPr lang="en-GB" sz="1400">
                          <a:latin typeface="Network Rail Sans" panose="02000000040000020004" pitchFamily="2" charset="0"/>
                        </a:rPr>
                        <a:t>Cancellations</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p>
                      <a:pPr algn="ctr"/>
                      <a:r>
                        <a:rPr lang="en-GB" sz="1400">
                          <a:solidFill>
                            <a:schemeClr val="accent2"/>
                          </a:solidFill>
                          <a:latin typeface="Network Rail Sans" panose="02000000040000020004" pitchFamily="2" charset="0"/>
                        </a:rPr>
                        <a:t>50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p>
                      <a:pPr algn="ctr"/>
                      <a:r>
                        <a:rPr lang="en-GB" sz="1400">
                          <a:latin typeface="Network Rail Sans" panose="02000000040000020004" pitchFamily="2" charset="0"/>
                        </a:rPr>
                        <a:t>Full: </a:t>
                      </a:r>
                      <a:r>
                        <a:rPr lang="en-GB" sz="1400">
                          <a:solidFill>
                            <a:srgbClr val="FF0000"/>
                          </a:solidFill>
                          <a:latin typeface="Network Rail Sans" panose="02000000040000020004" pitchFamily="2" charset="0"/>
                        </a:rPr>
                        <a:t>5</a:t>
                      </a:r>
                    </a:p>
                    <a:p>
                      <a:pPr algn="ctr"/>
                      <a:r>
                        <a:rPr lang="en-GB" sz="1400">
                          <a:latin typeface="Network Rail Sans" panose="02000000040000020004" pitchFamily="2" charset="0"/>
                        </a:rPr>
                        <a:t>Partial: </a:t>
                      </a:r>
                      <a:r>
                        <a:rPr lang="en-GB" sz="1400">
                          <a:solidFill>
                            <a:schemeClr val="accent2"/>
                          </a:solidFill>
                          <a:latin typeface="Network Rail Sans" panose="02000000040000020004" pitchFamily="2" charset="0"/>
                        </a:rPr>
                        <a:t>10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latin typeface="Network Rail Sans" panose="02000000040000020004" pitchFamily="2" charset="0"/>
                        </a:rPr>
                        <a:t>Full: 2</a:t>
                      </a:r>
                    </a:p>
                    <a:p>
                      <a:pPr algn="ctr"/>
                      <a:r>
                        <a:rPr lang="en-GB" sz="1400">
                          <a:latin typeface="Network Rail Sans" panose="02000000040000020004" pitchFamily="2" charset="0"/>
                        </a:rPr>
                        <a:t>Partial: 4</a:t>
                      </a:r>
                    </a:p>
                    <a:p>
                      <a:pPr algn="ctr"/>
                      <a:r>
                        <a:rPr lang="en-GB" sz="1400">
                          <a:latin typeface="Network Rail Sans" panose="02000000040000020004" pitchFamily="2" charset="0"/>
                        </a:rPr>
                        <a:t>Total: </a:t>
                      </a:r>
                      <a:r>
                        <a:rPr lang="en-GB" sz="1400">
                          <a:solidFill>
                            <a:schemeClr val="accent2"/>
                          </a:solidFill>
                          <a:latin typeface="Network Rail Sans" panose="02000000040000020004" pitchFamily="2" charset="0"/>
                        </a:rPr>
                        <a:t>6</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extLst>
                  <a:ext uri="{0D108BD9-81ED-4DB2-BD59-A6C34878D82A}">
                    <a16:rowId xmlns:a16="http://schemas.microsoft.com/office/drawing/2014/main" val="1929396014"/>
                  </a:ext>
                </a:extLst>
              </a:tr>
              <a:tr h="317122">
                <a:tc>
                  <a:txBody>
                    <a:bodyPr/>
                    <a:lstStyle/>
                    <a:p>
                      <a:r>
                        <a:rPr lang="en-GB" sz="1400">
                          <a:latin typeface="Network Rail Sans" panose="02000000040000020004" pitchFamily="2" charset="0"/>
                        </a:rPr>
                        <a:t>Operator Total Train Mileage</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p>
                      <a:pPr algn="ctr"/>
                      <a:r>
                        <a:rPr lang="en-GB" sz="1400" kern="1200">
                          <a:solidFill>
                            <a:schemeClr val="accent3"/>
                          </a:solidFill>
                          <a:latin typeface="Network Rail Sans" panose="02000000040000020004" pitchFamily="2" charset="0"/>
                          <a:ea typeface="+mn-ea"/>
                          <a:cs typeface="+mn-cs"/>
                        </a:rPr>
                        <a:t>10,000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56B8C">
                        <a:tint val="20000"/>
                      </a:srgbClr>
                    </a:solidFill>
                  </a:tcPr>
                </a:tc>
                <a:tc>
                  <a:txBody>
                    <a:bodyPr/>
                    <a:lstStyle/>
                    <a:p>
                      <a:pPr algn="ctr"/>
                      <a:r>
                        <a:rPr lang="en-GB" sz="1400">
                          <a:solidFill>
                            <a:schemeClr val="accent3"/>
                          </a:solidFill>
                          <a:latin typeface="Network Rail Sans" panose="02000000040000020004" pitchFamily="2" charset="0"/>
                        </a:rPr>
                        <a:t>10,000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solidFill>
                            <a:schemeClr val="accent3"/>
                          </a:solidFill>
                          <a:latin typeface="Network Rail Sans" panose="02000000040000020004" pitchFamily="2" charset="0"/>
                        </a:rPr>
                        <a:t>10,000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extLst>
                  <a:ext uri="{0D108BD9-81ED-4DB2-BD59-A6C34878D82A}">
                    <a16:rowId xmlns:a16="http://schemas.microsoft.com/office/drawing/2014/main" val="1017666441"/>
                  </a:ext>
                </a:extLst>
              </a:tr>
              <a:tr h="5412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endParaRPr lang="en-GB" sz="1400">
                        <a:latin typeface="Network Rail Sans" panose="02000000040000020004" pitchFamily="2"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endParaRPr lang="en-GB" sz="1400">
                        <a:latin typeface="Network Rail Sans" panose="02000000040000020004" pitchFamily="2"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p>
                      <a:endParaRPr lang="en-GB" sz="1400">
                        <a:latin typeface="Network Rail Sans" panose="02000000040000020004" pitchFamily="2" charset="0"/>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1400">
                        <a:latin typeface="Network Rail Sans" panose="02000000040000020004" pitchFamily="2" charset="0"/>
                      </a:endParaRPr>
                    </a:p>
                  </a:txBody>
                  <a:tcPr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1144878"/>
                  </a:ext>
                </a:extLst>
              </a:tr>
              <a:tr h="32210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GB" sz="1400" b="1">
                          <a:latin typeface="Network Rail Sans" panose="02000000040000020004" pitchFamily="2" charset="0"/>
                        </a:rPr>
                        <a:t>Delay / 100 Miles</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400">
                          <a:latin typeface="Network Rail Sans" panose="02000000040000020004" pitchFamily="2" charset="0"/>
                        </a:rPr>
                        <a:t>(</a:t>
                      </a:r>
                      <a:r>
                        <a:rPr lang="en-GB" sz="1400">
                          <a:solidFill>
                            <a:schemeClr val="accent4"/>
                          </a:solidFill>
                          <a:latin typeface="Network Rail Sans" panose="02000000040000020004" pitchFamily="2" charset="0"/>
                        </a:rPr>
                        <a:t>500</a:t>
                      </a:r>
                      <a:r>
                        <a:rPr lang="en-GB" sz="1400">
                          <a:latin typeface="Network Rail Sans" panose="02000000040000020004" pitchFamily="2" charset="0"/>
                        </a:rPr>
                        <a:t> / </a:t>
                      </a:r>
                      <a:r>
                        <a:rPr lang="en-GB" sz="1400" kern="1200">
                          <a:solidFill>
                            <a:schemeClr val="accent3"/>
                          </a:solidFill>
                          <a:latin typeface="Network Rail Sans" panose="02000000040000020004" pitchFamily="2" charset="0"/>
                          <a:ea typeface="+mn-ea"/>
                          <a:cs typeface="+mn-cs"/>
                        </a:rPr>
                        <a:t>10,000</a:t>
                      </a:r>
                      <a:r>
                        <a:rPr lang="en-GB" sz="1400">
                          <a:latin typeface="Network Rail Sans" panose="02000000040000020004" pitchFamily="2" charset="0"/>
                        </a:rPr>
                        <a:t>) x 100 = 5</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latin typeface="Network Rail Sans"/>
                        </a:rPr>
                        <a:t>(</a:t>
                      </a:r>
                      <a:r>
                        <a:rPr lang="en-GB" sz="1400">
                          <a:solidFill>
                            <a:schemeClr val="accent4"/>
                          </a:solidFill>
                          <a:latin typeface="Network Rail Sans"/>
                        </a:rPr>
                        <a:t>125</a:t>
                      </a:r>
                      <a:r>
                        <a:rPr lang="en-GB" sz="1400">
                          <a:latin typeface="Network Rail Sans"/>
                        </a:rPr>
                        <a:t> + (</a:t>
                      </a:r>
                      <a:r>
                        <a:rPr lang="en-GB" sz="1400">
                          <a:solidFill>
                            <a:srgbClr val="FF0000"/>
                          </a:solidFill>
                          <a:latin typeface="Network Rail Sans"/>
                        </a:rPr>
                        <a:t>5</a:t>
                      </a:r>
                      <a:r>
                        <a:rPr lang="en-GB" sz="1400">
                          <a:latin typeface="Network Rail Sans"/>
                        </a:rPr>
                        <a:t> x 30) + (</a:t>
                      </a:r>
                      <a:r>
                        <a:rPr lang="en-GB" sz="1400">
                          <a:solidFill>
                            <a:schemeClr val="accent2"/>
                          </a:solidFill>
                          <a:latin typeface="Network Rail Sans"/>
                        </a:rPr>
                        <a:t>10</a:t>
                      </a:r>
                      <a:r>
                        <a:rPr lang="en-GB" sz="1400">
                          <a:latin typeface="Network Rail Sans"/>
                        </a:rPr>
                        <a:t> x 15) /</a:t>
                      </a:r>
                      <a:r>
                        <a:rPr lang="en-GB" sz="1400">
                          <a:solidFill>
                            <a:schemeClr val="accent3"/>
                          </a:solidFill>
                          <a:latin typeface="Network Rail Sans"/>
                        </a:rPr>
                        <a:t>10,000</a:t>
                      </a:r>
                      <a:r>
                        <a:rPr lang="en-GB" sz="1400">
                          <a:latin typeface="Network Rail Sans"/>
                        </a:rPr>
                        <a:t>) x 100 = 4.25</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latin typeface="Network Rail Sans" panose="02000000040000020004" pitchFamily="2" charset="0"/>
                        </a:rPr>
                        <a:t>(</a:t>
                      </a:r>
                      <a:r>
                        <a:rPr lang="en-GB" sz="1400">
                          <a:solidFill>
                            <a:schemeClr val="accent4"/>
                          </a:solidFill>
                          <a:latin typeface="Network Rail Sans" panose="02000000040000020004" pitchFamily="2" charset="0"/>
                        </a:rPr>
                        <a:t>50</a:t>
                      </a:r>
                      <a:r>
                        <a:rPr lang="en-GB" sz="1400">
                          <a:latin typeface="Network Rail Sans" panose="02000000040000020004" pitchFamily="2" charset="0"/>
                        </a:rPr>
                        <a:t> + (</a:t>
                      </a:r>
                      <a:r>
                        <a:rPr lang="en-GB" sz="1400">
                          <a:solidFill>
                            <a:schemeClr val="accent2"/>
                          </a:solidFill>
                          <a:latin typeface="Network Rail Sans" panose="02000000040000020004" pitchFamily="2" charset="0"/>
                        </a:rPr>
                        <a:t>6</a:t>
                      </a:r>
                      <a:r>
                        <a:rPr lang="en-GB" sz="1400">
                          <a:latin typeface="Network Rail Sans" panose="02000000040000020004" pitchFamily="2" charset="0"/>
                        </a:rPr>
                        <a:t> x 35)) / </a:t>
                      </a:r>
                      <a:r>
                        <a:rPr lang="en-GB" sz="1400">
                          <a:solidFill>
                            <a:schemeClr val="accent3"/>
                          </a:solidFill>
                          <a:latin typeface="Network Rail Sans" panose="02000000040000020004" pitchFamily="2" charset="0"/>
                        </a:rPr>
                        <a:t>10,000</a:t>
                      </a:r>
                      <a:r>
                        <a:rPr lang="en-GB" sz="1400">
                          <a:latin typeface="Network Rail Sans" panose="02000000040000020004" pitchFamily="2" charset="0"/>
                        </a:rPr>
                        <a:t>) x 100 = 2.6</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extLst>
                  <a:ext uri="{0D108BD9-81ED-4DB2-BD59-A6C34878D82A}">
                    <a16:rowId xmlns:a16="http://schemas.microsoft.com/office/drawing/2014/main" val="3876588477"/>
                  </a:ext>
                </a:extLst>
              </a:tr>
              <a:tr h="32210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r>
                        <a:rPr lang="en-GB" sz="1400" b="1">
                          <a:latin typeface="Network Rail Sans" panose="02000000040000020004" pitchFamily="2" charset="0"/>
                        </a:rPr>
                        <a:t>Cancellations</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Network Rail Sans"/>
                        </a:rPr>
                        <a:t>Below Threshold:</a:t>
                      </a:r>
                      <a:r>
                        <a:rPr lang="en-GB" sz="1400">
                          <a:solidFill>
                            <a:schemeClr val="accent2"/>
                          </a:solidFill>
                          <a:latin typeface="Network Rail Sans"/>
                        </a:rPr>
                        <a:t>20</a:t>
                      </a:r>
                      <a:r>
                        <a:rPr lang="en-GB" sz="1400">
                          <a:latin typeface="Network Rail San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Network Rail Sans" panose="02000000040000020004" pitchFamily="2" charset="0"/>
                        </a:rPr>
                        <a:t>Above Threshold: </a:t>
                      </a:r>
                      <a:r>
                        <a:rPr lang="en-GB" sz="1400">
                          <a:solidFill>
                            <a:schemeClr val="accent2"/>
                          </a:solidFill>
                          <a:latin typeface="Network Rail Sans" panose="02000000040000020004" pitchFamily="2" charset="0"/>
                        </a:rPr>
                        <a:t>30</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algn="ctr"/>
                      <a:r>
                        <a:rPr lang="en-GB" sz="1400">
                          <a:latin typeface="Network Rail Sans"/>
                        </a:rPr>
                        <a:t>N/A (included in Delay / 100 miles above)</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a:latin typeface="Network Rail Sans"/>
                        </a:rPr>
                        <a:t>N/A (included in Delay / 100 miles above)</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6B8C">
                        <a:tint val="20000"/>
                      </a:srgbClr>
                    </a:solidFill>
                  </a:tcPr>
                </a:tc>
                <a:extLst>
                  <a:ext uri="{0D108BD9-81ED-4DB2-BD59-A6C34878D82A}">
                    <a16:rowId xmlns:a16="http://schemas.microsoft.com/office/drawing/2014/main" val="1487748008"/>
                  </a:ext>
                </a:extLst>
              </a:tr>
            </a:tbl>
          </a:graphicData>
        </a:graphic>
      </p:graphicFrame>
    </p:spTree>
    <p:extLst>
      <p:ext uri="{BB962C8B-B14F-4D97-AF65-F5344CB8AC3E}">
        <p14:creationId xmlns:p14="http://schemas.microsoft.com/office/powerpoint/2010/main" val="4051030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C3886-3782-D4C0-A58A-58DBF1FA816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7FF5C13C-2F43-3E89-0A0E-CB1B5970F343}"/>
              </a:ext>
            </a:extLst>
          </p:cNvPr>
          <p:cNvSpPr>
            <a:spLocks noGrp="1"/>
          </p:cNvSpPr>
          <p:nvPr>
            <p:ph type="body" sz="quarter" idx="13"/>
          </p:nvPr>
        </p:nvSpPr>
        <p:spPr>
          <a:xfrm>
            <a:off x="88017" y="2394571"/>
            <a:ext cx="6420573" cy="885517"/>
          </a:xfrm>
        </p:spPr>
        <p:txBody>
          <a:bodyPr/>
          <a:lstStyle/>
          <a:p>
            <a:pPr algn="r"/>
            <a:r>
              <a:rPr lang="en-GB" sz="4400"/>
              <a:t>Potential issues with existing scheme metrics and measurement</a:t>
            </a:r>
          </a:p>
        </p:txBody>
      </p:sp>
      <p:sp>
        <p:nvSpPr>
          <p:cNvPr id="7" name="Text Placeholder 1">
            <a:extLst>
              <a:ext uri="{FF2B5EF4-FFF2-40B4-BE49-F238E27FC236}">
                <a16:creationId xmlns:a16="http://schemas.microsoft.com/office/drawing/2014/main" id="{BAFA6008-40FD-C2A9-ED12-ADA0056DE6E1}"/>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Gareth Russell</a:t>
            </a:r>
          </a:p>
        </p:txBody>
      </p:sp>
    </p:spTree>
    <p:extLst>
      <p:ext uri="{BB962C8B-B14F-4D97-AF65-F5344CB8AC3E}">
        <p14:creationId xmlns:p14="http://schemas.microsoft.com/office/powerpoint/2010/main" val="2174465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A5B3B-7A45-F91E-BC2E-389C13F5432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25CBD48-4E84-1ED1-5681-D576C0172E27}"/>
              </a:ext>
            </a:extLst>
          </p:cNvPr>
          <p:cNvSpPr/>
          <p:nvPr/>
        </p:nvSpPr>
        <p:spPr>
          <a:xfrm>
            <a:off x="10073836" y="6347780"/>
            <a:ext cx="1786270" cy="297571"/>
          </a:xfrm>
          <a:prstGeom prst="rect">
            <a:avLst/>
          </a:prstGeom>
          <a:solidFill>
            <a:schemeClr val="bg1"/>
          </a:solid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C49E3E1A-BACC-D66A-4467-6F533326E1D0}"/>
              </a:ext>
            </a:extLst>
          </p:cNvPr>
          <p:cNvSpPr/>
          <p:nvPr/>
        </p:nvSpPr>
        <p:spPr>
          <a:xfrm>
            <a:off x="106438" y="67733"/>
            <a:ext cx="2443649" cy="95794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B3E9DE56-F952-2223-2387-5194CE68711B}"/>
              </a:ext>
            </a:extLst>
          </p:cNvPr>
          <p:cNvSpPr>
            <a:spLocks noGrp="1"/>
          </p:cNvSpPr>
          <p:nvPr>
            <p:ph type="body" sz="quarter" idx="10"/>
          </p:nvPr>
        </p:nvSpPr>
        <p:spPr>
          <a:xfrm>
            <a:off x="218207" y="353131"/>
            <a:ext cx="11023534" cy="545204"/>
          </a:xfrm>
        </p:spPr>
        <p:txBody>
          <a:bodyPr/>
          <a:lstStyle/>
          <a:p>
            <a:r>
              <a:rPr lang="en-GB" sz="2800"/>
              <a:t>Existing planned disruption (Schedule 4) scheme - discussion</a:t>
            </a:r>
          </a:p>
        </p:txBody>
      </p:sp>
      <p:sp>
        <p:nvSpPr>
          <p:cNvPr id="13" name="TextBox 12">
            <a:extLst>
              <a:ext uri="{FF2B5EF4-FFF2-40B4-BE49-F238E27FC236}">
                <a16:creationId xmlns:a16="http://schemas.microsoft.com/office/drawing/2014/main" id="{87371A71-8D42-2C4D-5581-A532F376A0D7}"/>
              </a:ext>
            </a:extLst>
          </p:cNvPr>
          <p:cNvSpPr txBox="1"/>
          <p:nvPr/>
        </p:nvSpPr>
        <p:spPr>
          <a:xfrm>
            <a:off x="165117" y="1025676"/>
            <a:ext cx="11694989" cy="2585323"/>
          </a:xfrm>
          <a:prstGeom prst="rect">
            <a:avLst/>
          </a:prstGeom>
          <a:solidFill>
            <a:srgbClr val="CCECFF"/>
          </a:solidFill>
          <a:ln w="12700">
            <a:solidFill>
              <a:schemeClr val="accent1">
                <a:lumMod val="20000"/>
                <a:lumOff val="80000"/>
              </a:schemeClr>
            </a:solidFill>
          </a:ln>
        </p:spPr>
        <p:txBody>
          <a:bodyPr wrap="square">
            <a:spAutoFit/>
          </a:bodyPr>
          <a:lstStyle/>
          <a:p>
            <a:r>
              <a:rPr lang="en-GB" sz="1800" b="1" u="sng">
                <a:latin typeface="Network Rail Sans" panose="02000000040000020004" pitchFamily="2" charset="0"/>
              </a:rPr>
              <a:t>Potential issues with the existing scheme measurement</a:t>
            </a:r>
          </a:p>
          <a:p>
            <a:endParaRPr lang="en-GB" sz="1800" b="1" u="sng">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The manual nature of the scheme means that operators and Network Rail (GBR in future) spend a significant portion of their time working out which trains qualify, and under which disruption category, and then validating any claims. This administrative burden could be removed or reduced if we are able to put in place a more automated process and/or reduce the scope of category 3 claims which require the most manual intervention.</a:t>
            </a:r>
          </a:p>
          <a:p>
            <a:endParaRPr lang="en-GB" sz="1400" b="1" u="sng">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The categories of disruption have not been updated beyond minor tweaks since inception, and so may not reflect current railway realities and real-life scenarios.</a:t>
            </a:r>
          </a:p>
          <a:p>
            <a:endParaRPr lang="en-GB" sz="1400">
              <a:latin typeface="Network Rail Sans" panose="02000000040000020004" pitchFamily="2" charset="0"/>
            </a:endParaRPr>
          </a:p>
          <a:p>
            <a:pPr marL="285750" indent="-285750">
              <a:buFont typeface="Wingdings" panose="05000000000000000000" pitchFamily="2" charset="2"/>
              <a:buChar char="Ø"/>
            </a:pPr>
            <a:r>
              <a:rPr lang="en-GB" sz="1400">
                <a:latin typeface="Network Rail Sans" panose="02000000040000020004" pitchFamily="2" charset="0"/>
              </a:rPr>
              <a:t>Some situations are not currently covered – for example, it is not clear whether bi-mode trains are eligible for a service variation when they have to switch modes during disruption since this does not require a diesel locomotive per the current definition (since the loco was already bi-mode).</a:t>
            </a:r>
          </a:p>
        </p:txBody>
      </p:sp>
      <p:sp>
        <p:nvSpPr>
          <p:cNvPr id="4" name="Rectangle: Rounded Corners 3">
            <a:extLst>
              <a:ext uri="{FF2B5EF4-FFF2-40B4-BE49-F238E27FC236}">
                <a16:creationId xmlns:a16="http://schemas.microsoft.com/office/drawing/2014/main" id="{D7816423-2D3A-9DC4-18D0-1331AA5B8993}"/>
              </a:ext>
            </a:extLst>
          </p:cNvPr>
          <p:cNvSpPr/>
          <p:nvPr/>
        </p:nvSpPr>
        <p:spPr>
          <a:xfrm>
            <a:off x="322729" y="3931431"/>
            <a:ext cx="3144167" cy="1168672"/>
          </a:xfrm>
          <a:prstGeom prst="round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latin typeface="Network Rail Sans" panose="02000000040000020004" pitchFamily="2" charset="0"/>
              </a:rPr>
              <a:t>Are there issues with the existing Planned Disruption category triggers that we may not be aware of?</a:t>
            </a:r>
          </a:p>
        </p:txBody>
      </p:sp>
      <p:sp>
        <p:nvSpPr>
          <p:cNvPr id="8" name="Rectangle: Rounded Corners 7">
            <a:extLst>
              <a:ext uri="{FF2B5EF4-FFF2-40B4-BE49-F238E27FC236}">
                <a16:creationId xmlns:a16="http://schemas.microsoft.com/office/drawing/2014/main" id="{57331DE5-2F50-CB63-8AA1-469E78632DDF}"/>
              </a:ext>
            </a:extLst>
          </p:cNvPr>
          <p:cNvSpPr/>
          <p:nvPr/>
        </p:nvSpPr>
        <p:spPr>
          <a:xfrm>
            <a:off x="2365541" y="5420535"/>
            <a:ext cx="3144167" cy="1168672"/>
          </a:xfrm>
          <a:prstGeom prst="round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solidFill>
                  <a:schemeClr val="bg1"/>
                </a:solidFill>
                <a:latin typeface="Network Rail Sans"/>
              </a:rPr>
              <a:t>how could we reduce the administrative burden associated with identifying incidents of planned disruption manually?</a:t>
            </a:r>
            <a:endParaRPr lang="en-US" sz="1600">
              <a:solidFill>
                <a:schemeClr val="bg1"/>
              </a:solidFill>
              <a:latin typeface="Network Rail Sans"/>
            </a:endParaRPr>
          </a:p>
        </p:txBody>
      </p:sp>
      <p:sp>
        <p:nvSpPr>
          <p:cNvPr id="10" name="Rectangle: Rounded Corners 9">
            <a:extLst>
              <a:ext uri="{FF2B5EF4-FFF2-40B4-BE49-F238E27FC236}">
                <a16:creationId xmlns:a16="http://schemas.microsoft.com/office/drawing/2014/main" id="{8F4FBEDC-4B24-E174-9F78-D0EA0BE056C1}"/>
              </a:ext>
            </a:extLst>
          </p:cNvPr>
          <p:cNvSpPr/>
          <p:nvPr/>
        </p:nvSpPr>
        <p:spPr>
          <a:xfrm>
            <a:off x="4523916" y="3937175"/>
            <a:ext cx="3144167" cy="116867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solidFill>
                  <a:schemeClr val="bg1"/>
                </a:solidFill>
                <a:latin typeface="Network Rail Sans"/>
              </a:rPr>
              <a:t>Could we consolidate triggers from Cat 3 into Cat 2, reducing the need for the additional manual intervention required for Cat 3 claims?</a:t>
            </a:r>
          </a:p>
        </p:txBody>
      </p:sp>
      <p:sp>
        <p:nvSpPr>
          <p:cNvPr id="12" name="Rectangle: Rounded Corners 11">
            <a:extLst>
              <a:ext uri="{FF2B5EF4-FFF2-40B4-BE49-F238E27FC236}">
                <a16:creationId xmlns:a16="http://schemas.microsoft.com/office/drawing/2014/main" id="{AE52F9C8-33D8-3B0B-14E3-03BA74767111}"/>
              </a:ext>
            </a:extLst>
          </p:cNvPr>
          <p:cNvSpPr/>
          <p:nvPr/>
        </p:nvSpPr>
        <p:spPr>
          <a:xfrm>
            <a:off x="8608363" y="3925687"/>
            <a:ext cx="3144167" cy="1168672"/>
          </a:xfrm>
          <a:prstGeom prst="roundRec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latin typeface="Network Rail Sans" panose="02000000040000020004" pitchFamily="2" charset="0"/>
              </a:rPr>
              <a:t>Do the categories proportionately align with the operational and cost impact of disruption?</a:t>
            </a:r>
          </a:p>
        </p:txBody>
      </p:sp>
      <p:sp>
        <p:nvSpPr>
          <p:cNvPr id="15" name="Rectangle: Rounded Corners 14">
            <a:extLst>
              <a:ext uri="{FF2B5EF4-FFF2-40B4-BE49-F238E27FC236}">
                <a16:creationId xmlns:a16="http://schemas.microsoft.com/office/drawing/2014/main" id="{3415F055-D508-6970-6C8F-59EED521D4D6}"/>
              </a:ext>
            </a:extLst>
          </p:cNvPr>
          <p:cNvSpPr/>
          <p:nvPr/>
        </p:nvSpPr>
        <p:spPr>
          <a:xfrm>
            <a:off x="6682292" y="5432023"/>
            <a:ext cx="3144167" cy="1168672"/>
          </a:xfrm>
          <a:prstGeom prst="round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latin typeface="Network Rail Sans" panose="02000000040000020004" pitchFamily="2" charset="0"/>
              </a:rPr>
              <a:t>Where do operators currently see ambiguity or inconsistent interpretation?</a:t>
            </a:r>
          </a:p>
        </p:txBody>
      </p:sp>
    </p:spTree>
    <p:extLst>
      <p:ext uri="{BB962C8B-B14F-4D97-AF65-F5344CB8AC3E}">
        <p14:creationId xmlns:p14="http://schemas.microsoft.com/office/powerpoint/2010/main" val="2795125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7B5CD-6521-57F9-D778-485FBDF341FF}"/>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BCE08CD-C8E3-7A8A-A504-246394286B63}"/>
              </a:ext>
            </a:extLst>
          </p:cNvPr>
          <p:cNvSpPr/>
          <p:nvPr/>
        </p:nvSpPr>
        <p:spPr>
          <a:xfrm>
            <a:off x="10167309" y="6262975"/>
            <a:ext cx="1786270" cy="297571"/>
          </a:xfrm>
          <a:prstGeom prst="rect">
            <a:avLst/>
          </a:prstGeom>
          <a:solidFill>
            <a:schemeClr val="bg1"/>
          </a:solidFill>
          <a:ln>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4F4ADF8-ECAD-A98A-CC71-3273B01FF6CF}"/>
              </a:ext>
            </a:extLst>
          </p:cNvPr>
          <p:cNvSpPr/>
          <p:nvPr/>
        </p:nvSpPr>
        <p:spPr>
          <a:xfrm>
            <a:off x="106438" y="67733"/>
            <a:ext cx="2443649" cy="95794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54D8C4BE-E72B-F987-351B-74C133B0D95B}"/>
              </a:ext>
            </a:extLst>
          </p:cNvPr>
          <p:cNvSpPr>
            <a:spLocks noGrp="1"/>
          </p:cNvSpPr>
          <p:nvPr>
            <p:ph type="body" sz="quarter" idx="10"/>
          </p:nvPr>
        </p:nvSpPr>
        <p:spPr>
          <a:xfrm>
            <a:off x="202070" y="274102"/>
            <a:ext cx="11023534" cy="545204"/>
          </a:xfrm>
        </p:spPr>
        <p:txBody>
          <a:bodyPr/>
          <a:lstStyle/>
          <a:p>
            <a:r>
              <a:rPr lang="en-GB" sz="2800"/>
              <a:t>Existing unplanned disruption scheme (Schedule 8) - discussion</a:t>
            </a:r>
          </a:p>
        </p:txBody>
      </p:sp>
      <p:sp>
        <p:nvSpPr>
          <p:cNvPr id="13" name="TextBox 12">
            <a:extLst>
              <a:ext uri="{FF2B5EF4-FFF2-40B4-BE49-F238E27FC236}">
                <a16:creationId xmlns:a16="http://schemas.microsoft.com/office/drawing/2014/main" id="{33E124C6-F3D5-3C27-CD0C-A9E60698076E}"/>
              </a:ext>
            </a:extLst>
          </p:cNvPr>
          <p:cNvSpPr txBox="1"/>
          <p:nvPr/>
        </p:nvSpPr>
        <p:spPr>
          <a:xfrm>
            <a:off x="248504" y="776092"/>
            <a:ext cx="11694989" cy="2769989"/>
          </a:xfrm>
          <a:prstGeom prst="rect">
            <a:avLst/>
          </a:prstGeom>
          <a:solidFill>
            <a:srgbClr val="CCECFF"/>
          </a:solidFill>
          <a:ln w="12700">
            <a:solidFill>
              <a:schemeClr val="accent1">
                <a:lumMod val="20000"/>
                <a:lumOff val="80000"/>
              </a:schemeClr>
            </a:solidFill>
          </a:ln>
        </p:spPr>
        <p:txBody>
          <a:bodyPr wrap="square" lIns="91440" tIns="45720" rIns="91440" bIns="45720" anchor="t">
            <a:spAutoFit/>
          </a:bodyPr>
          <a:lstStyle/>
          <a:p>
            <a:r>
              <a:rPr lang="en-GB" sz="1800" b="1" u="sng">
                <a:latin typeface="Network Rail Sans" panose="02000000040000020004" pitchFamily="2" charset="0"/>
              </a:rPr>
              <a:t>Potential issues with the existing scheme measurement</a:t>
            </a:r>
          </a:p>
          <a:p>
            <a:pPr marL="285750" indent="-285750">
              <a:buFont typeface="Wingdings" panose="05000000000000000000" pitchFamily="2" charset="2"/>
              <a:buChar char="Ø"/>
            </a:pPr>
            <a:endParaRPr lang="en-GB" sz="1200">
              <a:latin typeface="Network Rail Sans" panose="02000000040000020004" pitchFamily="2" charset="0"/>
            </a:endParaRPr>
          </a:p>
          <a:p>
            <a:pPr marL="285750" indent="-285750">
              <a:buFont typeface="Wingdings" panose="05000000000000000000" pitchFamily="2" charset="2"/>
              <a:buChar char="Ø"/>
            </a:pPr>
            <a:r>
              <a:rPr lang="en-GB" sz="1200">
                <a:latin typeface="Network Rail Sans" panose="02000000040000020004" pitchFamily="2" charset="0"/>
              </a:rPr>
              <a:t>Generally, we think that the existing measures work well as they are simple to understand and influence, proportionate, predictable, automated and compatible with our existing systems and processes, and ensure accountability in terms of responsibility for incidents.</a:t>
            </a:r>
          </a:p>
          <a:p>
            <a:endParaRPr lang="en-GB" sz="1200">
              <a:latin typeface="Network Rail Sans" panose="02000000040000020004" pitchFamily="2" charset="0"/>
            </a:endParaRPr>
          </a:p>
          <a:p>
            <a:r>
              <a:rPr lang="en-GB" sz="1200">
                <a:latin typeface="Network Rail Sans" panose="02000000040000020004" pitchFamily="2" charset="0"/>
              </a:rPr>
              <a:t>Our assessment was therefore broadly positive, but we did identify some minor issues for consideration:</a:t>
            </a:r>
          </a:p>
          <a:p>
            <a:endParaRPr lang="en-GB" sz="1200">
              <a:latin typeface="Network Rail Sans" panose="02000000040000020004" pitchFamily="2" charset="0"/>
            </a:endParaRPr>
          </a:p>
          <a:p>
            <a:pPr marL="285750" indent="-285750">
              <a:buFont typeface="Wingdings" panose="05000000000000000000" pitchFamily="2" charset="2"/>
              <a:buChar char="Ø"/>
            </a:pPr>
            <a:r>
              <a:rPr lang="en-GB" sz="1200">
                <a:latin typeface="Network Rail Sans"/>
              </a:rPr>
              <a:t>Delay is cumulative; therefore it does not take account of service recovery and the actual lateness of a train when it reaches its terminus (or station stops in the case of charter services), which is what matters most to freight customers / charter passengers.</a:t>
            </a:r>
          </a:p>
          <a:p>
            <a:pPr marL="285750" indent="-285750">
              <a:buFont typeface="Wingdings" panose="05000000000000000000" pitchFamily="2" charset="2"/>
              <a:buChar char="Ø"/>
            </a:pPr>
            <a:endParaRPr lang="en-GB" sz="1200">
              <a:latin typeface="Network Rail Sans" panose="02000000040000020004" pitchFamily="2" charset="0"/>
            </a:endParaRPr>
          </a:p>
          <a:p>
            <a:pPr marL="285750" indent="-285750">
              <a:buFont typeface="Wingdings" panose="05000000000000000000" pitchFamily="2" charset="2"/>
              <a:buChar char="Ø"/>
            </a:pPr>
            <a:r>
              <a:rPr lang="en-GB" sz="1200">
                <a:latin typeface="Network Rail Sans" panose="02000000040000020004" pitchFamily="2" charset="0"/>
              </a:rPr>
              <a:t>All delays &gt; 3 minutes are included in the scheme. But it may be the case that only delays over a certain threshold really matter to freight customers / charter passengers.</a:t>
            </a:r>
          </a:p>
          <a:p>
            <a:endParaRPr lang="en-GB" sz="1200">
              <a:latin typeface="Network Rail Sans" panose="02000000040000020004" pitchFamily="2" charset="0"/>
            </a:endParaRPr>
          </a:p>
          <a:p>
            <a:pPr marL="285750" indent="-285750">
              <a:buFont typeface="Wingdings" panose="05000000000000000000" pitchFamily="2" charset="2"/>
              <a:buChar char="Ø"/>
            </a:pPr>
            <a:r>
              <a:rPr lang="en-GB" sz="1200">
                <a:latin typeface="Network Rail Sans" panose="02000000040000020004" pitchFamily="2" charset="0"/>
              </a:rPr>
              <a:t>Cancellation Minutes have not been looked at for many years, and so may not provide an appropriate reflection of the losses experienced by third parties. For charter operators, there is no distinction between a full and partial cancellation.</a:t>
            </a:r>
          </a:p>
        </p:txBody>
      </p:sp>
      <p:sp>
        <p:nvSpPr>
          <p:cNvPr id="4" name="Rectangle: Rounded Corners 3">
            <a:extLst>
              <a:ext uri="{FF2B5EF4-FFF2-40B4-BE49-F238E27FC236}">
                <a16:creationId xmlns:a16="http://schemas.microsoft.com/office/drawing/2014/main" id="{CB89E6F9-BBA3-0D19-8F54-121C27AEDECE}"/>
              </a:ext>
            </a:extLst>
          </p:cNvPr>
          <p:cNvSpPr/>
          <p:nvPr/>
        </p:nvSpPr>
        <p:spPr>
          <a:xfrm>
            <a:off x="1818057" y="3891450"/>
            <a:ext cx="3144167" cy="1168672"/>
          </a:xfrm>
          <a:prstGeom prst="round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latin typeface="Network Rail Sans" panose="02000000040000020004" pitchFamily="2" charset="0"/>
              </a:rPr>
              <a:t>Are there issues with the existing Delay and Cancellations measures that we may not be aware of?</a:t>
            </a:r>
          </a:p>
        </p:txBody>
      </p:sp>
      <p:sp>
        <p:nvSpPr>
          <p:cNvPr id="8" name="Rectangle: Rounded Corners 7">
            <a:extLst>
              <a:ext uri="{FF2B5EF4-FFF2-40B4-BE49-F238E27FC236}">
                <a16:creationId xmlns:a16="http://schemas.microsoft.com/office/drawing/2014/main" id="{4DCDBD34-8246-40C2-1A15-9E499C70EDB6}"/>
              </a:ext>
            </a:extLst>
          </p:cNvPr>
          <p:cNvSpPr/>
          <p:nvPr/>
        </p:nvSpPr>
        <p:spPr>
          <a:xfrm>
            <a:off x="1821399" y="5386439"/>
            <a:ext cx="3144167" cy="1168672"/>
          </a:xfrm>
          <a:prstGeom prst="round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bg1"/>
                </a:solidFill>
                <a:latin typeface="Network Rail Sans" panose="02000000040000020004" pitchFamily="2" charset="0"/>
              </a:rPr>
              <a:t>Do the current unplanned disruption measures reflect what matters most to freight customers and charter passengers?</a:t>
            </a:r>
          </a:p>
        </p:txBody>
      </p:sp>
      <p:sp>
        <p:nvSpPr>
          <p:cNvPr id="10" name="Rectangle: Rounded Corners 9">
            <a:extLst>
              <a:ext uri="{FF2B5EF4-FFF2-40B4-BE49-F238E27FC236}">
                <a16:creationId xmlns:a16="http://schemas.microsoft.com/office/drawing/2014/main" id="{E8BF0F19-45B5-ACFE-F516-74C589D8DE80}"/>
              </a:ext>
            </a:extLst>
          </p:cNvPr>
          <p:cNvSpPr/>
          <p:nvPr/>
        </p:nvSpPr>
        <p:spPr>
          <a:xfrm>
            <a:off x="7229479" y="3891591"/>
            <a:ext cx="3144167" cy="1168672"/>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a:latin typeface="Network Rail Sans" panose="02000000040000020004" pitchFamily="2" charset="0"/>
              </a:rPr>
              <a:t>Should performance be measured against a threshold (e.g. % of trains reaching their destination within X minutes of scheduled time) instead of  delay minutes?</a:t>
            </a:r>
          </a:p>
        </p:txBody>
      </p:sp>
      <p:sp>
        <p:nvSpPr>
          <p:cNvPr id="15" name="Rectangle: Rounded Corners 14">
            <a:extLst>
              <a:ext uri="{FF2B5EF4-FFF2-40B4-BE49-F238E27FC236}">
                <a16:creationId xmlns:a16="http://schemas.microsoft.com/office/drawing/2014/main" id="{DF8175B8-5BA1-73A4-F7B4-1C478183FDD4}"/>
              </a:ext>
            </a:extLst>
          </p:cNvPr>
          <p:cNvSpPr/>
          <p:nvPr/>
        </p:nvSpPr>
        <p:spPr>
          <a:xfrm>
            <a:off x="7230723" y="5386439"/>
            <a:ext cx="3144167" cy="1168672"/>
          </a:xfrm>
          <a:prstGeom prst="round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latin typeface="Network Rail Sans" panose="02000000040000020004" pitchFamily="2" charset="0"/>
              </a:rPr>
              <a:t>Would it be better to align how GBR and operator caused cancellations are measured?</a:t>
            </a:r>
          </a:p>
        </p:txBody>
      </p:sp>
    </p:spTree>
    <p:extLst>
      <p:ext uri="{BB962C8B-B14F-4D97-AF65-F5344CB8AC3E}">
        <p14:creationId xmlns:p14="http://schemas.microsoft.com/office/powerpoint/2010/main" val="34557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f32717b-85d4-46b0-82d8-410bc3119485" xsi:nil="true"/>
    <Topic xmlns="741a431f-f11e-430b-8db8-9ff92049146f" xsi:nil="true"/>
    <MarkedasFINAL xmlns="741a431f-f11e-430b-8db8-9ff92049146f">false</MarkedasFINAL>
    <lcf76f155ced4ddcb4097134ff3c332f xmlns="741a431f-f11e-430b-8db8-9ff9204914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5C5D0A67F34B498837BA2288A8E3E8" ma:contentTypeVersion="20" ma:contentTypeDescription="Create a new document." ma:contentTypeScope="" ma:versionID="bda7204226f74fd9e8fbc00c1b394b48">
  <xsd:schema xmlns:xsd="http://www.w3.org/2001/XMLSchema" xmlns:xs="http://www.w3.org/2001/XMLSchema" xmlns:p="http://schemas.microsoft.com/office/2006/metadata/properties" xmlns:ns2="741a431f-f11e-430b-8db8-9ff92049146f" xmlns:ns3="9ed464a4-0754-4a56-be90-7b5b5dd951f0" xmlns:ns4="af32717b-85d4-46b0-82d8-410bc3119485" targetNamespace="http://schemas.microsoft.com/office/2006/metadata/properties" ma:root="true" ma:fieldsID="d1bc75236d0556e3edaae12a61ee09a9" ns2:_="" ns3:_="" ns4:_="">
    <xsd:import namespace="741a431f-f11e-430b-8db8-9ff92049146f"/>
    <xsd:import namespace="9ed464a4-0754-4a56-be90-7b5b5dd951f0"/>
    <xsd:import namespace="af32717b-85d4-46b0-82d8-410bc31194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Topic" minOccurs="0"/>
                <xsd:element ref="ns2:lcf76f155ced4ddcb4097134ff3c332f" minOccurs="0"/>
                <xsd:element ref="ns4:TaxCatchAll" minOccurs="0"/>
                <xsd:element ref="ns2:MediaLengthInSeconds" minOccurs="0"/>
                <xsd:element ref="ns2:MediaServiceObjectDetectorVersions" minOccurs="0"/>
                <xsd:element ref="ns2:MarkedasFINA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1a431f-f11e-430b-8db8-9ff920491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opic" ma:index="20" nillable="true" ma:displayName="Topic" ma:description="e.g. recalibration, briefing note, consultation..." ma:format="Dropdown" ma:internalName="Topic">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89bcca-d77b-429e-a31c-3f7c234e701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arkedasFINAL" ma:index="26" nillable="true" ma:displayName="Marked as FINAL" ma:default="0" ma:description="If yes, do not edit." ma:format="Dropdown" ma:internalName="MarkedasFINAL">
      <xsd:simpleType>
        <xsd:restriction base="dms:Boolea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d464a4-0754-4a56-be90-7b5b5dd951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32717b-85d4-46b0-82d8-410bc3119485"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d7e2bf4-9443-440c-b8f7-768d39cd5f5e}" ma:internalName="TaxCatchAll" ma:showField="CatchAllData" ma:web="9ed464a4-0754-4a56-be90-7b5b5dd951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A15029-738C-498F-B2C6-7A89D8C2905D}">
  <ds:schemaRefs>
    <ds:schemaRef ds:uri="http://schemas.microsoft.com/sharepoint/v3/contenttype/forms"/>
  </ds:schemaRefs>
</ds:datastoreItem>
</file>

<file path=customXml/itemProps2.xml><?xml version="1.0" encoding="utf-8"?>
<ds:datastoreItem xmlns:ds="http://schemas.openxmlformats.org/officeDocument/2006/customXml" ds:itemID="{B7840119-86EF-4740-97DB-AB53CD267324}">
  <ds:schemaRefs>
    <ds:schemaRef ds:uri="http://purl.org/dc/terms/"/>
    <ds:schemaRef ds:uri="http://schemas.microsoft.com/office/2006/documentManagement/types"/>
    <ds:schemaRef ds:uri="9ed464a4-0754-4a56-be90-7b5b5dd951f0"/>
    <ds:schemaRef ds:uri="741a431f-f11e-430b-8db8-9ff92049146f"/>
    <ds:schemaRef ds:uri="http://purl.org/dc/elements/1.1/"/>
    <ds:schemaRef ds:uri="af32717b-85d4-46b0-82d8-410bc3119485"/>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8A7CB612-CD6E-4A4A-8389-91A7482DD114}">
  <ds:schemaRefs>
    <ds:schemaRef ds:uri="741a431f-f11e-430b-8db8-9ff92049146f"/>
    <ds:schemaRef ds:uri="9ed464a4-0754-4a56-be90-7b5b5dd951f0"/>
    <ds:schemaRef ds:uri="af32717b-85d4-46b0-82d8-410bc31194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2905</Words>
  <Application>Microsoft Office PowerPoint</Application>
  <PresentationFormat>Widescreen</PresentationFormat>
  <Paragraphs>268</Paragraphs>
  <Slides>18</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Aptos</vt:lpstr>
      <vt:lpstr>Aptos Display</vt:lpstr>
      <vt:lpstr>Arial</vt:lpstr>
      <vt:lpstr>Courier New</vt:lpstr>
      <vt:lpstr>Network Rail Sans</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Network Rail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Gareth Russell</dc:creator>
  <cp:lastModifiedBy>Rachel Grashion</cp:lastModifiedBy>
  <cp:revision>1</cp:revision>
  <dcterms:created xsi:type="dcterms:W3CDTF">2026-05-28T08:06:38Z</dcterms:created>
  <dcterms:modified xsi:type="dcterms:W3CDTF">2026-06-24T10:55:45Z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577031b-11bc-4db9-b655-7d79027ad570_Enabled">
    <vt:lpwstr>true</vt:lpwstr>
  </property>
  <property fmtid="{D5CDD505-2E9C-101B-9397-08002B2CF9AE}" pid="3" name="MSIP_Label_8577031b-11bc-4db9-b655-7d79027ad570_SetDate">
    <vt:lpwstr>2026-05-28T09:37:20Z</vt:lpwstr>
  </property>
  <property fmtid="{D5CDD505-2E9C-101B-9397-08002B2CF9AE}" pid="4" name="MSIP_Label_8577031b-11bc-4db9-b655-7d79027ad570_Method">
    <vt:lpwstr>Standard</vt:lpwstr>
  </property>
  <property fmtid="{D5CDD505-2E9C-101B-9397-08002B2CF9AE}" pid="5" name="MSIP_Label_8577031b-11bc-4db9-b655-7d79027ad570_Name">
    <vt:lpwstr>8577031b-11bc-4db9-b655-7d79027ad570</vt:lpwstr>
  </property>
  <property fmtid="{D5CDD505-2E9C-101B-9397-08002B2CF9AE}" pid="6" name="MSIP_Label_8577031b-11bc-4db9-b655-7d79027ad570_SiteId">
    <vt:lpwstr>c22cc3e1-5d7f-4f4d-be03-d5a158cc9409</vt:lpwstr>
  </property>
  <property fmtid="{D5CDD505-2E9C-101B-9397-08002B2CF9AE}" pid="7" name="MSIP_Label_8577031b-11bc-4db9-b655-7d79027ad570_ActionId">
    <vt:lpwstr>cac44a0a-14d3-4a16-a1f7-d6bbeb214074</vt:lpwstr>
  </property>
  <property fmtid="{D5CDD505-2E9C-101B-9397-08002B2CF9AE}" pid="8" name="MSIP_Label_8577031b-11bc-4db9-b655-7d79027ad570_ContentBits">
    <vt:lpwstr>1</vt:lpwstr>
  </property>
  <property fmtid="{D5CDD505-2E9C-101B-9397-08002B2CF9AE}" pid="9" name="MSIP_Label_8577031b-11bc-4db9-b655-7d79027ad570_Tag">
    <vt:lpwstr>10, 3, 0, 1</vt:lpwstr>
  </property>
  <property fmtid="{D5CDD505-2E9C-101B-9397-08002B2CF9AE}" pid="10" name="ClassificationContentMarkingHeaderLocations">
    <vt:lpwstr>Office Theme:8</vt:lpwstr>
  </property>
  <property fmtid="{D5CDD505-2E9C-101B-9397-08002B2CF9AE}" pid="11" name="ClassificationContentMarkingHeaderText">
    <vt:lpwstr>OFFICIAL</vt:lpwstr>
  </property>
  <property fmtid="{D5CDD505-2E9C-101B-9397-08002B2CF9AE}" pid="12" name="ContentTypeId">
    <vt:lpwstr>0x0101001C5C5D0A67F34B498837BA2288A8E3E8</vt:lpwstr>
  </property>
  <property fmtid="{D5CDD505-2E9C-101B-9397-08002B2CF9AE}" pid="13" name="MediaServiceImageTags">
    <vt:lpwstr/>
  </property>
</Properties>
</file>