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 id="2147483689" r:id="rId6"/>
    <p:sldMasterId id="2147483702" r:id="rId7"/>
  </p:sldMasterIdLst>
  <p:notesMasterIdLst>
    <p:notesMasterId r:id="rId28"/>
  </p:notesMasterIdLst>
  <p:sldIdLst>
    <p:sldId id="295" r:id="rId8"/>
    <p:sldId id="294" r:id="rId9"/>
    <p:sldId id="356" r:id="rId10"/>
    <p:sldId id="379" r:id="rId11"/>
    <p:sldId id="348" r:id="rId12"/>
    <p:sldId id="417" r:id="rId13"/>
    <p:sldId id="408" r:id="rId14"/>
    <p:sldId id="355" r:id="rId15"/>
    <p:sldId id="424" r:id="rId16"/>
    <p:sldId id="416" r:id="rId17"/>
    <p:sldId id="418" r:id="rId18"/>
    <p:sldId id="419" r:id="rId19"/>
    <p:sldId id="413" r:id="rId20"/>
    <p:sldId id="409" r:id="rId21"/>
    <p:sldId id="425" r:id="rId22"/>
    <p:sldId id="422" r:id="rId23"/>
    <p:sldId id="423" r:id="rId24"/>
    <p:sldId id="373" r:id="rId25"/>
    <p:sldId id="370" r:id="rId26"/>
    <p:sldId id="307" r:id="rId2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D75D0F-B397-637A-0BFB-2DCBDCEE11FD}" name="Rachel Grashion" initials="RG" userId="S::rgrashio@networkrail.co.uk::b5eb446e-2934-41e4-895f-ba1fce65d8b1" providerId="AD"/>
  <p188:author id="{F2519E71-90F8-6897-1676-9A2528A4ADE9}" name="Caitlin Scarlett" initials="CS" userId="S::CScarle1@networkrail.co.uk::eced7f36-a3cb-4967-bc8e-3b96053e33cb" providerId="AD"/>
  <p188:author id="{B1D3F490-F746-CC08-FECF-25D6FE2AC7A1}" name="Rachel Grashion" initials="RG" userId="S::RGrashio@networkrail.co.uk::b5eb446e-2934-41e4-895f-ba1fce65d8b1" providerId="AD"/>
  <p188:author id="{1C9266E3-9F37-5ACA-8AA6-744FFD753260}" name="George Willicombe" initials="GW" userId="S::GWillico@networkrail.co.uk::4947754b-3353-4380-9f3c-a15b179a1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172"/>
    <a:srgbClr val="60AB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1CD29F-670D-456F-B9C9-ACAF6F59C9CA}" v="1217" dt="2026-06-24T08:58:43.979"/>
    <p1510:client id="{2B2157A4-80B5-4708-92F2-F3C2A279054D}" v="9581" dt="2026-06-24T09:07:03.6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9" d="100"/>
          <a:sy n="39" d="100"/>
        </p:scale>
        <p:origin x="1684" y="7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viewProps" Target="viewProps.xml"/><Relationship Id="rId35"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Scarlett" userId="eced7f36-a3cb-4967-bc8e-3b96053e33cb" providerId="ADAL" clId="{C446E3C1-8D0C-4D1C-9809-322A07500AAE}"/>
    <pc:docChg chg="undo redo custSel modSld">
      <pc:chgData name="Caitlin Scarlett" userId="eced7f36-a3cb-4967-bc8e-3b96053e33cb" providerId="ADAL" clId="{C446E3C1-8D0C-4D1C-9809-322A07500AAE}" dt="2026-06-22T20:55:08.619" v="404" actId="20577"/>
      <pc:docMkLst>
        <pc:docMk/>
      </pc:docMkLst>
      <pc:sldChg chg="modSp mod modCm">
        <pc:chgData name="Caitlin Scarlett" userId="eced7f36-a3cb-4967-bc8e-3b96053e33cb" providerId="ADAL" clId="{C446E3C1-8D0C-4D1C-9809-322A07500AAE}" dt="2026-06-22T19:51:23.014" v="235" actId="1076"/>
        <pc:sldMkLst>
          <pc:docMk/>
          <pc:sldMk cId="2954690867" sldId="348"/>
        </pc:sldMkLst>
        <pc:spChg chg="mod">
          <ac:chgData name="Caitlin Scarlett" userId="eced7f36-a3cb-4967-bc8e-3b96053e33cb" providerId="ADAL" clId="{C446E3C1-8D0C-4D1C-9809-322A07500AAE}" dt="2026-06-22T19:51:12.930" v="234" actId="14100"/>
          <ac:spMkLst>
            <pc:docMk/>
            <pc:sldMk cId="2954690867" sldId="348"/>
            <ac:spMk id="6" creationId="{4CC6F568-B16B-7500-FE55-F9D7C841B461}"/>
          </ac:spMkLst>
        </pc:spChg>
        <pc:spChg chg="mod">
          <ac:chgData name="Caitlin Scarlett" userId="eced7f36-a3cb-4967-bc8e-3b96053e33cb" providerId="ADAL" clId="{C446E3C1-8D0C-4D1C-9809-322A07500AAE}" dt="2026-06-22T19:51:23.014" v="235" actId="1076"/>
          <ac:spMkLst>
            <pc:docMk/>
            <pc:sldMk cId="2954690867" sldId="348"/>
            <ac:spMk id="7" creationId="{E93DE7F3-E782-EB23-0384-960E947235AF}"/>
          </ac:spMkLst>
        </pc:spChg>
        <pc:spChg chg="mod">
          <ac:chgData name="Caitlin Scarlett" userId="eced7f36-a3cb-4967-bc8e-3b96053e33cb" providerId="ADAL" clId="{C446E3C1-8D0C-4D1C-9809-322A07500AAE}" dt="2026-06-22T19:48:33.645" v="212" actId="20577"/>
          <ac:spMkLst>
            <pc:docMk/>
            <pc:sldMk cId="2954690867" sldId="348"/>
            <ac:spMk id="21" creationId="{42DE2BDD-A874-0F87-CB8E-982F53FC2FDB}"/>
          </ac:spMkLst>
        </pc:spChg>
        <pc:spChg chg="mod">
          <ac:chgData name="Caitlin Scarlett" userId="eced7f36-a3cb-4967-bc8e-3b96053e33cb" providerId="ADAL" clId="{C446E3C1-8D0C-4D1C-9809-322A07500AAE}" dt="2026-06-22T19:50:18.481" v="214" actId="20577"/>
          <ac:spMkLst>
            <pc:docMk/>
            <pc:sldMk cId="2954690867" sldId="348"/>
            <ac:spMk id="28" creationId="{0F943413-3422-5734-95D2-660825AF01FE}"/>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6-22T19:48:33.645" v="212" actId="20577"/>
              <pc2:cmMkLst xmlns:pc2="http://schemas.microsoft.com/office/powerpoint/2019/9/main/command">
                <pc:docMk/>
                <pc:sldMk cId="2954690867" sldId="348"/>
                <pc2:cmMk id="{559EFDCC-5133-4A50-94E5-089B595A05AD}"/>
              </pc2:cmMkLst>
            </pc226:cmChg>
          </p:ext>
        </pc:extLst>
      </pc:sldChg>
      <pc:sldChg chg="modSp mod">
        <pc:chgData name="Caitlin Scarlett" userId="eced7f36-a3cb-4967-bc8e-3b96053e33cb" providerId="ADAL" clId="{C446E3C1-8D0C-4D1C-9809-322A07500AAE}" dt="2026-06-22T19:44:30.049" v="163" actId="6549"/>
        <pc:sldMkLst>
          <pc:docMk/>
          <pc:sldMk cId="2149871552" sldId="356"/>
        </pc:sldMkLst>
        <pc:spChg chg="mod">
          <ac:chgData name="Caitlin Scarlett" userId="eced7f36-a3cb-4967-bc8e-3b96053e33cb" providerId="ADAL" clId="{C446E3C1-8D0C-4D1C-9809-322A07500AAE}" dt="2026-06-22T19:44:30.049" v="163" actId="6549"/>
          <ac:spMkLst>
            <pc:docMk/>
            <pc:sldMk cId="2149871552" sldId="356"/>
            <ac:spMk id="2" creationId="{21F5A795-893B-7C78-155B-0720C36EA92A}"/>
          </ac:spMkLst>
        </pc:spChg>
      </pc:sldChg>
      <pc:sldChg chg="modSp mod">
        <pc:chgData name="Caitlin Scarlett" userId="eced7f36-a3cb-4967-bc8e-3b96053e33cb" providerId="ADAL" clId="{C446E3C1-8D0C-4D1C-9809-322A07500AAE}" dt="2026-06-19T15:26:48.960" v="0" actId="1076"/>
        <pc:sldMkLst>
          <pc:docMk/>
          <pc:sldMk cId="3509744307" sldId="379"/>
        </pc:sldMkLst>
        <pc:spChg chg="mod">
          <ac:chgData name="Caitlin Scarlett" userId="eced7f36-a3cb-4967-bc8e-3b96053e33cb" providerId="ADAL" clId="{C446E3C1-8D0C-4D1C-9809-322A07500AAE}" dt="2026-06-19T15:26:48.960" v="0" actId="1076"/>
          <ac:spMkLst>
            <pc:docMk/>
            <pc:sldMk cId="3509744307" sldId="379"/>
            <ac:spMk id="6" creationId="{716FDDDC-01AA-FD63-7A28-37F43D3F75BE}"/>
          </ac:spMkLst>
        </pc:spChg>
      </pc:sldChg>
      <pc:sldChg chg="modSp mod modCm">
        <pc:chgData name="Caitlin Scarlett" userId="eced7f36-a3cb-4967-bc8e-3b96053e33cb" providerId="ADAL" clId="{C446E3C1-8D0C-4D1C-9809-322A07500AAE}" dt="2026-06-22T20:55:08.619" v="404" actId="20577"/>
        <pc:sldMkLst>
          <pc:docMk/>
          <pc:sldMk cId="3048817119" sldId="408"/>
        </pc:sldMkLst>
        <pc:spChg chg="mod">
          <ac:chgData name="Caitlin Scarlett" userId="eced7f36-a3cb-4967-bc8e-3b96053e33cb" providerId="ADAL" clId="{C446E3C1-8D0C-4D1C-9809-322A07500AAE}" dt="2026-06-22T20:55:08.619" v="404" actId="20577"/>
          <ac:spMkLst>
            <pc:docMk/>
            <pc:sldMk cId="3048817119" sldId="408"/>
            <ac:spMk id="20" creationId="{6F6F43E1-9606-766D-36C6-F534986AD637}"/>
          </ac:spMkLst>
        </pc:spChg>
        <pc:spChg chg="mod">
          <ac:chgData name="Caitlin Scarlett" userId="eced7f36-a3cb-4967-bc8e-3b96053e33cb" providerId="ADAL" clId="{C446E3C1-8D0C-4D1C-9809-322A07500AAE}" dt="2026-06-22T19:59:00.724" v="339" actId="20577"/>
          <ac:spMkLst>
            <pc:docMk/>
            <pc:sldMk cId="3048817119" sldId="408"/>
            <ac:spMk id="21" creationId="{B769E32C-AC60-56BA-8965-678232D4B051}"/>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6-22T20:55:08.619" v="404" actId="20577"/>
              <pc2:cmMkLst xmlns:pc2="http://schemas.microsoft.com/office/powerpoint/2019/9/main/command">
                <pc:docMk/>
                <pc:sldMk cId="3048817119" sldId="408"/>
                <pc2:cmMk id="{3129162C-6FA8-43AE-B88A-652FDD46EFEE}"/>
              </pc2:cmMkLst>
            </pc226:cmChg>
          </p:ext>
        </pc:extLst>
      </pc:sldChg>
    </pc:docChg>
  </pc:docChgLst>
  <pc:docChgLst>
    <pc:chgData name="Rachel Grashion" userId="b5eb446e-2934-41e4-895f-ba1fce65d8b1" providerId="ADAL" clId="{2C0252C0-3128-4F38-BBF5-44B1F196DA46}"/>
    <pc:docChg chg="undo custSel addSld delSld modSld sldOrd">
      <pc:chgData name="Rachel Grashion" userId="b5eb446e-2934-41e4-895f-ba1fce65d8b1" providerId="ADAL" clId="{2C0252C0-3128-4F38-BBF5-44B1F196DA46}" dt="2026-06-24T08:58:43.979" v="3913" actId="20577"/>
      <pc:docMkLst>
        <pc:docMk/>
      </pc:docMkLst>
      <pc:sldChg chg="addSp delSp modSp mod">
        <pc:chgData name="Rachel Grashion" userId="b5eb446e-2934-41e4-895f-ba1fce65d8b1" providerId="ADAL" clId="{2C0252C0-3128-4F38-BBF5-44B1F196DA46}" dt="2026-06-24T08:58:43.979" v="3913" actId="20577"/>
        <pc:sldMkLst>
          <pc:docMk/>
          <pc:sldMk cId="2954690867" sldId="348"/>
        </pc:sldMkLst>
        <pc:spChg chg="add del mod">
          <ac:chgData name="Rachel Grashion" userId="b5eb446e-2934-41e4-895f-ba1fce65d8b1" providerId="ADAL" clId="{2C0252C0-3128-4F38-BBF5-44B1F196DA46}" dt="2026-06-24T08:27:31.044" v="3759" actId="1076"/>
          <ac:spMkLst>
            <pc:docMk/>
            <pc:sldMk cId="2954690867" sldId="348"/>
            <ac:spMk id="3" creationId="{EC8F99CC-1A0B-6D23-025B-1AB07E4E2793}"/>
          </ac:spMkLst>
        </pc:spChg>
        <pc:spChg chg="mod">
          <ac:chgData name="Rachel Grashion" userId="b5eb446e-2934-41e4-895f-ba1fce65d8b1" providerId="ADAL" clId="{2C0252C0-3128-4F38-BBF5-44B1F196DA46}" dt="2026-06-24T08:58:30.733" v="3901" actId="20577"/>
          <ac:spMkLst>
            <pc:docMk/>
            <pc:sldMk cId="2954690867" sldId="348"/>
            <ac:spMk id="20" creationId="{F472CA52-41F3-1980-A713-6118CAACBD8E}"/>
          </ac:spMkLst>
        </pc:spChg>
        <pc:spChg chg="mod">
          <ac:chgData name="Rachel Grashion" userId="b5eb446e-2934-41e4-895f-ba1fce65d8b1" providerId="ADAL" clId="{2C0252C0-3128-4F38-BBF5-44B1F196DA46}" dt="2026-06-24T08:58:43.979" v="3913" actId="20577"/>
          <ac:spMkLst>
            <pc:docMk/>
            <pc:sldMk cId="2954690867" sldId="348"/>
            <ac:spMk id="33" creationId="{0F986C8B-FD27-43E3-091A-AFE0C558FB88}"/>
          </ac:spMkLst>
        </pc:spChg>
        <pc:spChg chg="mod">
          <ac:chgData name="Rachel Grashion" userId="b5eb446e-2934-41e4-895f-ba1fce65d8b1" providerId="ADAL" clId="{2C0252C0-3128-4F38-BBF5-44B1F196DA46}" dt="2026-06-24T08:58:03.884" v="3899" actId="20577"/>
          <ac:spMkLst>
            <pc:docMk/>
            <pc:sldMk cId="2954690867" sldId="348"/>
            <ac:spMk id="36" creationId="{E582323F-2CC1-992B-E836-F05655418E3B}"/>
          </ac:spMkLst>
        </pc:spChg>
        <pc:grpChg chg="mod">
          <ac:chgData name="Rachel Grashion" userId="b5eb446e-2934-41e4-895f-ba1fce65d8b1" providerId="ADAL" clId="{2C0252C0-3128-4F38-BBF5-44B1F196DA46}" dt="2026-06-24T08:27:40.910" v="3760" actId="1076"/>
          <ac:grpSpMkLst>
            <pc:docMk/>
            <pc:sldMk cId="2954690867" sldId="348"/>
            <ac:grpSpMk id="26" creationId="{AA5E979D-831E-C559-92E3-C35297563B65}"/>
          </ac:grpSpMkLst>
        </pc:grpChg>
      </pc:sldChg>
      <pc:sldChg chg="modSp mod">
        <pc:chgData name="Rachel Grashion" userId="b5eb446e-2934-41e4-895f-ba1fce65d8b1" providerId="ADAL" clId="{2C0252C0-3128-4F38-BBF5-44B1F196DA46}" dt="2026-06-19T13:40:04.909" v="49" actId="20577"/>
        <pc:sldMkLst>
          <pc:docMk/>
          <pc:sldMk cId="2149871552" sldId="356"/>
        </pc:sldMkLst>
        <pc:spChg chg="mod">
          <ac:chgData name="Rachel Grashion" userId="b5eb446e-2934-41e4-895f-ba1fce65d8b1" providerId="ADAL" clId="{2C0252C0-3128-4F38-BBF5-44B1F196DA46}" dt="2026-06-19T13:40:04.909" v="49" actId="20577"/>
          <ac:spMkLst>
            <pc:docMk/>
            <pc:sldMk cId="2149871552" sldId="356"/>
            <ac:spMk id="2" creationId="{21F5A795-893B-7C78-155B-0720C36EA92A}"/>
          </ac:spMkLst>
        </pc:spChg>
      </pc:sldChg>
      <pc:sldChg chg="modSp mod modCm">
        <pc:chgData name="Rachel Grashion" userId="b5eb446e-2934-41e4-895f-ba1fce65d8b1" providerId="ADAL" clId="{2C0252C0-3128-4F38-BBF5-44B1F196DA46}" dt="2026-06-22T11:03:21.015" v="2730" actId="20577"/>
        <pc:sldMkLst>
          <pc:docMk/>
          <pc:sldMk cId="2235957207" sldId="370"/>
        </pc:sldMkLst>
        <pc:spChg chg="mod">
          <ac:chgData name="Rachel Grashion" userId="b5eb446e-2934-41e4-895f-ba1fce65d8b1" providerId="ADAL" clId="{2C0252C0-3128-4F38-BBF5-44B1F196DA46}" dt="2026-06-22T11:03:21.015" v="2730" actId="20577"/>
          <ac:spMkLst>
            <pc:docMk/>
            <pc:sldMk cId="2235957207" sldId="370"/>
            <ac:spMk id="6" creationId="{F69DDBF8-7151-4641-048D-2B9042F310DD}"/>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22T11:03:21.015" v="2730" actId="20577"/>
              <pc2:cmMkLst xmlns:pc2="http://schemas.microsoft.com/office/powerpoint/2019/9/main/command">
                <pc:docMk/>
                <pc:sldMk cId="2235957207" sldId="370"/>
                <pc2:cmMk id="{D52620ED-BA40-4054-B8CF-502FC1EC7C46}"/>
              </pc2:cmMkLst>
            </pc226:cmChg>
          </p:ext>
        </pc:extLst>
      </pc:sldChg>
      <pc:sldChg chg="modSp del mod modCm">
        <pc:chgData name="Rachel Grashion" userId="b5eb446e-2934-41e4-895f-ba1fce65d8b1" providerId="ADAL" clId="{2C0252C0-3128-4F38-BBF5-44B1F196DA46}" dt="2026-06-24T08:20:55.764" v="3727" actId="47"/>
        <pc:sldMkLst>
          <pc:docMk/>
          <pc:sldMk cId="2969833369" sldId="384"/>
        </pc:sldMkLst>
        <pc:spChg chg="mod">
          <ac:chgData name="Rachel Grashion" userId="b5eb446e-2934-41e4-895f-ba1fce65d8b1" providerId="ADAL" clId="{2C0252C0-3128-4F38-BBF5-44B1F196DA46}" dt="2026-06-24T08:07:26.286" v="2938" actId="20577"/>
          <ac:spMkLst>
            <pc:docMk/>
            <pc:sldMk cId="2969833369" sldId="384"/>
            <ac:spMk id="2" creationId="{3AC4AA89-DBAB-B890-D76F-FA6A8819B330}"/>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9T14:08:38.647" v="957" actId="20577"/>
              <pc2:cmMkLst xmlns:pc2="http://schemas.microsoft.com/office/powerpoint/2019/9/main/command">
                <pc:docMk/>
                <pc:sldMk cId="2969833369" sldId="384"/>
                <pc2:cmMk id="{1CD4772B-F603-4C4D-861D-907B8E5F942F}"/>
              </pc2:cmMkLst>
            </pc226:cmChg>
            <pc226:cmChg xmlns:pc226="http://schemas.microsoft.com/office/powerpoint/2022/06/main/command" chg="mod">
              <pc226:chgData name="Rachel Grashion" userId="b5eb446e-2934-41e4-895f-ba1fce65d8b1" providerId="ADAL" clId="{2C0252C0-3128-4F38-BBF5-44B1F196DA46}" dt="2026-06-19T14:08:38.647" v="957" actId="20577"/>
              <pc2:cmMkLst xmlns:pc2="http://schemas.microsoft.com/office/powerpoint/2019/9/main/command">
                <pc:docMk/>
                <pc:sldMk cId="2969833369" sldId="384"/>
                <pc2:cmMk id="{A42A725D-687D-4D30-89AA-4AB1515F2198}"/>
              </pc2:cmMkLst>
            </pc226:cmChg>
          </p:ext>
        </pc:extLst>
      </pc:sldChg>
      <pc:sldChg chg="modSp mod ord">
        <pc:chgData name="Rachel Grashion" userId="b5eb446e-2934-41e4-895f-ba1fce65d8b1" providerId="ADAL" clId="{2C0252C0-3128-4F38-BBF5-44B1F196DA46}" dt="2026-06-24T08:06:09.197" v="2826" actId="20577"/>
        <pc:sldMkLst>
          <pc:docMk/>
          <pc:sldMk cId="3048817119" sldId="408"/>
        </pc:sldMkLst>
        <pc:spChg chg="mod">
          <ac:chgData name="Rachel Grashion" userId="b5eb446e-2934-41e4-895f-ba1fce65d8b1" providerId="ADAL" clId="{2C0252C0-3128-4F38-BBF5-44B1F196DA46}" dt="2026-06-19T13:43:14.992" v="174" actId="20577"/>
          <ac:spMkLst>
            <pc:docMk/>
            <pc:sldMk cId="3048817119" sldId="408"/>
            <ac:spMk id="3" creationId="{862E9A5C-A724-4FB1-0DB5-48559A9455C5}"/>
          </ac:spMkLst>
        </pc:spChg>
        <pc:spChg chg="mod">
          <ac:chgData name="Rachel Grashion" userId="b5eb446e-2934-41e4-895f-ba1fce65d8b1" providerId="ADAL" clId="{2C0252C0-3128-4F38-BBF5-44B1F196DA46}" dt="2026-06-24T08:06:09.197" v="2826" actId="20577"/>
          <ac:spMkLst>
            <pc:docMk/>
            <pc:sldMk cId="3048817119" sldId="408"/>
            <ac:spMk id="8" creationId="{07F387F0-DE89-6A54-6D26-6E62B02B478F}"/>
          </ac:spMkLst>
        </pc:spChg>
        <pc:spChg chg="mod">
          <ac:chgData name="Rachel Grashion" userId="b5eb446e-2934-41e4-895f-ba1fce65d8b1" providerId="ADAL" clId="{2C0252C0-3128-4F38-BBF5-44B1F196DA46}" dt="2026-06-22T09:30:14.799" v="969" actId="6549"/>
          <ac:spMkLst>
            <pc:docMk/>
            <pc:sldMk cId="3048817119" sldId="408"/>
            <ac:spMk id="20" creationId="{6F6F43E1-9606-766D-36C6-F534986AD637}"/>
          </ac:spMkLst>
        </pc:spChg>
        <pc:spChg chg="mod">
          <ac:chgData name="Rachel Grashion" userId="b5eb446e-2934-41e4-895f-ba1fce65d8b1" providerId="ADAL" clId="{2C0252C0-3128-4F38-BBF5-44B1F196DA46}" dt="2026-06-19T13:46:41.662" v="391" actId="313"/>
          <ac:spMkLst>
            <pc:docMk/>
            <pc:sldMk cId="3048817119" sldId="408"/>
            <ac:spMk id="21" creationId="{B769E32C-AC60-56BA-8965-678232D4B051}"/>
          </ac:spMkLst>
        </pc:spChg>
        <pc:spChg chg="mod">
          <ac:chgData name="Rachel Grashion" userId="b5eb446e-2934-41e4-895f-ba1fce65d8b1" providerId="ADAL" clId="{2C0252C0-3128-4F38-BBF5-44B1F196DA46}" dt="2026-06-22T09:52:53.117" v="1107" actId="20577"/>
          <ac:spMkLst>
            <pc:docMk/>
            <pc:sldMk cId="3048817119" sldId="408"/>
            <ac:spMk id="22" creationId="{5A085A7D-0CD3-754E-5AA9-9D1F0AB72B14}"/>
          </ac:spMkLst>
        </pc:spChg>
      </pc:sldChg>
      <pc:sldChg chg="delSp modSp mod ord modCm">
        <pc:chgData name="Rachel Grashion" userId="b5eb446e-2934-41e4-895f-ba1fce65d8b1" providerId="ADAL" clId="{2C0252C0-3128-4F38-BBF5-44B1F196DA46}" dt="2026-06-24T08:23:36.789" v="3753" actId="33524"/>
        <pc:sldMkLst>
          <pc:docMk/>
          <pc:sldMk cId="1382772260" sldId="412"/>
        </pc:sldMkLst>
        <pc:spChg chg="mod">
          <ac:chgData name="Rachel Grashion" userId="b5eb446e-2934-41e4-895f-ba1fce65d8b1" providerId="ADAL" clId="{2C0252C0-3128-4F38-BBF5-44B1F196DA46}" dt="2026-06-24T08:23:20.909" v="3752" actId="1076"/>
          <ac:spMkLst>
            <pc:docMk/>
            <pc:sldMk cId="1382772260" sldId="412"/>
            <ac:spMk id="10" creationId="{768B316C-CBE7-938D-3361-F6E922D88B58}"/>
          </ac:spMkLst>
        </pc:spChg>
        <pc:spChg chg="mod">
          <ac:chgData name="Rachel Grashion" userId="b5eb446e-2934-41e4-895f-ba1fce65d8b1" providerId="ADAL" clId="{2C0252C0-3128-4F38-BBF5-44B1F196DA46}" dt="2026-06-24T08:23:36.789" v="3753" actId="33524"/>
          <ac:spMkLst>
            <pc:docMk/>
            <pc:sldMk cId="1382772260" sldId="412"/>
            <ac:spMk id="20" creationId="{F1C0E0A3-3232-3BDB-A3F5-0B7FD0336CCC}"/>
          </ac:spMkLst>
        </pc:spChg>
        <pc:spChg chg="mod">
          <ac:chgData name="Rachel Grashion" userId="b5eb446e-2934-41e4-895f-ba1fce65d8b1" providerId="ADAL" clId="{2C0252C0-3128-4F38-BBF5-44B1F196DA46}" dt="2026-06-24T08:22:47.631" v="3747" actId="1076"/>
          <ac:spMkLst>
            <pc:docMk/>
            <pc:sldMk cId="1382772260" sldId="412"/>
            <ac:spMk id="33" creationId="{5A23ED31-EF2A-6025-4AF9-4DCA6C393C0C}"/>
          </ac:spMkLst>
        </pc:spChg>
        <pc:spChg chg="del mod">
          <ac:chgData name="Rachel Grashion" userId="b5eb446e-2934-41e4-895f-ba1fce65d8b1" providerId="ADAL" clId="{2C0252C0-3128-4F38-BBF5-44B1F196DA46}" dt="2026-06-24T08:22:25.299" v="3742" actId="478"/>
          <ac:spMkLst>
            <pc:docMk/>
            <pc:sldMk cId="1382772260" sldId="412"/>
            <ac:spMk id="55" creationId="{AC242F62-07DC-DB7F-A345-72E2667F03EC}"/>
          </ac:spMkLst>
        </pc:spChg>
        <pc:grpChg chg="mod">
          <ac:chgData name="Rachel Grashion" userId="b5eb446e-2934-41e4-895f-ba1fce65d8b1" providerId="ADAL" clId="{2C0252C0-3128-4F38-BBF5-44B1F196DA46}" dt="2026-06-24T08:23:09.811" v="3749" actId="1076"/>
          <ac:grpSpMkLst>
            <pc:docMk/>
            <pc:sldMk cId="1382772260" sldId="412"/>
            <ac:grpSpMk id="5" creationId="{7F6C1372-A03C-73FA-838B-EB04CFD012EA}"/>
          </ac:grpSpMkLst>
        </pc:grpChg>
        <pc:cxnChg chg="del">
          <ac:chgData name="Rachel Grashion" userId="b5eb446e-2934-41e4-895f-ba1fce65d8b1" providerId="ADAL" clId="{2C0252C0-3128-4F38-BBF5-44B1F196DA46}" dt="2026-06-24T08:23:16.093" v="3751" actId="478"/>
          <ac:cxnSpMkLst>
            <pc:docMk/>
            <pc:sldMk cId="1382772260" sldId="412"/>
            <ac:cxnSpMk id="60" creationId="{37B9BACC-5C63-74E0-45E9-D39FD63747BD}"/>
          </ac:cxnSpMkLst>
        </pc:cxn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24T08:23:36.789" v="3753" actId="33524"/>
              <pc2:cmMkLst xmlns:pc2="http://schemas.microsoft.com/office/powerpoint/2019/9/main/command">
                <pc:docMk/>
                <pc:sldMk cId="1382772260" sldId="412"/>
                <pc2:cmMk id="{7A68CFC3-40FE-4DFD-ABAE-BA7E073C9589}"/>
              </pc2:cmMkLst>
            </pc226:cmChg>
          </p:ext>
        </pc:extLst>
      </pc:sldChg>
      <pc:sldChg chg="modSp mod">
        <pc:chgData name="Rachel Grashion" userId="b5eb446e-2934-41e4-895f-ba1fce65d8b1" providerId="ADAL" clId="{2C0252C0-3128-4F38-BBF5-44B1F196DA46}" dt="2026-06-24T08:46:04.810" v="3885" actId="33524"/>
        <pc:sldMkLst>
          <pc:docMk/>
          <pc:sldMk cId="100522522" sldId="413"/>
        </pc:sldMkLst>
        <pc:spChg chg="mod">
          <ac:chgData name="Rachel Grashion" userId="b5eb446e-2934-41e4-895f-ba1fce65d8b1" providerId="ADAL" clId="{2C0252C0-3128-4F38-BBF5-44B1F196DA46}" dt="2026-06-22T10:14:20.060" v="1919" actId="20577"/>
          <ac:spMkLst>
            <pc:docMk/>
            <pc:sldMk cId="100522522" sldId="413"/>
            <ac:spMk id="20" creationId="{E1BF2C34-D0B4-A81F-FAD0-6E684739D82B}"/>
          </ac:spMkLst>
        </pc:spChg>
        <pc:spChg chg="mod">
          <ac:chgData name="Rachel Grashion" userId="b5eb446e-2934-41e4-895f-ba1fce65d8b1" providerId="ADAL" clId="{2C0252C0-3128-4F38-BBF5-44B1F196DA46}" dt="2026-06-22T10:13:04.864" v="1905" actId="20577"/>
          <ac:spMkLst>
            <pc:docMk/>
            <pc:sldMk cId="100522522" sldId="413"/>
            <ac:spMk id="22" creationId="{38A97072-6ABC-A38D-30EE-B0C45350C9A9}"/>
          </ac:spMkLst>
        </pc:spChg>
        <pc:spChg chg="mod">
          <ac:chgData name="Rachel Grashion" userId="b5eb446e-2934-41e4-895f-ba1fce65d8b1" providerId="ADAL" clId="{2C0252C0-3128-4F38-BBF5-44B1F196DA46}" dt="2026-06-24T08:45:53.356" v="3884"/>
          <ac:spMkLst>
            <pc:docMk/>
            <pc:sldMk cId="100522522" sldId="413"/>
            <ac:spMk id="78" creationId="{72D6565B-0C62-49B9-C9FF-BB6207D7A328}"/>
          </ac:spMkLst>
        </pc:spChg>
        <pc:spChg chg="mod">
          <ac:chgData name="Rachel Grashion" userId="b5eb446e-2934-41e4-895f-ba1fce65d8b1" providerId="ADAL" clId="{2C0252C0-3128-4F38-BBF5-44B1F196DA46}" dt="2026-06-24T08:46:04.810" v="3885" actId="33524"/>
          <ac:spMkLst>
            <pc:docMk/>
            <pc:sldMk cId="100522522" sldId="413"/>
            <ac:spMk id="90" creationId="{599C2DB1-164D-FF19-B934-08BA13E788B8}"/>
          </ac:spMkLst>
        </pc:spChg>
      </pc:sldChg>
      <pc:sldChg chg="delSp modSp del mod modCm">
        <pc:chgData name="Rachel Grashion" userId="b5eb446e-2934-41e4-895f-ba1fce65d8b1" providerId="ADAL" clId="{2C0252C0-3128-4F38-BBF5-44B1F196DA46}" dt="2026-06-24T08:57:48.935" v="3886" actId="47"/>
        <pc:sldMkLst>
          <pc:docMk/>
          <pc:sldMk cId="1451465447" sldId="414"/>
        </pc:sldMkLst>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22T10:43:00.059" v="2034" actId="20577"/>
              <pc2:cmMkLst xmlns:pc2="http://schemas.microsoft.com/office/powerpoint/2019/9/main/command">
                <pc:docMk/>
                <pc:sldMk cId="1451465447" sldId="414"/>
                <pc2:cmMk id="{4E5BAA2B-C155-4F20-9A83-DC4EA9D6E5AC}"/>
              </pc2:cmMkLst>
            </pc226:cmChg>
          </p:ext>
        </pc:extLst>
      </pc:sldChg>
      <pc:sldChg chg="modSp mod">
        <pc:chgData name="Rachel Grashion" userId="b5eb446e-2934-41e4-895f-ba1fce65d8b1" providerId="ADAL" clId="{2C0252C0-3128-4F38-BBF5-44B1F196DA46}" dt="2026-06-22T10:07:23.152" v="1794" actId="5793"/>
        <pc:sldMkLst>
          <pc:docMk/>
          <pc:sldMk cId="979900610" sldId="416"/>
        </pc:sldMkLst>
        <pc:spChg chg="mod">
          <ac:chgData name="Rachel Grashion" userId="b5eb446e-2934-41e4-895f-ba1fce65d8b1" providerId="ADAL" clId="{2C0252C0-3128-4F38-BBF5-44B1F196DA46}" dt="2026-06-22T09:54:04.946" v="1164" actId="20577"/>
          <ac:spMkLst>
            <pc:docMk/>
            <pc:sldMk cId="979900610" sldId="416"/>
            <ac:spMk id="4" creationId="{68E298E6-4482-F154-7004-7544B6059378}"/>
          </ac:spMkLst>
        </pc:spChg>
        <pc:spChg chg="mod">
          <ac:chgData name="Rachel Grashion" userId="b5eb446e-2934-41e4-895f-ba1fce65d8b1" providerId="ADAL" clId="{2C0252C0-3128-4F38-BBF5-44B1F196DA46}" dt="2026-06-22T09:59:05.572" v="1175" actId="20577"/>
          <ac:spMkLst>
            <pc:docMk/>
            <pc:sldMk cId="979900610" sldId="416"/>
            <ac:spMk id="11" creationId="{E514DEAB-2D73-7965-AFCF-165FB556ECA1}"/>
          </ac:spMkLst>
        </pc:spChg>
        <pc:spChg chg="mod">
          <ac:chgData name="Rachel Grashion" userId="b5eb446e-2934-41e4-895f-ba1fce65d8b1" providerId="ADAL" clId="{2C0252C0-3128-4F38-BBF5-44B1F196DA46}" dt="2026-06-22T10:06:35.669" v="1786" actId="20577"/>
          <ac:spMkLst>
            <pc:docMk/>
            <pc:sldMk cId="979900610" sldId="416"/>
            <ac:spMk id="13" creationId="{26403C7A-4A5B-2D3C-1DD3-9633DB01F6DD}"/>
          </ac:spMkLst>
        </pc:spChg>
        <pc:spChg chg="mod">
          <ac:chgData name="Rachel Grashion" userId="b5eb446e-2934-41e4-895f-ba1fce65d8b1" providerId="ADAL" clId="{2C0252C0-3128-4F38-BBF5-44B1F196DA46}" dt="2026-06-22T10:07:23.152" v="1794" actId="5793"/>
          <ac:spMkLst>
            <pc:docMk/>
            <pc:sldMk cId="979900610" sldId="416"/>
            <ac:spMk id="14" creationId="{8DAD059C-C3DE-2A2E-12B2-B9981E20390D}"/>
          </ac:spMkLst>
        </pc:spChg>
        <pc:grpChg chg="mod">
          <ac:chgData name="Rachel Grashion" userId="b5eb446e-2934-41e4-895f-ba1fce65d8b1" providerId="ADAL" clId="{2C0252C0-3128-4F38-BBF5-44B1F196DA46}" dt="2026-06-22T10:06:18.674" v="1783" actId="14100"/>
          <ac:grpSpMkLst>
            <pc:docMk/>
            <pc:sldMk cId="979900610" sldId="416"/>
            <ac:grpSpMk id="2" creationId="{8C1C32F5-B616-F08F-AB12-0C00216E6968}"/>
          </ac:grpSpMkLst>
        </pc:grpChg>
        <pc:grpChg chg="mod">
          <ac:chgData name="Rachel Grashion" userId="b5eb446e-2934-41e4-895f-ba1fce65d8b1" providerId="ADAL" clId="{2C0252C0-3128-4F38-BBF5-44B1F196DA46}" dt="2026-06-22T10:06:23.930" v="1785" actId="14100"/>
          <ac:grpSpMkLst>
            <pc:docMk/>
            <pc:sldMk cId="979900610" sldId="416"/>
            <ac:grpSpMk id="7" creationId="{256A6761-EB0F-8984-6D08-21B540F5B2F7}"/>
          </ac:grpSpMkLst>
        </pc:grpChg>
        <pc:grpChg chg="mod">
          <ac:chgData name="Rachel Grashion" userId="b5eb446e-2934-41e4-895f-ba1fce65d8b1" providerId="ADAL" clId="{2C0252C0-3128-4F38-BBF5-44B1F196DA46}" dt="2026-06-22T10:06:15.471" v="1782" actId="14100"/>
          <ac:grpSpMkLst>
            <pc:docMk/>
            <pc:sldMk cId="979900610" sldId="416"/>
            <ac:grpSpMk id="8" creationId="{B735CA70-582F-CD95-A869-3E6ACE9A3AAF}"/>
          </ac:grpSpMkLst>
        </pc:grpChg>
      </pc:sldChg>
      <pc:sldChg chg="addSp modSp add mod">
        <pc:chgData name="Rachel Grashion" userId="b5eb446e-2934-41e4-895f-ba1fce65d8b1" providerId="ADAL" clId="{2C0252C0-3128-4F38-BBF5-44B1F196DA46}" dt="2026-06-19T13:54:04.060" v="630" actId="208"/>
        <pc:sldMkLst>
          <pc:docMk/>
          <pc:sldMk cId="2984437751" sldId="417"/>
        </pc:sldMkLst>
        <pc:spChg chg="add mod">
          <ac:chgData name="Rachel Grashion" userId="b5eb446e-2934-41e4-895f-ba1fce65d8b1" providerId="ADAL" clId="{2C0252C0-3128-4F38-BBF5-44B1F196DA46}" dt="2026-06-19T13:53:49.433" v="627" actId="208"/>
          <ac:spMkLst>
            <pc:docMk/>
            <pc:sldMk cId="2984437751" sldId="417"/>
            <ac:spMk id="2" creationId="{5741A1AD-0B05-809F-AAFD-538D51547259}"/>
          </ac:spMkLst>
        </pc:spChg>
        <pc:spChg chg="add mod">
          <ac:chgData name="Rachel Grashion" userId="b5eb446e-2934-41e4-895f-ba1fce65d8b1" providerId="ADAL" clId="{2C0252C0-3128-4F38-BBF5-44B1F196DA46}" dt="2026-06-19T13:54:04.060" v="630" actId="208"/>
          <ac:spMkLst>
            <pc:docMk/>
            <pc:sldMk cId="2984437751" sldId="417"/>
            <ac:spMk id="3" creationId="{3F7C161E-FC8E-9089-E247-D66371B9962B}"/>
          </ac:spMkLst>
        </pc:spChg>
        <pc:spChg chg="mod">
          <ac:chgData name="Rachel Grashion" userId="b5eb446e-2934-41e4-895f-ba1fce65d8b1" providerId="ADAL" clId="{2C0252C0-3128-4F38-BBF5-44B1F196DA46}" dt="2026-06-19T13:42:55.293" v="146" actId="20577"/>
          <ac:spMkLst>
            <pc:docMk/>
            <pc:sldMk cId="2984437751" sldId="417"/>
            <ac:spMk id="6" creationId="{1DD00ACB-7AB1-BE23-B72E-4880840C8D3D}"/>
          </ac:spMkLst>
        </pc:spChg>
      </pc:sldChg>
      <pc:sldChg chg="modSp mod modCm">
        <pc:chgData name="Rachel Grashion" userId="b5eb446e-2934-41e4-895f-ba1fce65d8b1" providerId="ADAL" clId="{2C0252C0-3128-4F38-BBF5-44B1F196DA46}" dt="2026-06-24T08:32:45.792" v="3860" actId="14100"/>
        <pc:sldMkLst>
          <pc:docMk/>
          <pc:sldMk cId="4198760161" sldId="418"/>
        </pc:sldMkLst>
        <pc:spChg chg="mod">
          <ac:chgData name="Rachel Grashion" userId="b5eb446e-2934-41e4-895f-ba1fce65d8b1" providerId="ADAL" clId="{2C0252C0-3128-4F38-BBF5-44B1F196DA46}" dt="2026-06-24T08:29:32.366" v="3773" actId="20577"/>
          <ac:spMkLst>
            <pc:docMk/>
            <pc:sldMk cId="4198760161" sldId="418"/>
            <ac:spMk id="9" creationId="{EDF295AB-C8BD-4837-6D02-D3A5F96C972B}"/>
          </ac:spMkLst>
        </pc:spChg>
        <pc:spChg chg="mod">
          <ac:chgData name="Rachel Grashion" userId="b5eb446e-2934-41e4-895f-ba1fce65d8b1" providerId="ADAL" clId="{2C0252C0-3128-4F38-BBF5-44B1F196DA46}" dt="2026-06-24T08:29:41.728" v="3774" actId="14100"/>
          <ac:spMkLst>
            <pc:docMk/>
            <pc:sldMk cId="4198760161" sldId="418"/>
            <ac:spMk id="15" creationId="{C70623FF-84BB-77AC-711A-78DD4B2630BF}"/>
          </ac:spMkLst>
        </pc:spChg>
        <pc:spChg chg="mod">
          <ac:chgData name="Rachel Grashion" userId="b5eb446e-2934-41e4-895f-ba1fce65d8b1" providerId="ADAL" clId="{2C0252C0-3128-4F38-BBF5-44B1F196DA46}" dt="2026-06-24T08:32:45.792" v="3860" actId="14100"/>
          <ac:spMkLst>
            <pc:docMk/>
            <pc:sldMk cId="4198760161" sldId="418"/>
            <ac:spMk id="36" creationId="{1B97A71E-F425-C64F-F265-69996481C8D8}"/>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24T08:32:41.269" v="3859" actId="20577"/>
              <pc2:cmMkLst xmlns:pc2="http://schemas.microsoft.com/office/powerpoint/2019/9/main/command">
                <pc:docMk/>
                <pc:sldMk cId="4198760161" sldId="418"/>
                <pc2:cmMk id="{1C382CBF-3B48-4483-B843-65E72032B1BE}"/>
              </pc2:cmMkLst>
            </pc226:cmChg>
          </p:ext>
        </pc:extLst>
      </pc:sldChg>
      <pc:sldChg chg="modSp mod">
        <pc:chgData name="Rachel Grashion" userId="b5eb446e-2934-41e4-895f-ba1fce65d8b1" providerId="ADAL" clId="{2C0252C0-3128-4F38-BBF5-44B1F196DA46}" dt="2026-06-22T10:09:39.691" v="1798" actId="20577"/>
        <pc:sldMkLst>
          <pc:docMk/>
          <pc:sldMk cId="1320250574" sldId="419"/>
        </pc:sldMkLst>
        <pc:spChg chg="mod">
          <ac:chgData name="Rachel Grashion" userId="b5eb446e-2934-41e4-895f-ba1fce65d8b1" providerId="ADAL" clId="{2C0252C0-3128-4F38-BBF5-44B1F196DA46}" dt="2026-06-22T10:09:39.691" v="1798" actId="20577"/>
          <ac:spMkLst>
            <pc:docMk/>
            <pc:sldMk cId="1320250574" sldId="419"/>
            <ac:spMk id="6" creationId="{F0016A2E-2BA8-272B-3FFA-F252CE5E2C2F}"/>
          </ac:spMkLst>
        </pc:spChg>
      </pc:sldChg>
      <pc:sldChg chg="delSp modSp del mod ord">
        <pc:chgData name="Rachel Grashion" userId="b5eb446e-2934-41e4-895f-ba1fce65d8b1" providerId="ADAL" clId="{2C0252C0-3128-4F38-BBF5-44B1F196DA46}" dt="2026-06-24T08:42:29.273" v="3878" actId="47"/>
        <pc:sldMkLst>
          <pc:docMk/>
          <pc:sldMk cId="997389971" sldId="420"/>
        </pc:sldMkLst>
        <pc:spChg chg="del mod">
          <ac:chgData name="Rachel Grashion" userId="b5eb446e-2934-41e4-895f-ba1fce65d8b1" providerId="ADAL" clId="{2C0252C0-3128-4F38-BBF5-44B1F196DA46}" dt="2026-06-24T08:42:27.313" v="3877" actId="478"/>
          <ac:spMkLst>
            <pc:docMk/>
            <pc:sldMk cId="997389971" sldId="420"/>
            <ac:spMk id="2" creationId="{AF6B15EC-B489-2586-4EF4-66B2C452B90E}"/>
          </ac:spMkLst>
        </pc:spChg>
      </pc:sldChg>
      <pc:sldChg chg="modSp mod">
        <pc:chgData name="Rachel Grashion" userId="b5eb446e-2934-41e4-895f-ba1fce65d8b1" providerId="ADAL" clId="{2C0252C0-3128-4F38-BBF5-44B1F196DA46}" dt="2026-06-22T10:53:29.875" v="2563" actId="20577"/>
        <pc:sldMkLst>
          <pc:docMk/>
          <pc:sldMk cId="184277379" sldId="422"/>
        </pc:sldMkLst>
        <pc:spChg chg="mod">
          <ac:chgData name="Rachel Grashion" userId="b5eb446e-2934-41e4-895f-ba1fce65d8b1" providerId="ADAL" clId="{2C0252C0-3128-4F38-BBF5-44B1F196DA46}" dt="2026-06-22T10:49:52.395" v="2288" actId="1076"/>
          <ac:spMkLst>
            <pc:docMk/>
            <pc:sldMk cId="184277379" sldId="422"/>
            <ac:spMk id="3" creationId="{3DA16FD2-9A12-4F40-9ACA-E5CFEDFB541A}"/>
          </ac:spMkLst>
        </pc:spChg>
        <pc:spChg chg="mod">
          <ac:chgData name="Rachel Grashion" userId="b5eb446e-2934-41e4-895f-ba1fce65d8b1" providerId="ADAL" clId="{2C0252C0-3128-4F38-BBF5-44B1F196DA46}" dt="2026-06-22T10:52:28.570" v="2523" actId="20577"/>
          <ac:spMkLst>
            <pc:docMk/>
            <pc:sldMk cId="184277379" sldId="422"/>
            <ac:spMk id="4" creationId="{C860F9E0-43B8-9E91-35D4-25711266A5B1}"/>
          </ac:spMkLst>
        </pc:spChg>
        <pc:spChg chg="mod">
          <ac:chgData name="Rachel Grashion" userId="b5eb446e-2934-41e4-895f-ba1fce65d8b1" providerId="ADAL" clId="{2C0252C0-3128-4F38-BBF5-44B1F196DA46}" dt="2026-06-22T10:52:46.432" v="2531" actId="20577"/>
          <ac:spMkLst>
            <pc:docMk/>
            <pc:sldMk cId="184277379" sldId="422"/>
            <ac:spMk id="9" creationId="{BBFDEC7D-18D3-3353-C858-F7BF6977565F}"/>
          </ac:spMkLst>
        </pc:spChg>
        <pc:spChg chg="mod">
          <ac:chgData name="Rachel Grashion" userId="b5eb446e-2934-41e4-895f-ba1fce65d8b1" providerId="ADAL" clId="{2C0252C0-3128-4F38-BBF5-44B1F196DA46}" dt="2026-06-22T10:53:29.875" v="2563" actId="20577"/>
          <ac:spMkLst>
            <pc:docMk/>
            <pc:sldMk cId="184277379" sldId="422"/>
            <ac:spMk id="12" creationId="{14764AA7-86E3-5B0A-7E1F-4315B014112D}"/>
          </ac:spMkLst>
        </pc:spChg>
        <pc:spChg chg="mod">
          <ac:chgData name="Rachel Grashion" userId="b5eb446e-2934-41e4-895f-ba1fce65d8b1" providerId="ADAL" clId="{2C0252C0-3128-4F38-BBF5-44B1F196DA46}" dt="2026-06-22T10:50:06.471" v="2301" actId="6549"/>
          <ac:spMkLst>
            <pc:docMk/>
            <pc:sldMk cId="184277379" sldId="422"/>
            <ac:spMk id="55" creationId="{5B8EB183-DD9A-C2F0-2162-C420F3AABF91}"/>
          </ac:spMkLst>
        </pc:spChg>
        <pc:grpChg chg="mod">
          <ac:chgData name="Rachel Grashion" userId="b5eb446e-2934-41e4-895f-ba1fce65d8b1" providerId="ADAL" clId="{2C0252C0-3128-4F38-BBF5-44B1F196DA46}" dt="2026-06-22T10:52:13.485" v="2513" actId="14100"/>
          <ac:grpSpMkLst>
            <pc:docMk/>
            <pc:sldMk cId="184277379" sldId="422"/>
            <ac:grpSpMk id="68" creationId="{4DFFB797-DD44-5D6F-AD6E-0EFDD3BE6644}"/>
          </ac:grpSpMkLst>
        </pc:grpChg>
      </pc:sldChg>
      <pc:sldChg chg="modSp mod">
        <pc:chgData name="Rachel Grashion" userId="b5eb446e-2934-41e4-895f-ba1fce65d8b1" providerId="ADAL" clId="{2C0252C0-3128-4F38-BBF5-44B1F196DA46}" dt="2026-06-22T11:01:50.643" v="2679" actId="20577"/>
        <pc:sldMkLst>
          <pc:docMk/>
          <pc:sldMk cId="2894139854" sldId="423"/>
        </pc:sldMkLst>
        <pc:spChg chg="mod">
          <ac:chgData name="Rachel Grashion" userId="b5eb446e-2934-41e4-895f-ba1fce65d8b1" providerId="ADAL" clId="{2C0252C0-3128-4F38-BBF5-44B1F196DA46}" dt="2026-06-22T11:01:04.943" v="2666" actId="20577"/>
          <ac:spMkLst>
            <pc:docMk/>
            <pc:sldMk cId="2894139854" sldId="423"/>
            <ac:spMk id="4" creationId="{1E3BDF96-7DFA-DF5B-FE41-80535484BCCE}"/>
          </ac:spMkLst>
        </pc:spChg>
        <pc:spChg chg="mod">
          <ac:chgData name="Rachel Grashion" userId="b5eb446e-2934-41e4-895f-ba1fce65d8b1" providerId="ADAL" clId="{2C0252C0-3128-4F38-BBF5-44B1F196DA46}" dt="2026-06-22T11:01:25.900" v="2668" actId="20577"/>
          <ac:spMkLst>
            <pc:docMk/>
            <pc:sldMk cId="2894139854" sldId="423"/>
            <ac:spMk id="9" creationId="{5D1C0256-5BBB-87D3-4CC6-5528BE4EA841}"/>
          </ac:spMkLst>
        </pc:spChg>
        <pc:spChg chg="mod">
          <ac:chgData name="Rachel Grashion" userId="b5eb446e-2934-41e4-895f-ba1fce65d8b1" providerId="ADAL" clId="{2C0252C0-3128-4F38-BBF5-44B1F196DA46}" dt="2026-06-22T11:01:50.643" v="2679" actId="20577"/>
          <ac:spMkLst>
            <pc:docMk/>
            <pc:sldMk cId="2894139854" sldId="423"/>
            <ac:spMk id="12" creationId="{74CC0685-2BF1-5276-7E9C-DE4E00F02C1D}"/>
          </ac:spMkLst>
        </pc:spChg>
        <pc:spChg chg="mod">
          <ac:chgData name="Rachel Grashion" userId="b5eb446e-2934-41e4-895f-ba1fce65d8b1" providerId="ADAL" clId="{2C0252C0-3128-4F38-BBF5-44B1F196DA46}" dt="2026-06-22T10:59:07.052" v="2574" actId="20577"/>
          <ac:spMkLst>
            <pc:docMk/>
            <pc:sldMk cId="2894139854" sldId="423"/>
            <ac:spMk id="55" creationId="{F15896D9-D0D4-669E-35B1-85196B9D964D}"/>
          </ac:spMkLst>
        </pc:spChg>
      </pc:sldChg>
      <pc:sldChg chg="addSp delSp modSp new mod">
        <pc:chgData name="Rachel Grashion" userId="b5eb446e-2934-41e4-895f-ba1fce65d8b1" providerId="ADAL" clId="{2C0252C0-3128-4F38-BBF5-44B1F196DA46}" dt="2026-06-24T08:20:11.043" v="3726" actId="20577"/>
        <pc:sldMkLst>
          <pc:docMk/>
          <pc:sldMk cId="2991602032" sldId="424"/>
        </pc:sldMkLst>
        <pc:spChg chg="add mod">
          <ac:chgData name="Rachel Grashion" userId="b5eb446e-2934-41e4-895f-ba1fce65d8b1" providerId="ADAL" clId="{2C0252C0-3128-4F38-BBF5-44B1F196DA46}" dt="2026-06-24T08:08:07.697" v="2943" actId="1076"/>
          <ac:spMkLst>
            <pc:docMk/>
            <pc:sldMk cId="2991602032" sldId="424"/>
            <ac:spMk id="2" creationId="{1E3A89D8-2CCC-30D4-5574-F3A7FF08B435}"/>
          </ac:spMkLst>
        </pc:spChg>
        <pc:spChg chg="add mod">
          <ac:chgData name="Rachel Grashion" userId="b5eb446e-2934-41e4-895f-ba1fce65d8b1" providerId="ADAL" clId="{2C0252C0-3128-4F38-BBF5-44B1F196DA46}" dt="2026-06-24T08:19:50.953" v="3709" actId="1076"/>
          <ac:spMkLst>
            <pc:docMk/>
            <pc:sldMk cId="2991602032" sldId="424"/>
            <ac:spMk id="3" creationId="{4B5861D8-42CB-1E33-4F1C-EF34F7B68FD1}"/>
          </ac:spMkLst>
        </pc:spChg>
        <pc:spChg chg="add del">
          <ac:chgData name="Rachel Grashion" userId="b5eb446e-2934-41e4-895f-ba1fce65d8b1" providerId="ADAL" clId="{2C0252C0-3128-4F38-BBF5-44B1F196DA46}" dt="2026-06-24T08:16:10.543" v="3621" actId="22"/>
          <ac:spMkLst>
            <pc:docMk/>
            <pc:sldMk cId="2991602032" sldId="424"/>
            <ac:spMk id="5" creationId="{1CC423D2-A841-F3E7-1387-A767509E7D18}"/>
          </ac:spMkLst>
        </pc:spChg>
        <pc:spChg chg="add mod">
          <ac:chgData name="Rachel Grashion" userId="b5eb446e-2934-41e4-895f-ba1fce65d8b1" providerId="ADAL" clId="{2C0252C0-3128-4F38-BBF5-44B1F196DA46}" dt="2026-06-24T08:20:11.043" v="3726" actId="20577"/>
          <ac:spMkLst>
            <pc:docMk/>
            <pc:sldMk cId="2991602032" sldId="424"/>
            <ac:spMk id="7" creationId="{A0F324F0-B054-4268-4BEE-996D4DB0A8B9}"/>
          </ac:spMkLst>
        </pc:spChg>
        <pc:spChg chg="add mod">
          <ac:chgData name="Rachel Grashion" userId="b5eb446e-2934-41e4-895f-ba1fce65d8b1" providerId="ADAL" clId="{2C0252C0-3128-4F38-BBF5-44B1F196DA46}" dt="2026-06-24T08:19:35.190" v="3704" actId="1076"/>
          <ac:spMkLst>
            <pc:docMk/>
            <pc:sldMk cId="2991602032" sldId="424"/>
            <ac:spMk id="8" creationId="{0B64303B-C2A3-6826-F0DF-663407FF8813}"/>
          </ac:spMkLst>
        </pc:spChg>
      </pc:sldChg>
      <pc:sldChg chg="modSp add mod">
        <pc:chgData name="Rachel Grashion" userId="b5eb446e-2934-41e4-895f-ba1fce65d8b1" providerId="ADAL" clId="{2C0252C0-3128-4F38-BBF5-44B1F196DA46}" dt="2026-06-24T08:42:40.422" v="3880" actId="20577"/>
        <pc:sldMkLst>
          <pc:docMk/>
          <pc:sldMk cId="2995304377" sldId="425"/>
        </pc:sldMkLst>
        <pc:spChg chg="mod">
          <ac:chgData name="Rachel Grashion" userId="b5eb446e-2934-41e4-895f-ba1fce65d8b1" providerId="ADAL" clId="{2C0252C0-3128-4F38-BBF5-44B1F196DA46}" dt="2026-06-24T08:37:48.961" v="3876" actId="1076"/>
          <ac:spMkLst>
            <pc:docMk/>
            <pc:sldMk cId="2995304377" sldId="425"/>
            <ac:spMk id="3" creationId="{FD0A2B83-EC4C-C453-54C0-B62633281952}"/>
          </ac:spMkLst>
        </pc:spChg>
        <pc:spChg chg="mod">
          <ac:chgData name="Rachel Grashion" userId="b5eb446e-2934-41e4-895f-ba1fce65d8b1" providerId="ADAL" clId="{2C0252C0-3128-4F38-BBF5-44B1F196DA46}" dt="2026-06-24T08:42:40.422" v="3880" actId="20577"/>
          <ac:spMkLst>
            <pc:docMk/>
            <pc:sldMk cId="2995304377" sldId="425"/>
            <ac:spMk id="7" creationId="{88F7DD5A-766B-0796-B2E4-439ACDFA8298}"/>
          </ac:spMkLst>
        </pc:spChg>
        <pc:spChg chg="mod">
          <ac:chgData name="Rachel Grashion" userId="b5eb446e-2934-41e4-895f-ba1fce65d8b1" providerId="ADAL" clId="{2C0252C0-3128-4F38-BBF5-44B1F196DA46}" dt="2026-06-24T08:37:41.113" v="3874" actId="14100"/>
          <ac:spMkLst>
            <pc:docMk/>
            <pc:sldMk cId="2995304377" sldId="425"/>
            <ac:spMk id="8" creationId="{48F1990D-D996-85C2-5F5B-1A50EA672641}"/>
          </ac:spMkLst>
        </pc:spChg>
      </pc:sldChg>
    </pc:docChg>
  </pc:docChgLst>
  <pc:docChgLst>
    <pc:chgData name="George Willicombe" userId="4947754b-3353-4380-9f3c-a15b179a1733" providerId="ADAL" clId="{FE0FC52B-03E2-4D28-B48A-88AE3F5509D5}"/>
    <pc:docChg chg="undo redo custSel addSld delSld modSld sldOrd">
      <pc:chgData name="George Willicombe" userId="4947754b-3353-4380-9f3c-a15b179a1733" providerId="ADAL" clId="{FE0FC52B-03E2-4D28-B48A-88AE3F5509D5}" dt="2026-06-24T16:56:46.246" v="34021" actId="20577"/>
      <pc:docMkLst>
        <pc:docMk/>
      </pc:docMkLst>
      <pc:sldChg chg="addSp delSp modSp mod modCm">
        <pc:chgData name="George Willicombe" userId="4947754b-3353-4380-9f3c-a15b179a1733" providerId="ADAL" clId="{FE0FC52B-03E2-4D28-B48A-88AE3F5509D5}" dt="2026-06-24T09:07:03.665" v="33926" actId="20577"/>
        <pc:sldMkLst>
          <pc:docMk/>
          <pc:sldMk cId="2954690867" sldId="348"/>
        </pc:sldMkLst>
        <pc:spChg chg="mod">
          <ac:chgData name="George Willicombe" userId="4947754b-3353-4380-9f3c-a15b179a1733" providerId="ADAL" clId="{FE0FC52B-03E2-4D28-B48A-88AE3F5509D5}" dt="2026-06-24T08:29:20.939" v="33463" actId="1076"/>
          <ac:spMkLst>
            <pc:docMk/>
            <pc:sldMk cId="2954690867" sldId="348"/>
            <ac:spMk id="3" creationId="{EC8F99CC-1A0B-6D23-025B-1AB07E4E2793}"/>
          </ac:spMkLst>
        </pc:spChg>
        <pc:spChg chg="mod">
          <ac:chgData name="George Willicombe" userId="4947754b-3353-4380-9f3c-a15b179a1733" providerId="ADAL" clId="{FE0FC52B-03E2-4D28-B48A-88AE3F5509D5}" dt="2026-06-24T08:28:28.939" v="33458" actId="14100"/>
          <ac:spMkLst>
            <pc:docMk/>
            <pc:sldMk cId="2954690867" sldId="348"/>
            <ac:spMk id="5" creationId="{2C1785C0-DE0F-A4D6-C18E-F5F68114708E}"/>
          </ac:spMkLst>
        </pc:spChg>
        <pc:spChg chg="mod">
          <ac:chgData name="George Willicombe" userId="4947754b-3353-4380-9f3c-a15b179a1733" providerId="ADAL" clId="{FE0FC52B-03E2-4D28-B48A-88AE3F5509D5}" dt="2026-06-24T08:34:34.389" v="33786" actId="14100"/>
          <ac:spMkLst>
            <pc:docMk/>
            <pc:sldMk cId="2954690867" sldId="348"/>
            <ac:spMk id="6" creationId="{4CC6F568-B16B-7500-FE55-F9D7C841B461}"/>
          </ac:spMkLst>
        </pc:spChg>
        <pc:spChg chg="mod">
          <ac:chgData name="George Willicombe" userId="4947754b-3353-4380-9f3c-a15b179a1733" providerId="ADAL" clId="{FE0FC52B-03E2-4D28-B48A-88AE3F5509D5}" dt="2026-06-24T08:28:28.421" v="33457" actId="404"/>
          <ac:spMkLst>
            <pc:docMk/>
            <pc:sldMk cId="2954690867" sldId="348"/>
            <ac:spMk id="7" creationId="{E93DE7F3-E782-EB23-0384-960E947235AF}"/>
          </ac:spMkLst>
        </pc:spChg>
        <pc:spChg chg="mod">
          <ac:chgData name="George Willicombe" userId="4947754b-3353-4380-9f3c-a15b179a1733" providerId="ADAL" clId="{FE0FC52B-03E2-4D28-B48A-88AE3F5509D5}" dt="2026-06-24T08:29:46.030" v="33495" actId="20577"/>
          <ac:spMkLst>
            <pc:docMk/>
            <pc:sldMk cId="2954690867" sldId="348"/>
            <ac:spMk id="20" creationId="{F472CA52-41F3-1980-A713-6118CAACBD8E}"/>
          </ac:spMkLst>
        </pc:spChg>
        <pc:spChg chg="mod">
          <ac:chgData name="George Willicombe" userId="4947754b-3353-4380-9f3c-a15b179a1733" providerId="ADAL" clId="{FE0FC52B-03E2-4D28-B48A-88AE3F5509D5}" dt="2026-06-24T08:29:25.471" v="33464" actId="1076"/>
          <ac:spMkLst>
            <pc:docMk/>
            <pc:sldMk cId="2954690867" sldId="348"/>
            <ac:spMk id="21" creationId="{42DE2BDD-A874-0F87-CB8E-982F53FC2FDB}"/>
          </ac:spMkLst>
        </pc:spChg>
        <pc:spChg chg="mod">
          <ac:chgData name="George Willicombe" userId="4947754b-3353-4380-9f3c-a15b179a1733" providerId="ADAL" clId="{FE0FC52B-03E2-4D28-B48A-88AE3F5509D5}" dt="2026-06-24T08:29:35.867" v="33484" actId="20577"/>
          <ac:spMkLst>
            <pc:docMk/>
            <pc:sldMk cId="2954690867" sldId="348"/>
            <ac:spMk id="27" creationId="{E0CE6ADA-BD22-1A80-11FD-F5249032227D}"/>
          </ac:spMkLst>
        </pc:spChg>
        <pc:spChg chg="del mod topLvl">
          <ac:chgData name="George Willicombe" userId="4947754b-3353-4380-9f3c-a15b179a1733" providerId="ADAL" clId="{FE0FC52B-03E2-4D28-B48A-88AE3F5509D5}" dt="2026-06-24T08:33:18.976" v="33629" actId="478"/>
          <ac:spMkLst>
            <pc:docMk/>
            <pc:sldMk cId="2954690867" sldId="348"/>
            <ac:spMk id="30" creationId="{848BC801-936B-CB99-954F-4FF20CA55493}"/>
          </ac:spMkLst>
        </pc:spChg>
        <pc:spChg chg="del mod topLvl">
          <ac:chgData name="George Willicombe" userId="4947754b-3353-4380-9f3c-a15b179a1733" providerId="ADAL" clId="{FE0FC52B-03E2-4D28-B48A-88AE3F5509D5}" dt="2026-06-24T08:33:21.053" v="33630" actId="478"/>
          <ac:spMkLst>
            <pc:docMk/>
            <pc:sldMk cId="2954690867" sldId="348"/>
            <ac:spMk id="31" creationId="{43E1B79C-68A1-3725-DE54-78FA6C620C1F}"/>
          </ac:spMkLst>
        </pc:spChg>
        <pc:spChg chg="mod">
          <ac:chgData name="George Willicombe" userId="4947754b-3353-4380-9f3c-a15b179a1733" providerId="ADAL" clId="{FE0FC52B-03E2-4D28-B48A-88AE3F5509D5}" dt="2026-06-24T08:36:33.061" v="33790" actId="11"/>
          <ac:spMkLst>
            <pc:docMk/>
            <pc:sldMk cId="2954690867" sldId="348"/>
            <ac:spMk id="33" creationId="{0F986C8B-FD27-43E3-091A-AFE0C558FB88}"/>
          </ac:spMkLst>
        </pc:spChg>
        <pc:spChg chg="mod">
          <ac:chgData name="George Willicombe" userId="4947754b-3353-4380-9f3c-a15b179a1733" providerId="ADAL" clId="{FE0FC52B-03E2-4D28-B48A-88AE3F5509D5}" dt="2026-06-24T08:31:42.221" v="33513" actId="20577"/>
          <ac:spMkLst>
            <pc:docMk/>
            <pc:sldMk cId="2954690867" sldId="348"/>
            <ac:spMk id="34" creationId="{A92AE7EC-5A08-4A36-BDFE-9870F6A48ADB}"/>
          </ac:spMkLst>
        </pc:spChg>
        <pc:spChg chg="mod">
          <ac:chgData name="George Willicombe" userId="4947754b-3353-4380-9f3c-a15b179a1733" providerId="ADAL" clId="{FE0FC52B-03E2-4D28-B48A-88AE3F5509D5}" dt="2026-06-24T08:56:34.964" v="33903" actId="20577"/>
          <ac:spMkLst>
            <pc:docMk/>
            <pc:sldMk cId="2954690867" sldId="348"/>
            <ac:spMk id="36" creationId="{E582323F-2CC1-992B-E836-F05655418E3B}"/>
          </ac:spMkLst>
        </pc:spChg>
        <pc:spChg chg="mod">
          <ac:chgData name="George Willicombe" userId="4947754b-3353-4380-9f3c-a15b179a1733" providerId="ADAL" clId="{FE0FC52B-03E2-4D28-B48A-88AE3F5509D5}" dt="2026-06-24T09:07:03.665" v="33926" actId="20577"/>
          <ac:spMkLst>
            <pc:docMk/>
            <pc:sldMk cId="2954690867" sldId="348"/>
            <ac:spMk id="37" creationId="{6C468A2F-2B07-3D03-67A7-230CD73751D9}"/>
          </ac:spMkLst>
        </pc:spChg>
        <pc:grpChg chg="add mod">
          <ac:chgData name="George Willicombe" userId="4947754b-3353-4380-9f3c-a15b179a1733" providerId="ADAL" clId="{FE0FC52B-03E2-4D28-B48A-88AE3F5509D5}" dt="2026-06-24T08:34:14.416" v="33783" actId="164"/>
          <ac:grpSpMkLst>
            <pc:docMk/>
            <pc:sldMk cId="2954690867" sldId="348"/>
            <ac:grpSpMk id="19" creationId="{E830074E-6DBA-1A7B-F9A9-CDEDD7AF63B2}"/>
          </ac:grpSpMkLst>
        </pc:grpChg>
        <pc:grpChg chg="mod">
          <ac:chgData name="George Willicombe" userId="4947754b-3353-4380-9f3c-a15b179a1733" providerId="ADAL" clId="{FE0FC52B-03E2-4D28-B48A-88AE3F5509D5}" dt="2026-06-24T08:34:45.222" v="33788" actId="1076"/>
          <ac:grpSpMkLst>
            <pc:docMk/>
            <pc:sldMk cId="2954690867" sldId="348"/>
            <ac:grpSpMk id="26" creationId="{AA5E979D-831E-C559-92E3-C35297563B65}"/>
          </ac:grpSpMkLst>
        </pc:grpChg>
        <pc:grpChg chg="add del mod">
          <ac:chgData name="George Willicombe" userId="4947754b-3353-4380-9f3c-a15b179a1733" providerId="ADAL" clId="{FE0FC52B-03E2-4D28-B48A-88AE3F5509D5}" dt="2026-06-24T08:33:18.976" v="33629" actId="478"/>
          <ac:grpSpMkLst>
            <pc:docMk/>
            <pc:sldMk cId="2954690867" sldId="348"/>
            <ac:grpSpMk id="29" creationId="{150E5B27-F837-4FC8-0EC9-74DD7A714AE5}"/>
          </ac:grpSpMkLst>
        </pc:grpChg>
        <pc:grpChg chg="add mod">
          <ac:chgData name="George Willicombe" userId="4947754b-3353-4380-9f3c-a15b179a1733" providerId="ADAL" clId="{FE0FC52B-03E2-4D28-B48A-88AE3F5509D5}" dt="2026-06-24T08:34:14.416" v="33783" actId="164"/>
          <ac:grpSpMkLst>
            <pc:docMk/>
            <pc:sldMk cId="2954690867" sldId="348"/>
            <ac:grpSpMk id="32" creationId="{BCDEE93B-D61B-045C-55C0-95C164F16FB6}"/>
          </ac:grpSpMkLst>
        </pc:grpChg>
        <pc:grpChg chg="add mod">
          <ac:chgData name="George Willicombe" userId="4947754b-3353-4380-9f3c-a15b179a1733" providerId="ADAL" clId="{FE0FC52B-03E2-4D28-B48A-88AE3F5509D5}" dt="2026-06-24T08:34:14.416" v="33783" actId="164"/>
          <ac:grpSpMkLst>
            <pc:docMk/>
            <pc:sldMk cId="2954690867" sldId="348"/>
            <ac:grpSpMk id="35" creationId="{9137DD0D-FCF0-F8ED-95B0-2D40342FD1D7}"/>
          </ac:grpSpMkLst>
        </pc:grpChg>
        <pc:grpChg chg="add mod">
          <ac:chgData name="George Willicombe" userId="4947754b-3353-4380-9f3c-a15b179a1733" providerId="ADAL" clId="{FE0FC52B-03E2-4D28-B48A-88AE3F5509D5}" dt="2026-06-24T08:34:24.489" v="33784" actId="1076"/>
          <ac:grpSpMkLst>
            <pc:docMk/>
            <pc:sldMk cId="2954690867" sldId="348"/>
            <ac:grpSpMk id="38" creationId="{952B9C72-E649-4927-5F18-8CFD0465F6C6}"/>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2T20:38:34.042" v="29119" actId="20577"/>
              <pc2:cmMkLst xmlns:pc2="http://schemas.microsoft.com/office/powerpoint/2019/9/main/command">
                <pc:docMk/>
                <pc:sldMk cId="2954690867" sldId="348"/>
                <pc2:cmMk id="{DC6B22B5-41CB-4B3B-8FF2-F541665CE5D7}"/>
              </pc2:cmMkLst>
            </pc226:cmChg>
            <pc226:cmChg xmlns:pc226="http://schemas.microsoft.com/office/powerpoint/2022/06/main/command" chg="mod">
              <pc226:chgData name="George Willicombe" userId="4947754b-3353-4380-9f3c-a15b179a1733" providerId="ADAL" clId="{FE0FC52B-03E2-4D28-B48A-88AE3F5509D5}" dt="2026-06-22T20:38:34.042" v="29119" actId="20577"/>
              <pc2:cmMkLst xmlns:pc2="http://schemas.microsoft.com/office/powerpoint/2019/9/main/command">
                <pc:docMk/>
                <pc:sldMk cId="2954690867" sldId="348"/>
                <pc2:cmMk id="{559EFDCC-5133-4A50-94E5-089B595A05AD}"/>
              </pc2:cmMkLst>
            </pc226:cmChg>
          </p:ext>
        </pc:extLst>
      </pc:sldChg>
      <pc:sldChg chg="modSp mod ord">
        <pc:chgData name="George Willicombe" userId="4947754b-3353-4380-9f3c-a15b179a1733" providerId="ADAL" clId="{FE0FC52B-03E2-4D28-B48A-88AE3F5509D5}" dt="2026-06-19T10:01:36.008" v="6120" actId="20577"/>
        <pc:sldMkLst>
          <pc:docMk/>
          <pc:sldMk cId="1489301779" sldId="355"/>
        </pc:sldMkLst>
        <pc:spChg chg="mod">
          <ac:chgData name="George Willicombe" userId="4947754b-3353-4380-9f3c-a15b179a1733" providerId="ADAL" clId="{FE0FC52B-03E2-4D28-B48A-88AE3F5509D5}" dt="2026-06-19T10:01:36.008" v="6120" actId="20577"/>
          <ac:spMkLst>
            <pc:docMk/>
            <pc:sldMk cId="1489301779" sldId="355"/>
            <ac:spMk id="6" creationId="{9AC04CA7-3B5E-615C-868D-AF629FB22821}"/>
          </ac:spMkLst>
        </pc:spChg>
      </pc:sldChg>
      <pc:sldChg chg="modSp mod">
        <pc:chgData name="George Willicombe" userId="4947754b-3353-4380-9f3c-a15b179a1733" providerId="ADAL" clId="{FE0FC52B-03E2-4D28-B48A-88AE3F5509D5}" dt="2026-06-22T13:10:28.928" v="28920" actId="115"/>
        <pc:sldMkLst>
          <pc:docMk/>
          <pc:sldMk cId="2149871552" sldId="356"/>
        </pc:sldMkLst>
        <pc:spChg chg="mod">
          <ac:chgData name="George Willicombe" userId="4947754b-3353-4380-9f3c-a15b179a1733" providerId="ADAL" clId="{FE0FC52B-03E2-4D28-B48A-88AE3F5509D5}" dt="2026-06-22T13:10:28.928" v="28920" actId="115"/>
          <ac:spMkLst>
            <pc:docMk/>
            <pc:sldMk cId="2149871552" sldId="356"/>
            <ac:spMk id="4" creationId="{1AEBA94A-4240-E18B-B06E-02C317B81994}"/>
          </ac:spMkLst>
        </pc:spChg>
      </pc:sldChg>
      <pc:sldChg chg="modSp mod modCm">
        <pc:chgData name="George Willicombe" userId="4947754b-3353-4380-9f3c-a15b179a1733" providerId="ADAL" clId="{FE0FC52B-03E2-4D28-B48A-88AE3F5509D5}" dt="2026-06-22T11:22:06.251" v="28919" actId="20577"/>
        <pc:sldMkLst>
          <pc:docMk/>
          <pc:sldMk cId="2235957207" sldId="370"/>
        </pc:sldMkLst>
        <pc:spChg chg="mod">
          <ac:chgData name="George Willicombe" userId="4947754b-3353-4380-9f3c-a15b179a1733" providerId="ADAL" clId="{FE0FC52B-03E2-4D28-B48A-88AE3F5509D5}" dt="2026-06-22T11:22:06.251" v="28919" actId="20577"/>
          <ac:spMkLst>
            <pc:docMk/>
            <pc:sldMk cId="2235957207" sldId="370"/>
            <ac:spMk id="6" creationId="{F69DDBF8-7151-4641-048D-2B9042F310DD}"/>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2T11:22:06.251" v="28919" actId="20577"/>
              <pc2:cmMkLst xmlns:pc2="http://schemas.microsoft.com/office/powerpoint/2019/9/main/command">
                <pc:docMk/>
                <pc:sldMk cId="2235957207" sldId="370"/>
                <pc2:cmMk id="{D52620ED-BA40-4054-B8CF-502FC1EC7C46}"/>
              </pc2:cmMkLst>
            </pc226:cmChg>
          </p:ext>
        </pc:extLst>
      </pc:sldChg>
      <pc:sldChg chg="addSp delSp modSp mod ord modCm">
        <pc:chgData name="George Willicombe" userId="4947754b-3353-4380-9f3c-a15b179a1733" providerId="ADAL" clId="{FE0FC52B-03E2-4D28-B48A-88AE3F5509D5}" dt="2026-06-23T16:32:38.142" v="33437" actId="20577"/>
        <pc:sldMkLst>
          <pc:docMk/>
          <pc:sldMk cId="2969833369" sldId="384"/>
        </pc:sldMkLst>
        <pc:spChg chg="mod">
          <ac:chgData name="George Willicombe" userId="4947754b-3353-4380-9f3c-a15b179a1733" providerId="ADAL" clId="{FE0FC52B-03E2-4D28-B48A-88AE3F5509D5}" dt="2026-06-23T16:32:38.142" v="33437" actId="20577"/>
          <ac:spMkLst>
            <pc:docMk/>
            <pc:sldMk cId="2969833369" sldId="384"/>
            <ac:spMk id="2" creationId="{3AC4AA89-DBAB-B890-D76F-FA6A8819B330}"/>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19T17:03:09.086" v="17234"/>
              <pc2:cmMkLst xmlns:pc2="http://schemas.microsoft.com/office/powerpoint/2019/9/main/command">
                <pc:docMk/>
                <pc:sldMk cId="2969833369" sldId="384"/>
                <pc2:cmMk id="{1CD4772B-F603-4C4D-861D-907B8E5F942F}"/>
              </pc2:cmMkLst>
            </pc226:cmChg>
            <pc226:cmChg xmlns:pc226="http://schemas.microsoft.com/office/powerpoint/2022/06/main/command" chg="mod">
              <pc226:chgData name="George Willicombe" userId="4947754b-3353-4380-9f3c-a15b179a1733" providerId="ADAL" clId="{FE0FC52B-03E2-4D28-B48A-88AE3F5509D5}" dt="2026-06-19T17:03:09.086" v="17234"/>
              <pc2:cmMkLst xmlns:pc2="http://schemas.microsoft.com/office/powerpoint/2019/9/main/command">
                <pc:docMk/>
                <pc:sldMk cId="2969833369" sldId="384"/>
                <pc2:cmMk id="{A42A725D-687D-4D30-89AA-4AB1515F2198}"/>
              </pc2:cmMkLst>
            </pc226:cmChg>
            <pc226:cmChg xmlns:pc226="http://schemas.microsoft.com/office/powerpoint/2022/06/main/command" chg="mod">
              <pc226:chgData name="George Willicombe" userId="4947754b-3353-4380-9f3c-a15b179a1733" providerId="ADAL" clId="{FE0FC52B-03E2-4D28-B48A-88AE3F5509D5}" dt="2026-06-18T15:42:01.553" v="14" actId="20577"/>
              <pc2:cmMkLst xmlns:pc2="http://schemas.microsoft.com/office/powerpoint/2019/9/main/command">
                <pc:docMk/>
                <pc:sldMk cId="2969833369" sldId="384"/>
                <pc2:cmMk id="{D950A7A7-E971-4F02-9EFC-2885833F9DCA}"/>
              </pc2:cmMkLst>
            </pc226:cmChg>
          </p:ext>
        </pc:extLst>
      </pc:sldChg>
      <pc:sldChg chg="addSp delSp modSp add mod ord modCm">
        <pc:chgData name="George Willicombe" userId="4947754b-3353-4380-9f3c-a15b179a1733" providerId="ADAL" clId="{FE0FC52B-03E2-4D28-B48A-88AE3F5509D5}" dt="2026-06-24T09:31:12.804" v="33929" actId="20577"/>
        <pc:sldMkLst>
          <pc:docMk/>
          <pc:sldMk cId="3048817119" sldId="408"/>
        </pc:sldMkLst>
        <pc:spChg chg="mod">
          <ac:chgData name="George Willicombe" userId="4947754b-3353-4380-9f3c-a15b179a1733" providerId="ADAL" clId="{FE0FC52B-03E2-4D28-B48A-88AE3F5509D5}" dt="2026-06-19T08:33:13.818" v="2866" actId="20577"/>
          <ac:spMkLst>
            <pc:docMk/>
            <pc:sldMk cId="3048817119" sldId="408"/>
            <ac:spMk id="3" creationId="{862E9A5C-A724-4FB1-0DB5-48559A9455C5}"/>
          </ac:spMkLst>
        </pc:spChg>
        <pc:spChg chg="mod">
          <ac:chgData name="George Willicombe" userId="4947754b-3353-4380-9f3c-a15b179a1733" providerId="ADAL" clId="{FE0FC52B-03E2-4D28-B48A-88AE3F5509D5}" dt="2026-06-18T18:36:37.110" v="398" actId="14100"/>
          <ac:spMkLst>
            <pc:docMk/>
            <pc:sldMk cId="3048817119" sldId="408"/>
            <ac:spMk id="4" creationId="{1F1A0C0E-5373-152E-6B13-4686EC70AAB1}"/>
          </ac:spMkLst>
        </pc:spChg>
        <pc:spChg chg="mod">
          <ac:chgData name="George Willicombe" userId="4947754b-3353-4380-9f3c-a15b179a1733" providerId="ADAL" clId="{FE0FC52B-03E2-4D28-B48A-88AE3F5509D5}" dt="2026-06-18T19:25:20.365" v="472" actId="113"/>
          <ac:spMkLst>
            <pc:docMk/>
            <pc:sldMk cId="3048817119" sldId="408"/>
            <ac:spMk id="6" creationId="{71FCABD6-640F-E48D-80A0-3465CC7E2DF2}"/>
          </ac:spMkLst>
        </pc:spChg>
        <pc:spChg chg="mod">
          <ac:chgData name="George Willicombe" userId="4947754b-3353-4380-9f3c-a15b179a1733" providerId="ADAL" clId="{FE0FC52B-03E2-4D28-B48A-88AE3F5509D5}" dt="2026-06-18T19:24:59.015" v="443" actId="20577"/>
          <ac:spMkLst>
            <pc:docMk/>
            <pc:sldMk cId="3048817119" sldId="408"/>
            <ac:spMk id="7" creationId="{9C6EDF68-900E-D60B-7D96-AEF9319637CD}"/>
          </ac:spMkLst>
        </pc:spChg>
        <pc:spChg chg="mod">
          <ac:chgData name="George Willicombe" userId="4947754b-3353-4380-9f3c-a15b179a1733" providerId="ADAL" clId="{FE0FC52B-03E2-4D28-B48A-88AE3F5509D5}" dt="2026-06-22T20:51:52.322" v="29327" actId="11"/>
          <ac:spMkLst>
            <pc:docMk/>
            <pc:sldMk cId="3048817119" sldId="408"/>
            <ac:spMk id="8" creationId="{07F387F0-DE89-6A54-6D26-6E62B02B478F}"/>
          </ac:spMkLst>
        </pc:spChg>
        <pc:spChg chg="mod">
          <ac:chgData name="George Willicombe" userId="4947754b-3353-4380-9f3c-a15b179a1733" providerId="ADAL" clId="{FE0FC52B-03E2-4D28-B48A-88AE3F5509D5}" dt="2026-06-22T20:43:55.588" v="29173"/>
          <ac:spMkLst>
            <pc:docMk/>
            <pc:sldMk cId="3048817119" sldId="408"/>
            <ac:spMk id="9" creationId="{83CC0053-E99D-F8F5-E020-C982682F96DA}"/>
          </ac:spMkLst>
        </pc:spChg>
        <pc:spChg chg="mod">
          <ac:chgData name="George Willicombe" userId="4947754b-3353-4380-9f3c-a15b179a1733" providerId="ADAL" clId="{FE0FC52B-03E2-4D28-B48A-88AE3F5509D5}" dt="2026-06-22T22:01:32.260" v="31093" actId="20577"/>
          <ac:spMkLst>
            <pc:docMk/>
            <pc:sldMk cId="3048817119" sldId="408"/>
            <ac:spMk id="12" creationId="{90B74F04-E8E9-6C69-A966-477817049113}"/>
          </ac:spMkLst>
        </pc:spChg>
        <pc:spChg chg="mod">
          <ac:chgData name="George Willicombe" userId="4947754b-3353-4380-9f3c-a15b179a1733" providerId="ADAL" clId="{FE0FC52B-03E2-4D28-B48A-88AE3F5509D5}" dt="2026-06-18T18:36:06.207" v="390" actId="20577"/>
          <ac:spMkLst>
            <pc:docMk/>
            <pc:sldMk cId="3048817119" sldId="408"/>
            <ac:spMk id="13" creationId="{4DA0B961-6382-D40A-6D4F-B69477E7DD8C}"/>
          </ac:spMkLst>
        </pc:spChg>
        <pc:spChg chg="mod">
          <ac:chgData name="George Willicombe" userId="4947754b-3353-4380-9f3c-a15b179a1733" providerId="ADAL" clId="{FE0FC52B-03E2-4D28-B48A-88AE3F5509D5}" dt="2026-06-22T20:51:40.987" v="29326" actId="1076"/>
          <ac:spMkLst>
            <pc:docMk/>
            <pc:sldMk cId="3048817119" sldId="408"/>
            <ac:spMk id="14" creationId="{78C75428-A166-4569-C917-D74DF03BCB5A}"/>
          </ac:spMkLst>
        </pc:spChg>
        <pc:spChg chg="add mod">
          <ac:chgData name="George Willicombe" userId="4947754b-3353-4380-9f3c-a15b179a1733" providerId="ADAL" clId="{FE0FC52B-03E2-4D28-B48A-88AE3F5509D5}" dt="2026-06-22T20:38:50.439" v="29168" actId="20577"/>
          <ac:spMkLst>
            <pc:docMk/>
            <pc:sldMk cId="3048817119" sldId="408"/>
            <ac:spMk id="20" creationId="{6F6F43E1-9606-766D-36C6-F534986AD637}"/>
          </ac:spMkLst>
        </pc:spChg>
        <pc:spChg chg="add mod">
          <ac:chgData name="George Willicombe" userId="4947754b-3353-4380-9f3c-a15b179a1733" providerId="ADAL" clId="{FE0FC52B-03E2-4D28-B48A-88AE3F5509D5}" dt="2026-06-24T09:31:12.804" v="33929" actId="20577"/>
          <ac:spMkLst>
            <pc:docMk/>
            <pc:sldMk cId="3048817119" sldId="408"/>
            <ac:spMk id="21" creationId="{B769E32C-AC60-56BA-8965-678232D4B051}"/>
          </ac:spMkLst>
        </pc:spChg>
        <pc:spChg chg="add mod">
          <ac:chgData name="George Willicombe" userId="4947754b-3353-4380-9f3c-a15b179a1733" providerId="ADAL" clId="{FE0FC52B-03E2-4D28-B48A-88AE3F5509D5}" dt="2026-06-22T10:29:10.022" v="28734" actId="1076"/>
          <ac:spMkLst>
            <pc:docMk/>
            <pc:sldMk cId="3048817119" sldId="408"/>
            <ac:spMk id="22" creationId="{5A085A7D-0CD3-754E-5AA9-9D1F0AB72B14}"/>
          </ac:spMkLst>
        </pc:spChg>
        <pc:spChg chg="add mod">
          <ac:chgData name="George Willicombe" userId="4947754b-3353-4380-9f3c-a15b179a1733" providerId="ADAL" clId="{FE0FC52B-03E2-4D28-B48A-88AE3F5509D5}" dt="2026-06-19T10:36:25.905" v="7933" actId="404"/>
          <ac:spMkLst>
            <pc:docMk/>
            <pc:sldMk cId="3048817119" sldId="408"/>
            <ac:spMk id="90" creationId="{96F6D94C-F390-DBAE-6778-81BA955083D8}"/>
          </ac:spMkLst>
        </pc:spChg>
        <pc:grpChg chg="add mod">
          <ac:chgData name="George Willicombe" userId="4947754b-3353-4380-9f3c-a15b179a1733" providerId="ADAL" clId="{FE0FC52B-03E2-4D28-B48A-88AE3F5509D5}" dt="2026-06-18T19:39:13.209" v="478" actId="164"/>
          <ac:grpSpMkLst>
            <pc:docMk/>
            <pc:sldMk cId="3048817119" sldId="408"/>
            <ac:grpSpMk id="2" creationId="{45ACF65F-AFC6-5757-4BE3-4EC9E1391DCA}"/>
          </ac:grpSpMkLst>
        </pc:grpChg>
        <pc:grpChg chg="add mod">
          <ac:chgData name="George Willicombe" userId="4947754b-3353-4380-9f3c-a15b179a1733" providerId="ADAL" clId="{FE0FC52B-03E2-4D28-B48A-88AE3F5509D5}" dt="2026-06-22T20:51:39.010" v="29325" actId="1076"/>
          <ac:grpSpMkLst>
            <pc:docMk/>
            <pc:sldMk cId="3048817119" sldId="408"/>
            <ac:grpSpMk id="5" creationId="{661F7A85-A4D4-FABB-5FDC-EF4C242B855B}"/>
          </ac:grpSpMkLst>
        </pc:grpChg>
        <pc:grpChg chg="add mod">
          <ac:chgData name="George Willicombe" userId="4947754b-3353-4380-9f3c-a15b179a1733" providerId="ADAL" clId="{FE0FC52B-03E2-4D28-B48A-88AE3F5509D5}" dt="2026-06-22T20:51:33.159" v="29324" actId="1076"/>
          <ac:grpSpMkLst>
            <pc:docMk/>
            <pc:sldMk cId="3048817119" sldId="408"/>
            <ac:grpSpMk id="11" creationId="{1B9FAB9E-1337-3205-D665-E9D8237B0DFD}"/>
          </ac:grpSpMkLst>
        </pc:grpChg>
        <pc:grpChg chg="add mod">
          <ac:chgData name="George Willicombe" userId="4947754b-3353-4380-9f3c-a15b179a1733" providerId="ADAL" clId="{FE0FC52B-03E2-4D28-B48A-88AE3F5509D5}" dt="2026-06-22T10:28:51.013" v="28730" actId="1076"/>
          <ac:grpSpMkLst>
            <pc:docMk/>
            <pc:sldMk cId="3048817119" sldId="408"/>
            <ac:grpSpMk id="19" creationId="{B4CD39BF-CB75-F816-656C-E3CD28A22FAB}"/>
          </ac:grpSpMkLst>
        </pc:grpChg>
        <pc:cxnChg chg="add mod">
          <ac:chgData name="George Willicombe" userId="4947754b-3353-4380-9f3c-a15b179a1733" providerId="ADAL" clId="{FE0FC52B-03E2-4D28-B48A-88AE3F5509D5}" dt="2026-06-22T10:28:59.209" v="28732" actId="1076"/>
          <ac:cxnSpMkLst>
            <pc:docMk/>
            <pc:sldMk cId="3048817119" sldId="408"/>
            <ac:cxnSpMk id="16" creationId="{51520905-7F02-1E88-9ECA-165449F887D1}"/>
          </ac:cxnSpMkLst>
        </pc:cxn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2T20:38:50.439" v="29168" actId="20577"/>
              <pc2:cmMkLst xmlns:pc2="http://schemas.microsoft.com/office/powerpoint/2019/9/main/command">
                <pc:docMk/>
                <pc:sldMk cId="3048817119" sldId="408"/>
                <pc2:cmMk id="{3129162C-6FA8-43AE-B88A-652FDD46EFEE}"/>
              </pc2:cmMkLst>
            </pc226:cmChg>
            <pc226:cmChg xmlns:pc226="http://schemas.microsoft.com/office/powerpoint/2022/06/main/command" chg="mod">
              <pc226:chgData name="George Willicombe" userId="4947754b-3353-4380-9f3c-a15b179a1733" providerId="ADAL" clId="{FE0FC52B-03E2-4D28-B48A-88AE3F5509D5}" dt="2026-06-19T08:27:23.618" v="2780" actId="20577"/>
              <pc2:cmMkLst xmlns:pc2="http://schemas.microsoft.com/office/powerpoint/2019/9/main/command">
                <pc:docMk/>
                <pc:sldMk cId="3048817119" sldId="408"/>
                <pc2:cmMk id="{11D0BA47-E29C-4579-8EC1-B1B1E00B7CAD}"/>
              </pc2:cmMkLst>
            </pc226:cmChg>
            <pc226:cmChg xmlns:pc226="http://schemas.microsoft.com/office/powerpoint/2022/06/main/command" chg="mod">
              <pc226:chgData name="George Willicombe" userId="4947754b-3353-4380-9f3c-a15b179a1733" providerId="ADAL" clId="{FE0FC52B-03E2-4D28-B48A-88AE3F5509D5}" dt="2026-06-19T10:11:38.254" v="6531" actId="33524"/>
              <pc2:cmMkLst xmlns:pc2="http://schemas.microsoft.com/office/powerpoint/2019/9/main/command">
                <pc:docMk/>
                <pc:sldMk cId="3048817119" sldId="408"/>
                <pc2:cmMk id="{0285A1B7-00D1-4EB7-9FC4-FA9231AC9B7A}"/>
              </pc2:cmMkLst>
            </pc226:cmChg>
          </p:ext>
        </pc:extLst>
      </pc:sldChg>
      <pc:sldChg chg="modSp add mod ord">
        <pc:chgData name="George Willicombe" userId="4947754b-3353-4380-9f3c-a15b179a1733" providerId="ADAL" clId="{FE0FC52B-03E2-4D28-B48A-88AE3F5509D5}" dt="2026-06-19T17:05:18.834" v="17242"/>
        <pc:sldMkLst>
          <pc:docMk/>
          <pc:sldMk cId="2851693455" sldId="409"/>
        </pc:sldMkLst>
        <pc:spChg chg="mod">
          <ac:chgData name="George Willicombe" userId="4947754b-3353-4380-9f3c-a15b179a1733" providerId="ADAL" clId="{FE0FC52B-03E2-4D28-B48A-88AE3F5509D5}" dt="2026-06-19T10:01:52.189" v="6130" actId="20577"/>
          <ac:spMkLst>
            <pc:docMk/>
            <pc:sldMk cId="2851693455" sldId="409"/>
            <ac:spMk id="6" creationId="{84174FDC-B290-2ED7-1360-A41F97F6306B}"/>
          </ac:spMkLst>
        </pc:spChg>
      </pc:sldChg>
      <pc:sldChg chg="addSp delSp modSp add del mod ord">
        <pc:chgData name="George Willicombe" userId="4947754b-3353-4380-9f3c-a15b179a1733" providerId="ADAL" clId="{FE0FC52B-03E2-4D28-B48A-88AE3F5509D5}" dt="2026-06-23T07:57:04.338" v="31858" actId="2696"/>
        <pc:sldMkLst>
          <pc:docMk/>
          <pc:sldMk cId="2738988429" sldId="410"/>
        </pc:sldMkLst>
      </pc:sldChg>
      <pc:sldChg chg="addSp delSp modSp add del mod modCm">
        <pc:chgData name="George Willicombe" userId="4947754b-3353-4380-9f3c-a15b179a1733" providerId="ADAL" clId="{FE0FC52B-03E2-4D28-B48A-88AE3F5509D5}" dt="2026-06-24T08:35:26.489" v="33789" actId="2696"/>
        <pc:sldMkLst>
          <pc:docMk/>
          <pc:sldMk cId="1382772260" sldId="412"/>
        </pc:sldMkLst>
        <pc:spChg chg="add mod topLvl">
          <ac:chgData name="George Willicombe" userId="4947754b-3353-4380-9f3c-a15b179a1733" providerId="ADAL" clId="{FE0FC52B-03E2-4D28-B48A-88AE3F5509D5}" dt="2026-06-23T15:05:49.296" v="33215" actId="1076"/>
          <ac:spMkLst>
            <pc:docMk/>
            <pc:sldMk cId="1382772260" sldId="412"/>
            <ac:spMk id="2" creationId="{5FD59D47-6AE0-C182-9D45-1D8BC6E132FB}"/>
          </ac:spMkLst>
        </pc:spChg>
        <pc:spChg chg="add mod">
          <ac:chgData name="George Willicombe" userId="4947754b-3353-4380-9f3c-a15b179a1733" providerId="ADAL" clId="{FE0FC52B-03E2-4D28-B48A-88AE3F5509D5}" dt="2026-06-23T15:04:32.410" v="33207" actId="20577"/>
          <ac:spMkLst>
            <pc:docMk/>
            <pc:sldMk cId="1382772260" sldId="412"/>
            <ac:spMk id="10" creationId="{768B316C-CBE7-938D-3361-F6E922D88B58}"/>
          </ac:spMkLst>
        </pc:spChg>
        <pc:spChg chg="mod">
          <ac:chgData name="George Willicombe" userId="4947754b-3353-4380-9f3c-a15b179a1733" providerId="ADAL" clId="{FE0FC52B-03E2-4D28-B48A-88AE3F5509D5}" dt="2026-06-23T15:02:43.520" v="33134" actId="14100"/>
          <ac:spMkLst>
            <pc:docMk/>
            <pc:sldMk cId="1382772260" sldId="412"/>
            <ac:spMk id="20" creationId="{F1C0E0A3-3232-3BDB-A3F5-0B7FD0336CCC}"/>
          </ac:spMkLst>
        </pc:spChg>
        <pc:spChg chg="mod topLvl">
          <ac:chgData name="George Willicombe" userId="4947754b-3353-4380-9f3c-a15b179a1733" providerId="ADAL" clId="{FE0FC52B-03E2-4D28-B48A-88AE3F5509D5}" dt="2026-06-23T15:05:28.079" v="33213" actId="14100"/>
          <ac:spMkLst>
            <pc:docMk/>
            <pc:sldMk cId="1382772260" sldId="412"/>
            <ac:spMk id="33" creationId="{5A23ED31-EF2A-6025-4AF9-4DCA6C393C0C}"/>
          </ac:spMkLst>
        </pc:spChg>
        <pc:grpChg chg="add mod">
          <ac:chgData name="George Willicombe" userId="4947754b-3353-4380-9f3c-a15b179a1733" providerId="ADAL" clId="{FE0FC52B-03E2-4D28-B48A-88AE3F5509D5}" dt="2026-06-23T15:05:47.095" v="33214" actId="1076"/>
          <ac:grpSpMkLst>
            <pc:docMk/>
            <pc:sldMk cId="1382772260" sldId="412"/>
            <ac:grpSpMk id="5" creationId="{7F6C1372-A03C-73FA-838B-EB04CFD012EA}"/>
          </ac:grpSpMkLst>
        </pc:grpChg>
        <pc:grpChg chg="mod topLvl">
          <ac:chgData name="George Willicombe" userId="4947754b-3353-4380-9f3c-a15b179a1733" providerId="ADAL" clId="{FE0FC52B-03E2-4D28-B48A-88AE3F5509D5}" dt="2026-06-23T15:05:57.047" v="33217" actId="1076"/>
          <ac:grpSpMkLst>
            <pc:docMk/>
            <pc:sldMk cId="1382772260" sldId="412"/>
            <ac:grpSpMk id="14" creationId="{C917FA00-AF18-7708-D7F1-4BE865A3C3F6}"/>
          </ac:grpSpMkLst>
        </pc:grpChg>
        <pc:grpChg chg="mod">
          <ac:chgData name="George Willicombe" userId="4947754b-3353-4380-9f3c-a15b179a1733" providerId="ADAL" clId="{FE0FC52B-03E2-4D28-B48A-88AE3F5509D5}" dt="2026-06-23T15:06:03.252" v="33219" actId="1076"/>
          <ac:grpSpMkLst>
            <pc:docMk/>
            <pc:sldMk cId="1382772260" sldId="412"/>
            <ac:grpSpMk id="17" creationId="{09B3F628-B0C5-54E9-418B-640059D54527}"/>
          </ac:grpSpMkLst>
        </pc:grpChg>
        <pc:grpChg chg="mod topLvl">
          <ac:chgData name="George Willicombe" userId="4947754b-3353-4380-9f3c-a15b179a1733" providerId="ADAL" clId="{FE0FC52B-03E2-4D28-B48A-88AE3F5509D5}" dt="2026-06-23T15:05:53.690" v="33216" actId="1076"/>
          <ac:grpSpMkLst>
            <pc:docMk/>
            <pc:sldMk cId="1382772260" sldId="412"/>
            <ac:grpSpMk id="18" creationId="{FCCFC307-0B19-00D6-4352-BF397BF8D611}"/>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3T15:02:39.539" v="33133" actId="20577"/>
              <pc2:cmMkLst xmlns:pc2="http://schemas.microsoft.com/office/powerpoint/2019/9/main/command">
                <pc:docMk/>
                <pc:sldMk cId="1382772260" sldId="412"/>
                <pc2:cmMk id="{7A68CFC3-40FE-4DFD-ABAE-BA7E073C9589}"/>
              </pc2:cmMkLst>
            </pc226:cmChg>
          </p:ext>
        </pc:extLst>
      </pc:sldChg>
      <pc:sldChg chg="addSp delSp modSp add mod ord modCm">
        <pc:chgData name="George Willicombe" userId="4947754b-3353-4380-9f3c-a15b179a1733" providerId="ADAL" clId="{FE0FC52B-03E2-4D28-B48A-88AE3F5509D5}" dt="2026-06-24T14:17:22.061" v="34001" actId="20577"/>
        <pc:sldMkLst>
          <pc:docMk/>
          <pc:sldMk cId="100522522" sldId="413"/>
        </pc:sldMkLst>
        <pc:spChg chg="mod">
          <ac:chgData name="George Willicombe" userId="4947754b-3353-4380-9f3c-a15b179a1733" providerId="ADAL" clId="{FE0FC52B-03E2-4D28-B48A-88AE3F5509D5}" dt="2026-06-19T12:02:06.118" v="9390" actId="20577"/>
          <ac:spMkLst>
            <pc:docMk/>
            <pc:sldMk cId="100522522" sldId="413"/>
            <ac:spMk id="3" creationId="{B40B522D-FCF4-51EE-71BA-27C60DA219CA}"/>
          </ac:spMkLst>
        </pc:spChg>
        <pc:spChg chg="mod">
          <ac:chgData name="George Willicombe" userId="4947754b-3353-4380-9f3c-a15b179a1733" providerId="ADAL" clId="{FE0FC52B-03E2-4D28-B48A-88AE3F5509D5}" dt="2026-06-22T22:01:56.082" v="31097" actId="11"/>
          <ac:spMkLst>
            <pc:docMk/>
            <pc:sldMk cId="100522522" sldId="413"/>
            <ac:spMk id="9" creationId="{452ACAF8-4F01-FB43-6DF5-7A8422611458}"/>
          </ac:spMkLst>
        </pc:spChg>
        <pc:spChg chg="mod">
          <ac:chgData name="George Willicombe" userId="4947754b-3353-4380-9f3c-a15b179a1733" providerId="ADAL" clId="{FE0FC52B-03E2-4D28-B48A-88AE3F5509D5}" dt="2026-06-22T22:00:19.747" v="31075"/>
          <ac:spMkLst>
            <pc:docMk/>
            <pc:sldMk cId="100522522" sldId="413"/>
            <ac:spMk id="10" creationId="{09415502-74A2-8688-A0BD-935687601AB6}"/>
          </ac:spMkLst>
        </pc:spChg>
        <pc:spChg chg="mod">
          <ac:chgData name="George Willicombe" userId="4947754b-3353-4380-9f3c-a15b179a1733" providerId="ADAL" clId="{FE0FC52B-03E2-4D28-B48A-88AE3F5509D5}" dt="2026-06-22T21:49:18.614" v="30846" actId="20577"/>
          <ac:spMkLst>
            <pc:docMk/>
            <pc:sldMk cId="100522522" sldId="413"/>
            <ac:spMk id="20" creationId="{E1BF2C34-D0B4-A81F-FAD0-6E684739D82B}"/>
          </ac:spMkLst>
        </pc:spChg>
        <pc:spChg chg="mod">
          <ac:chgData name="George Willicombe" userId="4947754b-3353-4380-9f3c-a15b179a1733" providerId="ADAL" clId="{FE0FC52B-03E2-4D28-B48A-88AE3F5509D5}" dt="2026-06-23T14:10:58.823" v="32826" actId="14100"/>
          <ac:spMkLst>
            <pc:docMk/>
            <pc:sldMk cId="100522522" sldId="413"/>
            <ac:spMk id="21" creationId="{B5EB748C-61FF-5CE1-C82D-2981D02A1E10}"/>
          </ac:spMkLst>
        </pc:spChg>
        <pc:spChg chg="mod">
          <ac:chgData name="George Willicombe" userId="4947754b-3353-4380-9f3c-a15b179a1733" providerId="ADAL" clId="{FE0FC52B-03E2-4D28-B48A-88AE3F5509D5}" dt="2026-06-24T14:17:22.061" v="34001" actId="20577"/>
          <ac:spMkLst>
            <pc:docMk/>
            <pc:sldMk cId="100522522" sldId="413"/>
            <ac:spMk id="22" creationId="{38A97072-6ABC-A38D-30EE-B0C45350C9A9}"/>
          </ac:spMkLst>
        </pc:spChg>
        <pc:spChg chg="mod">
          <ac:chgData name="George Willicombe" userId="4947754b-3353-4380-9f3c-a15b179a1733" providerId="ADAL" clId="{FE0FC52B-03E2-4D28-B48A-88AE3F5509D5}" dt="2026-06-22T22:01:02.477" v="31085" actId="11"/>
          <ac:spMkLst>
            <pc:docMk/>
            <pc:sldMk cId="100522522" sldId="413"/>
            <ac:spMk id="72" creationId="{73A9647C-E0C5-64D8-5CF3-71AEBE3FFCFE}"/>
          </ac:spMkLst>
        </pc:spChg>
        <pc:spChg chg="mod">
          <ac:chgData name="George Willicombe" userId="4947754b-3353-4380-9f3c-a15b179a1733" providerId="ADAL" clId="{FE0FC52B-03E2-4D28-B48A-88AE3F5509D5}" dt="2026-06-22T21:54:55.663" v="30849" actId="165"/>
          <ac:spMkLst>
            <pc:docMk/>
            <pc:sldMk cId="100522522" sldId="413"/>
            <ac:spMk id="73" creationId="{2E1EA3BB-D046-F3B0-4E03-FC2338C12185}"/>
          </ac:spMkLst>
        </pc:spChg>
        <pc:spChg chg="mod">
          <ac:chgData name="George Willicombe" userId="4947754b-3353-4380-9f3c-a15b179a1733" providerId="ADAL" clId="{FE0FC52B-03E2-4D28-B48A-88AE3F5509D5}" dt="2026-06-22T21:59:44.096" v="31071" actId="20577"/>
          <ac:spMkLst>
            <pc:docMk/>
            <pc:sldMk cId="100522522" sldId="413"/>
            <ac:spMk id="78" creationId="{72D6565B-0C62-49B9-C9FF-BB6207D7A328}"/>
          </ac:spMkLst>
        </pc:spChg>
        <pc:spChg chg="mod">
          <ac:chgData name="George Willicombe" userId="4947754b-3353-4380-9f3c-a15b179a1733" providerId="ADAL" clId="{FE0FC52B-03E2-4D28-B48A-88AE3F5509D5}" dt="2026-06-22T21:54:55.663" v="30849" actId="165"/>
          <ac:spMkLst>
            <pc:docMk/>
            <pc:sldMk cId="100522522" sldId="413"/>
            <ac:spMk id="79" creationId="{354874A8-6272-7F99-8E64-788237086355}"/>
          </ac:spMkLst>
        </pc:spChg>
        <pc:spChg chg="mod">
          <ac:chgData name="George Willicombe" userId="4947754b-3353-4380-9f3c-a15b179a1733" providerId="ADAL" clId="{FE0FC52B-03E2-4D28-B48A-88AE3F5509D5}" dt="2026-06-23T14:18:58.246" v="32995" actId="20577"/>
          <ac:spMkLst>
            <pc:docMk/>
            <pc:sldMk cId="100522522" sldId="413"/>
            <ac:spMk id="90" creationId="{599C2DB1-164D-FF19-B934-08BA13E788B8}"/>
          </ac:spMkLst>
        </pc:spChg>
        <pc:grpChg chg="add mod">
          <ac:chgData name="George Willicombe" userId="4947754b-3353-4380-9f3c-a15b179a1733" providerId="ADAL" clId="{FE0FC52B-03E2-4D28-B48A-88AE3F5509D5}" dt="2026-06-22T22:00:43.231" v="31083" actId="1076"/>
          <ac:grpSpMkLst>
            <pc:docMk/>
            <pc:sldMk cId="100522522" sldId="413"/>
            <ac:grpSpMk id="8" creationId="{EDCFA528-CB91-9452-80D1-3D285FC0D5A6}"/>
          </ac:grpSpMkLst>
        </pc:grpChg>
        <pc:grpChg chg="mod">
          <ac:chgData name="George Willicombe" userId="4947754b-3353-4380-9f3c-a15b179a1733" providerId="ADAL" clId="{FE0FC52B-03E2-4D28-B48A-88AE3F5509D5}" dt="2026-06-23T14:12:35.960" v="32958" actId="1076"/>
          <ac:grpSpMkLst>
            <pc:docMk/>
            <pc:sldMk cId="100522522" sldId="413"/>
            <ac:grpSpMk id="19" creationId="{F69FF2F7-C56C-D929-871B-56C3AD270893}"/>
          </ac:grpSpMkLst>
        </pc:grpChg>
        <pc:grpChg chg="mod">
          <ac:chgData name="George Willicombe" userId="4947754b-3353-4380-9f3c-a15b179a1733" providerId="ADAL" clId="{FE0FC52B-03E2-4D28-B48A-88AE3F5509D5}" dt="2026-06-22T21:55:09.808" v="30850" actId="1076"/>
          <ac:grpSpMkLst>
            <pc:docMk/>
            <pc:sldMk cId="100522522" sldId="413"/>
            <ac:grpSpMk id="68" creationId="{93385A92-E0F9-18E3-E74A-B4A4009627AC}"/>
          </ac:grpSpMkLst>
        </pc:grpChg>
        <pc:grpChg chg="mod topLvl">
          <ac:chgData name="George Willicombe" userId="4947754b-3353-4380-9f3c-a15b179a1733" providerId="ADAL" clId="{FE0FC52B-03E2-4D28-B48A-88AE3F5509D5}" dt="2026-06-22T22:00:54.724" v="31084" actId="1076"/>
          <ac:grpSpMkLst>
            <pc:docMk/>
            <pc:sldMk cId="100522522" sldId="413"/>
            <ac:grpSpMk id="71" creationId="{F65675CF-7620-8095-391E-DBBEEF77075E}"/>
          </ac:grpSpMkLst>
        </pc:grpChg>
        <pc:cxnChg chg="mod">
          <ac:chgData name="George Willicombe" userId="4947754b-3353-4380-9f3c-a15b179a1733" providerId="ADAL" clId="{FE0FC52B-03E2-4D28-B48A-88AE3F5509D5}" dt="2026-06-23T14:12:45.055" v="32960" actId="1076"/>
          <ac:cxnSpMkLst>
            <pc:docMk/>
            <pc:sldMk cId="100522522" sldId="413"/>
            <ac:cxnSpMk id="16" creationId="{DF23B294-450B-C4C7-821F-C91791E22590}"/>
          </ac:cxnSpMkLst>
        </pc:cxn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3T13:29:04.981" v="32498" actId="20577"/>
              <pc2:cmMkLst xmlns:pc2="http://schemas.microsoft.com/office/powerpoint/2019/9/main/command">
                <pc:docMk/>
                <pc:sldMk cId="100522522" sldId="413"/>
                <pc2:cmMk id="{E846E604-767C-41E3-A7F2-6E024DF39366}"/>
              </pc2:cmMkLst>
            </pc226:cmChg>
            <pc226:cmChg xmlns:pc226="http://schemas.microsoft.com/office/powerpoint/2022/06/main/command" chg="mod">
              <pc226:chgData name="George Willicombe" userId="4947754b-3353-4380-9f3c-a15b179a1733" providerId="ADAL" clId="{FE0FC52B-03E2-4D28-B48A-88AE3F5509D5}" dt="2026-06-22T21:49:15.419" v="30844" actId="20577"/>
              <pc2:cmMkLst xmlns:pc2="http://schemas.microsoft.com/office/powerpoint/2019/9/main/command">
                <pc:docMk/>
                <pc:sldMk cId="100522522" sldId="413"/>
                <pc2:cmMk id="{76910349-0FD2-49ED-87E2-E3A897E2999C}"/>
              </pc2:cmMkLst>
            </pc226:cmChg>
            <pc226:cmChg xmlns:pc226="http://schemas.microsoft.com/office/powerpoint/2022/06/main/command" chg="mod">
              <pc226:chgData name="George Willicombe" userId="4947754b-3353-4380-9f3c-a15b179a1733" providerId="ADAL" clId="{FE0FC52B-03E2-4D28-B48A-88AE3F5509D5}" dt="2026-06-23T13:29:04.981" v="32498" actId="20577"/>
              <pc2:cmMkLst xmlns:pc2="http://schemas.microsoft.com/office/powerpoint/2019/9/main/command">
                <pc:docMk/>
                <pc:sldMk cId="100522522" sldId="413"/>
                <pc2:cmMk id="{CF4D0151-A0CE-4FCF-A683-3D3B05101C07}"/>
              </pc2:cmMkLst>
            </pc226:cmChg>
            <pc226:cmChg xmlns:pc226="http://schemas.microsoft.com/office/powerpoint/2022/06/main/command" chg="mod">
              <pc226:chgData name="George Willicombe" userId="4947754b-3353-4380-9f3c-a15b179a1733" providerId="ADAL" clId="{FE0FC52B-03E2-4D28-B48A-88AE3F5509D5}" dt="2026-06-23T14:12:20.123" v="32954" actId="20577"/>
              <pc2:cmMkLst xmlns:pc2="http://schemas.microsoft.com/office/powerpoint/2019/9/main/command">
                <pc:docMk/>
                <pc:sldMk cId="100522522" sldId="413"/>
                <pc2:cmMk id="{7CF34455-CA35-43EC-9B74-E47CE48FE179}"/>
              </pc2:cmMkLst>
            </pc226:cmChg>
            <pc226:cmChg xmlns:pc226="http://schemas.microsoft.com/office/powerpoint/2022/06/main/command" chg="mod">
              <pc226:chgData name="George Willicombe" userId="4947754b-3353-4380-9f3c-a15b179a1733" providerId="ADAL" clId="{FE0FC52B-03E2-4D28-B48A-88AE3F5509D5}" dt="2026-06-23T13:39:28.964" v="32500" actId="20577"/>
              <pc2:cmMkLst xmlns:pc2="http://schemas.microsoft.com/office/powerpoint/2019/9/main/command">
                <pc:docMk/>
                <pc:sldMk cId="100522522" sldId="413"/>
                <pc2:cmMk id="{09675D7C-D51C-43FB-983A-7418A8A46F66}"/>
              </pc2:cmMkLst>
            </pc226:cmChg>
            <pc226:cmChg xmlns:pc226="http://schemas.microsoft.com/office/powerpoint/2022/06/main/command" chg="mod">
              <pc226:chgData name="George Willicombe" userId="4947754b-3353-4380-9f3c-a15b179a1733" providerId="ADAL" clId="{FE0FC52B-03E2-4D28-B48A-88AE3F5509D5}" dt="2026-06-23T14:02:08.850" v="32749" actId="20577"/>
              <pc2:cmMkLst xmlns:pc2="http://schemas.microsoft.com/office/powerpoint/2019/9/main/command">
                <pc:docMk/>
                <pc:sldMk cId="100522522" sldId="413"/>
                <pc2:cmMk id="{56E85CA9-3C61-4F12-8F9E-020F33278A4C}"/>
              </pc2:cmMkLst>
            </pc226:cmChg>
            <pc226:cmChg xmlns:pc226="http://schemas.microsoft.com/office/powerpoint/2022/06/main/command" chg="mod">
              <pc226:chgData name="George Willicombe" userId="4947754b-3353-4380-9f3c-a15b179a1733" providerId="ADAL" clId="{FE0FC52B-03E2-4D28-B48A-88AE3F5509D5}" dt="2026-06-22T21:49:18.614" v="30846" actId="20577"/>
              <pc2:cmMkLst xmlns:pc2="http://schemas.microsoft.com/office/powerpoint/2019/9/main/command">
                <pc:docMk/>
                <pc:sldMk cId="100522522" sldId="413"/>
                <pc2:cmMk id="{00B11FD2-357F-4100-8E65-993A20F49A51}"/>
              </pc2:cmMkLst>
            </pc226:cmChg>
            <pc226:cmChg xmlns:pc226="http://schemas.microsoft.com/office/powerpoint/2022/06/main/command" chg="mod">
              <pc226:chgData name="George Willicombe" userId="4947754b-3353-4380-9f3c-a15b179a1733" providerId="ADAL" clId="{FE0FC52B-03E2-4D28-B48A-88AE3F5509D5}" dt="2026-06-23T13:29:04.981" v="32498" actId="20577"/>
              <pc2:cmMkLst xmlns:pc2="http://schemas.microsoft.com/office/powerpoint/2019/9/main/command">
                <pc:docMk/>
                <pc:sldMk cId="100522522" sldId="413"/>
                <pc2:cmMk id="{8FD4C9E9-05B3-4BEC-B763-F970E8BC727E}"/>
              </pc2:cmMkLst>
            </pc226:cmChg>
          </p:ext>
        </pc:extLst>
      </pc:sldChg>
      <pc:sldChg chg="addSp delSp modSp add mod ord modCm">
        <pc:chgData name="George Willicombe" userId="4947754b-3353-4380-9f3c-a15b179a1733" providerId="ADAL" clId="{FE0FC52B-03E2-4D28-B48A-88AE3F5509D5}" dt="2026-06-23T16:06:45.986" v="33430" actId="20577"/>
        <pc:sldMkLst>
          <pc:docMk/>
          <pc:sldMk cId="1451465447" sldId="414"/>
        </pc:sldMkLst>
        <pc:spChg chg="mod">
          <ac:chgData name="George Willicombe" userId="4947754b-3353-4380-9f3c-a15b179a1733" providerId="ADAL" clId="{FE0FC52B-03E2-4D28-B48A-88AE3F5509D5}" dt="2026-06-23T15:10:25.752" v="33237" actId="1076"/>
          <ac:spMkLst>
            <pc:docMk/>
            <pc:sldMk cId="1451465447" sldId="414"/>
            <ac:spMk id="3" creationId="{B35A5FFF-B386-E329-EE3C-7D0C260991B8}"/>
          </ac:spMkLst>
        </pc:spChg>
        <pc:spChg chg="mod">
          <ac:chgData name="George Willicombe" userId="4947754b-3353-4380-9f3c-a15b179a1733" providerId="ADAL" clId="{FE0FC52B-03E2-4D28-B48A-88AE3F5509D5}" dt="2026-06-23T16:06:45.986" v="33430" actId="20577"/>
          <ac:spMkLst>
            <pc:docMk/>
            <pc:sldMk cId="1451465447" sldId="414"/>
            <ac:spMk id="10" creationId="{315A4B89-1949-C617-D8F2-514B395AC8CF}"/>
          </ac:spMkLst>
        </pc:spChg>
        <pc:spChg chg="mod">
          <ac:chgData name="George Willicombe" userId="4947754b-3353-4380-9f3c-a15b179a1733" providerId="ADAL" clId="{FE0FC52B-03E2-4D28-B48A-88AE3F5509D5}" dt="2026-06-23T15:10:48.957" v="33240" actId="20577"/>
          <ac:spMkLst>
            <pc:docMk/>
            <pc:sldMk cId="1451465447" sldId="414"/>
            <ac:spMk id="20" creationId="{0CAACCC6-9E1D-3332-0EE5-94C823580763}"/>
          </ac:spMkLst>
        </pc:spChg>
        <pc:spChg chg="mod">
          <ac:chgData name="George Willicombe" userId="4947754b-3353-4380-9f3c-a15b179a1733" providerId="ADAL" clId="{FE0FC52B-03E2-4D28-B48A-88AE3F5509D5}" dt="2026-06-23T15:08:12.059" v="33220" actId="14100"/>
          <ac:spMkLst>
            <pc:docMk/>
            <pc:sldMk cId="1451465447" sldId="414"/>
            <ac:spMk id="33" creationId="{2072EB63-B3C9-0E8D-2A8F-DCFF1E005217}"/>
          </ac:spMkLst>
        </pc:spChg>
        <pc:grpChg chg="add mod">
          <ac:chgData name="George Willicombe" userId="4947754b-3353-4380-9f3c-a15b179a1733" providerId="ADAL" clId="{FE0FC52B-03E2-4D28-B48A-88AE3F5509D5}" dt="2026-06-23T15:08:38.888" v="33227" actId="1076"/>
          <ac:grpSpMkLst>
            <pc:docMk/>
            <pc:sldMk cId="1451465447" sldId="414"/>
            <ac:grpSpMk id="4" creationId="{AEF7973F-7488-EF36-3EF8-DD080E5138EC}"/>
          </ac:grpSpMkLst>
        </pc:grpChg>
        <pc:grpChg chg="mod">
          <ac:chgData name="George Willicombe" userId="4947754b-3353-4380-9f3c-a15b179a1733" providerId="ADAL" clId="{FE0FC52B-03E2-4D28-B48A-88AE3F5509D5}" dt="2026-06-23T15:08:34.706" v="33226" actId="164"/>
          <ac:grpSpMkLst>
            <pc:docMk/>
            <pc:sldMk cId="1451465447" sldId="414"/>
            <ac:grpSpMk id="8" creationId="{BF8D6877-5E0C-C103-86DE-186A80742D69}"/>
          </ac:grpSpMkLst>
        </pc:grpChg>
        <pc:grpChg chg="mod">
          <ac:chgData name="George Willicombe" userId="4947754b-3353-4380-9f3c-a15b179a1733" providerId="ADAL" clId="{FE0FC52B-03E2-4D28-B48A-88AE3F5509D5}" dt="2026-06-23T15:09:01.047" v="33230" actId="1076"/>
          <ac:grpSpMkLst>
            <pc:docMk/>
            <pc:sldMk cId="1451465447" sldId="414"/>
            <ac:grpSpMk id="14" creationId="{FC8E9F87-CAFA-800B-6356-1156253FF4E2}"/>
          </ac:grpSpMkLst>
        </pc:grpChg>
        <pc:grpChg chg="mod">
          <ac:chgData name="George Willicombe" userId="4947754b-3353-4380-9f3c-a15b179a1733" providerId="ADAL" clId="{FE0FC52B-03E2-4D28-B48A-88AE3F5509D5}" dt="2026-06-23T15:09:05.816" v="33231" actId="1076"/>
          <ac:grpSpMkLst>
            <pc:docMk/>
            <pc:sldMk cId="1451465447" sldId="414"/>
            <ac:grpSpMk id="15" creationId="{A8F6E949-92DA-A3A3-7E55-4EA9E6085AB2}"/>
          </ac:grpSpMkLst>
        </pc:grpChg>
        <pc:grpChg chg="mod">
          <ac:chgData name="George Willicombe" userId="4947754b-3353-4380-9f3c-a15b179a1733" providerId="ADAL" clId="{FE0FC52B-03E2-4D28-B48A-88AE3F5509D5}" dt="2026-06-23T15:09:10.466" v="33232" actId="1076"/>
          <ac:grpSpMkLst>
            <pc:docMk/>
            <pc:sldMk cId="1451465447" sldId="414"/>
            <ac:grpSpMk id="18" creationId="{A40D5EF3-EA62-9446-8B79-0C34ACB4386D}"/>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3T16:06:45.986" v="33430" actId="20577"/>
              <pc2:cmMkLst xmlns:pc2="http://schemas.microsoft.com/office/powerpoint/2019/9/main/command">
                <pc:docMk/>
                <pc:sldMk cId="1451465447" sldId="414"/>
                <pc2:cmMk id="{4E5BAA2B-C155-4F20-9A83-DC4EA9D6E5AC}"/>
              </pc2:cmMkLst>
            </pc226:cmChg>
          </p:ext>
        </pc:extLst>
      </pc:sldChg>
      <pc:sldChg chg="addSp delSp modSp add mod">
        <pc:chgData name="George Willicombe" userId="4947754b-3353-4380-9f3c-a15b179a1733" providerId="ADAL" clId="{FE0FC52B-03E2-4D28-B48A-88AE3F5509D5}" dt="2026-06-24T12:18:42.488" v="33935" actId="20577"/>
        <pc:sldMkLst>
          <pc:docMk/>
          <pc:sldMk cId="979900610" sldId="416"/>
        </pc:sldMkLst>
        <pc:spChg chg="mod">
          <ac:chgData name="George Willicombe" userId="4947754b-3353-4380-9f3c-a15b179a1733" providerId="ADAL" clId="{FE0FC52B-03E2-4D28-B48A-88AE3F5509D5}" dt="2026-06-19T13:36:40.936" v="12344" actId="20577"/>
          <ac:spMkLst>
            <pc:docMk/>
            <pc:sldMk cId="979900610" sldId="416"/>
            <ac:spMk id="3" creationId="{39E419EC-808F-242B-C98D-BD8B8D9ABA7F}"/>
          </ac:spMkLst>
        </pc:spChg>
        <pc:spChg chg="mod">
          <ac:chgData name="George Willicombe" userId="4947754b-3353-4380-9f3c-a15b179a1733" providerId="ADAL" clId="{FE0FC52B-03E2-4D28-B48A-88AE3F5509D5}" dt="2026-06-24T12:18:42.488" v="33935" actId="20577"/>
          <ac:spMkLst>
            <pc:docMk/>
            <pc:sldMk cId="979900610" sldId="416"/>
            <ac:spMk id="4" creationId="{68E298E6-4482-F154-7004-7544B6059378}"/>
          </ac:spMkLst>
        </pc:spChg>
        <pc:spChg chg="mod">
          <ac:chgData name="George Willicombe" userId="4947754b-3353-4380-9f3c-a15b179a1733" providerId="ADAL" clId="{FE0FC52B-03E2-4D28-B48A-88AE3F5509D5}" dt="2026-06-19T15:14:36.570" v="14562" actId="14100"/>
          <ac:spMkLst>
            <pc:docMk/>
            <pc:sldMk cId="979900610" sldId="416"/>
            <ac:spMk id="5" creationId="{C1310758-4FFD-F446-ED1E-513D9EB06B47}"/>
          </ac:spMkLst>
        </pc:spChg>
        <pc:spChg chg="mod">
          <ac:chgData name="George Willicombe" userId="4947754b-3353-4380-9f3c-a15b179a1733" providerId="ADAL" clId="{FE0FC52B-03E2-4D28-B48A-88AE3F5509D5}" dt="2026-06-19T15:14:40.140" v="14563" actId="14100"/>
          <ac:spMkLst>
            <pc:docMk/>
            <pc:sldMk cId="979900610" sldId="416"/>
            <ac:spMk id="6" creationId="{61C99788-83EE-2128-7EBC-D684DCC9022F}"/>
          </ac:spMkLst>
        </pc:spChg>
        <pc:spChg chg="mod">
          <ac:chgData name="George Willicombe" userId="4947754b-3353-4380-9f3c-a15b179a1733" providerId="ADAL" clId="{FE0FC52B-03E2-4D28-B48A-88AE3F5509D5}" dt="2026-06-19T15:14:56.920" v="14567" actId="14100"/>
          <ac:spMkLst>
            <pc:docMk/>
            <pc:sldMk cId="979900610" sldId="416"/>
            <ac:spMk id="9" creationId="{647F1686-1F2C-D821-1FA2-6A72765B1ABA}"/>
          </ac:spMkLst>
        </pc:spChg>
        <pc:spChg chg="mod">
          <ac:chgData name="George Willicombe" userId="4947754b-3353-4380-9f3c-a15b179a1733" providerId="ADAL" clId="{FE0FC52B-03E2-4D28-B48A-88AE3F5509D5}" dt="2026-06-19T15:14:53.274" v="14566" actId="14100"/>
          <ac:spMkLst>
            <pc:docMk/>
            <pc:sldMk cId="979900610" sldId="416"/>
            <ac:spMk id="10" creationId="{9801721B-BEC4-E99F-7F12-5EC06BEA1CDE}"/>
          </ac:spMkLst>
        </pc:spChg>
        <pc:spChg chg="add mod">
          <ac:chgData name="George Willicombe" userId="4947754b-3353-4380-9f3c-a15b179a1733" providerId="ADAL" clId="{FE0FC52B-03E2-4D28-B48A-88AE3F5509D5}" dt="2026-06-19T15:12:36.318" v="14535" actId="1076"/>
          <ac:spMkLst>
            <pc:docMk/>
            <pc:sldMk cId="979900610" sldId="416"/>
            <ac:spMk id="11" creationId="{E514DEAB-2D73-7965-AFCF-165FB556ECA1}"/>
          </ac:spMkLst>
        </pc:spChg>
        <pc:spChg chg="add mod">
          <ac:chgData name="George Willicombe" userId="4947754b-3353-4380-9f3c-a15b179a1733" providerId="ADAL" clId="{FE0FC52B-03E2-4D28-B48A-88AE3F5509D5}" dt="2026-06-19T15:12:40.889" v="14536" actId="1076"/>
          <ac:spMkLst>
            <pc:docMk/>
            <pc:sldMk cId="979900610" sldId="416"/>
            <ac:spMk id="12" creationId="{779033B5-B168-83D8-5289-0C94ABB3AC19}"/>
          </ac:spMkLst>
        </pc:spChg>
        <pc:spChg chg="add mod">
          <ac:chgData name="George Willicombe" userId="4947754b-3353-4380-9f3c-a15b179a1733" providerId="ADAL" clId="{FE0FC52B-03E2-4D28-B48A-88AE3F5509D5}" dt="2026-06-19T15:32:31.968" v="15749" actId="313"/>
          <ac:spMkLst>
            <pc:docMk/>
            <pc:sldMk cId="979900610" sldId="416"/>
            <ac:spMk id="13" creationId="{26403C7A-4A5B-2D3C-1DD3-9633DB01F6DD}"/>
          </ac:spMkLst>
        </pc:spChg>
        <pc:spChg chg="add mod">
          <ac:chgData name="George Willicombe" userId="4947754b-3353-4380-9f3c-a15b179a1733" providerId="ADAL" clId="{FE0FC52B-03E2-4D28-B48A-88AE3F5509D5}" dt="2026-06-19T15:37:04.577" v="16019" actId="20577"/>
          <ac:spMkLst>
            <pc:docMk/>
            <pc:sldMk cId="979900610" sldId="416"/>
            <ac:spMk id="14" creationId="{8DAD059C-C3DE-2A2E-12B2-B9981E20390D}"/>
          </ac:spMkLst>
        </pc:spChg>
        <pc:spChg chg="mod">
          <ac:chgData name="George Willicombe" userId="4947754b-3353-4380-9f3c-a15b179a1733" providerId="ADAL" clId="{FE0FC52B-03E2-4D28-B48A-88AE3F5509D5}" dt="2026-06-22T21:32:49.220" v="30239" actId="165"/>
          <ac:spMkLst>
            <pc:docMk/>
            <pc:sldMk cId="979900610" sldId="416"/>
            <ac:spMk id="19" creationId="{DEFC7939-3344-45B9-9913-52EA29E7FC32}"/>
          </ac:spMkLst>
        </pc:spChg>
        <pc:spChg chg="mod">
          <ac:chgData name="George Willicombe" userId="4947754b-3353-4380-9f3c-a15b179a1733" providerId="ADAL" clId="{FE0FC52B-03E2-4D28-B48A-88AE3F5509D5}" dt="2026-06-22T21:32:49.220" v="30239" actId="165"/>
          <ac:spMkLst>
            <pc:docMk/>
            <pc:sldMk cId="979900610" sldId="416"/>
            <ac:spMk id="20" creationId="{9DDAC476-6DF0-FE4F-7B8A-FAD11517118A}"/>
          </ac:spMkLst>
        </pc:spChg>
        <pc:spChg chg="mod">
          <ac:chgData name="George Willicombe" userId="4947754b-3353-4380-9f3c-a15b179a1733" providerId="ADAL" clId="{FE0FC52B-03E2-4D28-B48A-88AE3F5509D5}" dt="2026-06-22T21:32:49.220" v="30239" actId="165"/>
          <ac:spMkLst>
            <pc:docMk/>
            <pc:sldMk cId="979900610" sldId="416"/>
            <ac:spMk id="25" creationId="{73C3495E-A2F6-34C6-B61A-7C887F5AB279}"/>
          </ac:spMkLst>
        </pc:spChg>
        <pc:spChg chg="mod">
          <ac:chgData name="George Willicombe" userId="4947754b-3353-4380-9f3c-a15b179a1733" providerId="ADAL" clId="{FE0FC52B-03E2-4D28-B48A-88AE3F5509D5}" dt="2026-06-22T21:32:49.220" v="30239" actId="165"/>
          <ac:spMkLst>
            <pc:docMk/>
            <pc:sldMk cId="979900610" sldId="416"/>
            <ac:spMk id="26" creationId="{CDA0946D-729E-ECE8-9C07-9BB96C82D012}"/>
          </ac:spMkLst>
        </pc:spChg>
        <pc:spChg chg="add mod">
          <ac:chgData name="George Willicombe" userId="4947754b-3353-4380-9f3c-a15b179a1733" providerId="ADAL" clId="{FE0FC52B-03E2-4D28-B48A-88AE3F5509D5}" dt="2026-06-19T15:56:59.605" v="16862" actId="1076"/>
          <ac:spMkLst>
            <pc:docMk/>
            <pc:sldMk cId="979900610" sldId="416"/>
            <ac:spMk id="37" creationId="{9F19C786-B73F-684C-CDD9-5B1D7B9677AD}"/>
          </ac:spMkLst>
        </pc:spChg>
        <pc:spChg chg="mod">
          <ac:chgData name="George Willicombe" userId="4947754b-3353-4380-9f3c-a15b179a1733" providerId="ADAL" clId="{FE0FC52B-03E2-4D28-B48A-88AE3F5509D5}" dt="2026-06-22T21:34:07.611" v="30246" actId="11"/>
          <ac:spMkLst>
            <pc:docMk/>
            <pc:sldMk cId="979900610" sldId="416"/>
            <ac:spMk id="52" creationId="{71A0C8A2-1757-7067-A928-13348B5FCC95}"/>
          </ac:spMkLst>
        </pc:spChg>
        <pc:spChg chg="mod">
          <ac:chgData name="George Willicombe" userId="4947754b-3353-4380-9f3c-a15b179a1733" providerId="ADAL" clId="{FE0FC52B-03E2-4D28-B48A-88AE3F5509D5}" dt="2026-06-22T21:32:49.220" v="30239" actId="165"/>
          <ac:spMkLst>
            <pc:docMk/>
            <pc:sldMk cId="979900610" sldId="416"/>
            <ac:spMk id="53" creationId="{38280726-54EC-A8B8-4330-16D5B8980B72}"/>
          </ac:spMkLst>
        </pc:spChg>
        <pc:spChg chg="mod">
          <ac:chgData name="George Willicombe" userId="4947754b-3353-4380-9f3c-a15b179a1733" providerId="ADAL" clId="{FE0FC52B-03E2-4D28-B48A-88AE3F5509D5}" dt="2026-06-19T15:12:43.722" v="14537" actId="1076"/>
          <ac:spMkLst>
            <pc:docMk/>
            <pc:sldMk cId="979900610" sldId="416"/>
            <ac:spMk id="55" creationId="{7BE4C050-32C3-22C8-90E1-8DB1597C4F8A}"/>
          </ac:spMkLst>
        </pc:spChg>
        <pc:spChg chg="mod">
          <ac:chgData name="George Willicombe" userId="4947754b-3353-4380-9f3c-a15b179a1733" providerId="ADAL" clId="{FE0FC52B-03E2-4D28-B48A-88AE3F5509D5}" dt="2026-06-19T15:14:26.361" v="14560" actId="14100"/>
          <ac:spMkLst>
            <pc:docMk/>
            <pc:sldMk cId="979900610" sldId="416"/>
            <ac:spMk id="76" creationId="{ED5B8E5C-4730-1B36-88E5-55FC2961EA0F}"/>
          </ac:spMkLst>
        </pc:spChg>
        <pc:spChg chg="mod">
          <ac:chgData name="George Willicombe" userId="4947754b-3353-4380-9f3c-a15b179a1733" providerId="ADAL" clId="{FE0FC52B-03E2-4D28-B48A-88AE3F5509D5}" dt="2026-06-19T15:14:32.425" v="14561" actId="14100"/>
          <ac:spMkLst>
            <pc:docMk/>
            <pc:sldMk cId="979900610" sldId="416"/>
            <ac:spMk id="77" creationId="{9E18ECFE-50A0-9F0A-8EE1-9279B69AA406}"/>
          </ac:spMkLst>
        </pc:spChg>
        <pc:grpChg chg="add mod">
          <ac:chgData name="George Willicombe" userId="4947754b-3353-4380-9f3c-a15b179a1733" providerId="ADAL" clId="{FE0FC52B-03E2-4D28-B48A-88AE3F5509D5}" dt="2026-06-19T14:22:53.040" v="14061" actId="14100"/>
          <ac:grpSpMkLst>
            <pc:docMk/>
            <pc:sldMk cId="979900610" sldId="416"/>
            <ac:grpSpMk id="2" creationId="{8C1C32F5-B616-F08F-AB12-0C00216E6968}"/>
          </ac:grpSpMkLst>
        </pc:grpChg>
        <pc:grpChg chg="add mod">
          <ac:chgData name="George Willicombe" userId="4947754b-3353-4380-9f3c-a15b179a1733" providerId="ADAL" clId="{FE0FC52B-03E2-4D28-B48A-88AE3F5509D5}" dt="2026-06-19T14:51:07.247" v="14439" actId="14100"/>
          <ac:grpSpMkLst>
            <pc:docMk/>
            <pc:sldMk cId="979900610" sldId="416"/>
            <ac:grpSpMk id="7" creationId="{256A6761-EB0F-8984-6D08-21B540F5B2F7}"/>
          </ac:grpSpMkLst>
        </pc:grpChg>
        <pc:grpChg chg="add mod">
          <ac:chgData name="George Willicombe" userId="4947754b-3353-4380-9f3c-a15b179a1733" providerId="ADAL" clId="{FE0FC52B-03E2-4D28-B48A-88AE3F5509D5}" dt="2026-06-19T14:23:06.901" v="14064" actId="14100"/>
          <ac:grpSpMkLst>
            <pc:docMk/>
            <pc:sldMk cId="979900610" sldId="416"/>
            <ac:grpSpMk id="8" creationId="{B735CA70-582F-CD95-A869-3E6ACE9A3AAF}"/>
          </ac:grpSpMkLst>
        </pc:grpChg>
        <pc:grpChg chg="add mod">
          <ac:chgData name="George Willicombe" userId="4947754b-3353-4380-9f3c-a15b179a1733" providerId="ADAL" clId="{FE0FC52B-03E2-4D28-B48A-88AE3F5509D5}" dt="2026-06-22T21:33:58.942" v="30245" actId="164"/>
          <ac:grpSpMkLst>
            <pc:docMk/>
            <pc:sldMk cId="979900610" sldId="416"/>
            <ac:grpSpMk id="15" creationId="{7D88E94B-4868-7FCE-52F7-AD96896EE854}"/>
          </ac:grpSpMkLst>
        </pc:grpChg>
        <pc:grpChg chg="add mod topLvl">
          <ac:chgData name="George Willicombe" userId="4947754b-3353-4380-9f3c-a15b179a1733" providerId="ADAL" clId="{FE0FC52B-03E2-4D28-B48A-88AE3F5509D5}" dt="2026-06-22T21:33:58.942" v="30245" actId="164"/>
          <ac:grpSpMkLst>
            <pc:docMk/>
            <pc:sldMk cId="979900610" sldId="416"/>
            <ac:grpSpMk id="18" creationId="{34AEB502-1FE7-C47C-3118-386A2641B03E}"/>
          </ac:grpSpMkLst>
        </pc:grpChg>
        <pc:grpChg chg="add mod">
          <ac:chgData name="George Willicombe" userId="4947754b-3353-4380-9f3c-a15b179a1733" providerId="ADAL" clId="{FE0FC52B-03E2-4D28-B48A-88AE3F5509D5}" dt="2026-06-22T21:33:58.942" v="30245" actId="164"/>
          <ac:grpSpMkLst>
            <pc:docMk/>
            <pc:sldMk cId="979900610" sldId="416"/>
            <ac:grpSpMk id="24" creationId="{F71A9E12-2FA9-23B9-6924-656D8F4855F0}"/>
          </ac:grpSpMkLst>
        </pc:grpChg>
        <pc:grpChg chg="add mod">
          <ac:chgData name="George Willicombe" userId="4947754b-3353-4380-9f3c-a15b179a1733" providerId="ADAL" clId="{FE0FC52B-03E2-4D28-B48A-88AE3F5509D5}" dt="2026-06-22T21:33:58.942" v="30245" actId="164"/>
          <ac:grpSpMkLst>
            <pc:docMk/>
            <pc:sldMk cId="979900610" sldId="416"/>
            <ac:grpSpMk id="51" creationId="{CAAB2228-4892-C927-4CEC-B7A0583BB8CC}"/>
          </ac:grpSpMkLst>
        </pc:grpChg>
        <pc:grpChg chg="mod">
          <ac:chgData name="George Willicombe" userId="4947754b-3353-4380-9f3c-a15b179a1733" providerId="ADAL" clId="{FE0FC52B-03E2-4D28-B48A-88AE3F5509D5}" dt="2026-06-19T13:37:24.110" v="12362" actId="164"/>
          <ac:grpSpMkLst>
            <pc:docMk/>
            <pc:sldMk cId="979900610" sldId="416"/>
            <ac:grpSpMk id="68" creationId="{CD5389D8-6C56-6662-FEE1-87393A669A4D}"/>
          </ac:grpSpMkLst>
        </pc:grpChg>
      </pc:sldChg>
      <pc:sldChg chg="modSp mod">
        <pc:chgData name="George Willicombe" userId="4947754b-3353-4380-9f3c-a15b179a1733" providerId="ADAL" clId="{FE0FC52B-03E2-4D28-B48A-88AE3F5509D5}" dt="2026-06-19T13:59:49.015" v="12865" actId="20577"/>
        <pc:sldMkLst>
          <pc:docMk/>
          <pc:sldMk cId="2984437751" sldId="417"/>
        </pc:sldMkLst>
        <pc:spChg chg="mod">
          <ac:chgData name="George Willicombe" userId="4947754b-3353-4380-9f3c-a15b179a1733" providerId="ADAL" clId="{FE0FC52B-03E2-4D28-B48A-88AE3F5509D5}" dt="2026-06-19T13:59:49.015" v="12865" actId="20577"/>
          <ac:spMkLst>
            <pc:docMk/>
            <pc:sldMk cId="2984437751" sldId="417"/>
            <ac:spMk id="6" creationId="{1DD00ACB-7AB1-BE23-B72E-4880840C8D3D}"/>
          </ac:spMkLst>
        </pc:spChg>
      </pc:sldChg>
      <pc:sldChg chg="addSp delSp modSp add mod modCm">
        <pc:chgData name="George Willicombe" userId="4947754b-3353-4380-9f3c-a15b179a1733" providerId="ADAL" clId="{FE0FC52B-03E2-4D28-B48A-88AE3F5509D5}" dt="2026-06-22T21:41:38.062" v="30373" actId="20577"/>
        <pc:sldMkLst>
          <pc:docMk/>
          <pc:sldMk cId="4198760161" sldId="418"/>
        </pc:sldMkLst>
        <pc:spChg chg="mod">
          <ac:chgData name="George Willicombe" userId="4947754b-3353-4380-9f3c-a15b179a1733" providerId="ADAL" clId="{FE0FC52B-03E2-4D28-B48A-88AE3F5509D5}" dt="2026-06-19T13:45:50.431" v="12501" actId="20577"/>
          <ac:spMkLst>
            <pc:docMk/>
            <pc:sldMk cId="4198760161" sldId="418"/>
            <ac:spMk id="3" creationId="{9107F6D7-4A83-2236-1861-AB71C189DB8D}"/>
          </ac:spMkLst>
        </pc:spChg>
        <pc:spChg chg="mod">
          <ac:chgData name="George Willicombe" userId="4947754b-3353-4380-9f3c-a15b179a1733" providerId="ADAL" clId="{FE0FC52B-03E2-4D28-B48A-88AE3F5509D5}" dt="2026-06-19T15:46:23.936" v="16558" actId="1076"/>
          <ac:spMkLst>
            <pc:docMk/>
            <pc:sldMk cId="4198760161" sldId="418"/>
            <ac:spMk id="4" creationId="{C20B3FEB-C58E-F146-AB7A-263DE87A7A08}"/>
          </ac:spMkLst>
        </pc:spChg>
        <pc:spChg chg="add mod">
          <ac:chgData name="George Willicombe" userId="4947754b-3353-4380-9f3c-a15b179a1733" providerId="ADAL" clId="{FE0FC52B-03E2-4D28-B48A-88AE3F5509D5}" dt="2026-06-22T21:35:18.922" v="30293" actId="1076"/>
          <ac:spMkLst>
            <pc:docMk/>
            <pc:sldMk cId="4198760161" sldId="418"/>
            <ac:spMk id="9" creationId="{EDF295AB-C8BD-4837-6D02-D3A5F96C972B}"/>
          </ac:spMkLst>
        </pc:spChg>
        <pc:spChg chg="mod">
          <ac:chgData name="George Willicombe" userId="4947754b-3353-4380-9f3c-a15b179a1733" providerId="ADAL" clId="{FE0FC52B-03E2-4D28-B48A-88AE3F5509D5}" dt="2026-06-19T14:47:55.404" v="14403" actId="11"/>
          <ac:spMkLst>
            <pc:docMk/>
            <pc:sldMk cId="4198760161" sldId="418"/>
            <ac:spMk id="11" creationId="{1792FEAC-15DF-C869-B825-980E754CB03C}"/>
          </ac:spMkLst>
        </pc:spChg>
        <pc:spChg chg="mod">
          <ac:chgData name="George Willicombe" userId="4947754b-3353-4380-9f3c-a15b179a1733" providerId="ADAL" clId="{FE0FC52B-03E2-4D28-B48A-88AE3F5509D5}" dt="2026-06-22T21:38:48.244" v="30340" actId="14100"/>
          <ac:spMkLst>
            <pc:docMk/>
            <pc:sldMk cId="4198760161" sldId="418"/>
            <ac:spMk id="12" creationId="{51AA2544-6B9D-E687-7C8A-6CACB5A86928}"/>
          </ac:spMkLst>
        </pc:spChg>
        <pc:spChg chg="mod">
          <ac:chgData name="George Willicombe" userId="4947754b-3353-4380-9f3c-a15b179a1733" providerId="ADAL" clId="{FE0FC52B-03E2-4D28-B48A-88AE3F5509D5}" dt="2026-06-19T14:46:26.757" v="14386" actId="20577"/>
          <ac:spMkLst>
            <pc:docMk/>
            <pc:sldMk cId="4198760161" sldId="418"/>
            <ac:spMk id="13" creationId="{C5EFAADC-89D9-90A9-3A48-09B26C45920E}"/>
          </ac:spMkLst>
        </pc:spChg>
        <pc:spChg chg="mod">
          <ac:chgData name="George Willicombe" userId="4947754b-3353-4380-9f3c-a15b179a1733" providerId="ADAL" clId="{FE0FC52B-03E2-4D28-B48A-88AE3F5509D5}" dt="2026-06-22T21:37:13.184" v="30319" actId="20577"/>
          <ac:spMkLst>
            <pc:docMk/>
            <pc:sldMk cId="4198760161" sldId="418"/>
            <ac:spMk id="14" creationId="{4747E4F7-C3F7-CDEC-7C1D-BD8F83DEAD19}"/>
          </ac:spMkLst>
        </pc:spChg>
        <pc:spChg chg="add mod">
          <ac:chgData name="George Willicombe" userId="4947754b-3353-4380-9f3c-a15b179a1733" providerId="ADAL" clId="{FE0FC52B-03E2-4D28-B48A-88AE3F5509D5}" dt="2026-06-22T21:38:59.335" v="30342" actId="1076"/>
          <ac:spMkLst>
            <pc:docMk/>
            <pc:sldMk cId="4198760161" sldId="418"/>
            <ac:spMk id="15" creationId="{C70623FF-84BB-77AC-711A-78DD4B2630BF}"/>
          </ac:spMkLst>
        </pc:spChg>
        <pc:spChg chg="mod">
          <ac:chgData name="George Willicombe" userId="4947754b-3353-4380-9f3c-a15b179a1733" providerId="ADAL" clId="{FE0FC52B-03E2-4D28-B48A-88AE3F5509D5}" dt="2026-06-19T15:07:36.980" v="14460" actId="14100"/>
          <ac:spMkLst>
            <pc:docMk/>
            <pc:sldMk cId="4198760161" sldId="418"/>
            <ac:spMk id="22" creationId="{ED058BBC-2CD4-BF3F-CAE5-6EF63170F3DF}"/>
          </ac:spMkLst>
        </pc:spChg>
        <pc:spChg chg="mod">
          <ac:chgData name="George Willicombe" userId="4947754b-3353-4380-9f3c-a15b179a1733" providerId="ADAL" clId="{FE0FC52B-03E2-4D28-B48A-88AE3F5509D5}" dt="2026-06-19T15:07:40.454" v="14461" actId="14100"/>
          <ac:spMkLst>
            <pc:docMk/>
            <pc:sldMk cId="4198760161" sldId="418"/>
            <ac:spMk id="23" creationId="{72CF38F3-6485-3C16-3824-3AE7FFD4574A}"/>
          </ac:spMkLst>
        </pc:spChg>
        <pc:spChg chg="add mod">
          <ac:chgData name="George Willicombe" userId="4947754b-3353-4380-9f3c-a15b179a1733" providerId="ADAL" clId="{FE0FC52B-03E2-4D28-B48A-88AE3F5509D5}" dt="2026-06-22T21:41:38.062" v="30373" actId="20577"/>
          <ac:spMkLst>
            <pc:docMk/>
            <pc:sldMk cId="4198760161" sldId="418"/>
            <ac:spMk id="24" creationId="{D4573A54-3382-2BDF-94B7-B3C692FF6934}"/>
          </ac:spMkLst>
        </pc:spChg>
        <pc:spChg chg="mod">
          <ac:chgData name="George Willicombe" userId="4947754b-3353-4380-9f3c-a15b179a1733" providerId="ADAL" clId="{FE0FC52B-03E2-4D28-B48A-88AE3F5509D5}" dt="2026-06-22T21:38:17.397" v="30334" actId="11"/>
          <ac:spMkLst>
            <pc:docMk/>
            <pc:sldMk cId="4198760161" sldId="418"/>
            <ac:spMk id="36" creationId="{1B97A71E-F425-C64F-F265-69996481C8D8}"/>
          </ac:spMkLst>
        </pc:spChg>
        <pc:spChg chg="mod">
          <ac:chgData name="George Willicombe" userId="4947754b-3353-4380-9f3c-a15b179a1733" providerId="ADAL" clId="{FE0FC52B-03E2-4D28-B48A-88AE3F5509D5}" dt="2026-06-19T16:03:12.602" v="17228" actId="20577"/>
          <ac:spMkLst>
            <pc:docMk/>
            <pc:sldMk cId="4198760161" sldId="418"/>
            <ac:spMk id="37" creationId="{3AC6D2D9-43E0-A5A2-8AF5-FCABF4C16DDE}"/>
          </ac:spMkLst>
        </pc:spChg>
        <pc:spChg chg="mod">
          <ac:chgData name="George Willicombe" userId="4947754b-3353-4380-9f3c-a15b179a1733" providerId="ADAL" clId="{FE0FC52B-03E2-4D28-B48A-88AE3F5509D5}" dt="2026-06-19T15:46:19.539" v="16557"/>
          <ac:spMkLst>
            <pc:docMk/>
            <pc:sldMk cId="4198760161" sldId="418"/>
            <ac:spMk id="55" creationId="{2437837A-A84A-3CF4-66D5-174BDAAD6ADE}"/>
          </ac:spMkLst>
        </pc:spChg>
        <pc:spChg chg="mod">
          <ac:chgData name="George Willicombe" userId="4947754b-3353-4380-9f3c-a15b179a1733" providerId="ADAL" clId="{FE0FC52B-03E2-4D28-B48A-88AE3F5509D5}" dt="2026-06-19T15:45:18.133" v="16554" actId="1076"/>
          <ac:spMkLst>
            <pc:docMk/>
            <pc:sldMk cId="4198760161" sldId="418"/>
            <ac:spMk id="76" creationId="{24211729-9CBC-DCDF-2B57-FF0E57178D2B}"/>
          </ac:spMkLst>
        </pc:spChg>
        <pc:grpChg chg="mod">
          <ac:chgData name="George Willicombe" userId="4947754b-3353-4380-9f3c-a15b179a1733" providerId="ADAL" clId="{FE0FC52B-03E2-4D28-B48A-88AE3F5509D5}" dt="2026-06-19T14:46:40.682" v="14387" actId="14100"/>
          <ac:grpSpMkLst>
            <pc:docMk/>
            <pc:sldMk cId="4198760161" sldId="418"/>
            <ac:grpSpMk id="2" creationId="{58FBE4E2-C4C6-0B58-EF3C-88A87BDE3E97}"/>
          </ac:grpSpMkLst>
        </pc:grpChg>
        <pc:grpChg chg="mod">
          <ac:chgData name="George Willicombe" userId="4947754b-3353-4380-9f3c-a15b179a1733" providerId="ADAL" clId="{FE0FC52B-03E2-4D28-B48A-88AE3F5509D5}" dt="2026-06-19T14:46:44.269" v="14388" actId="14100"/>
          <ac:grpSpMkLst>
            <pc:docMk/>
            <pc:sldMk cId="4198760161" sldId="418"/>
            <ac:grpSpMk id="7" creationId="{236EF3D2-27F9-3B74-C692-A1A32DFCA1A5}"/>
          </ac:grpSpMkLst>
        </pc:grpChg>
        <pc:grpChg chg="add mod">
          <ac:chgData name="George Willicombe" userId="4947754b-3353-4380-9f3c-a15b179a1733" providerId="ADAL" clId="{FE0FC52B-03E2-4D28-B48A-88AE3F5509D5}" dt="2026-06-22T21:39:03.372" v="30343" actId="1076"/>
          <ac:grpSpMkLst>
            <pc:docMk/>
            <pc:sldMk cId="4198760161" sldId="418"/>
            <ac:grpSpMk id="10" creationId="{A590DED4-87F4-E6E3-03BC-AC39A1906FB7}"/>
          </ac:grpSpMkLst>
        </pc:grpChg>
        <pc:grpChg chg="add mod">
          <ac:chgData name="George Willicombe" userId="4947754b-3353-4380-9f3c-a15b179a1733" providerId="ADAL" clId="{FE0FC52B-03E2-4D28-B48A-88AE3F5509D5}" dt="2026-06-19T15:07:18.615" v="14455" actId="164"/>
          <ac:grpSpMkLst>
            <pc:docMk/>
            <pc:sldMk cId="4198760161" sldId="418"/>
            <ac:grpSpMk id="21" creationId="{52DD6FE6-7A1F-F291-616C-67D7C20F95AD}"/>
          </ac:grpSpMkLst>
        </pc:grpChg>
        <pc:grpChg chg="add mod">
          <ac:chgData name="George Willicombe" userId="4947754b-3353-4380-9f3c-a15b179a1733" providerId="ADAL" clId="{FE0FC52B-03E2-4D28-B48A-88AE3F5509D5}" dt="2026-06-19T16:02:51.401" v="17205" actId="1076"/>
          <ac:grpSpMkLst>
            <pc:docMk/>
            <pc:sldMk cId="4198760161" sldId="418"/>
            <ac:grpSpMk id="25" creationId="{FFD61D97-A499-CA85-2EC1-FE822510366F}"/>
          </ac:grpSpMkLst>
        </pc:grpChg>
        <pc:grpChg chg="add mod">
          <ac:chgData name="George Willicombe" userId="4947754b-3353-4380-9f3c-a15b179a1733" providerId="ADAL" clId="{FE0FC52B-03E2-4D28-B48A-88AE3F5509D5}" dt="2026-06-22T21:39:06.576" v="30344" actId="1076"/>
          <ac:grpSpMkLst>
            <pc:docMk/>
            <pc:sldMk cId="4198760161" sldId="418"/>
            <ac:grpSpMk id="35" creationId="{9482FA79-5F73-2F8D-C5D2-89E4D102A3E7}"/>
          </ac:grpSpMkLst>
        </pc:grpChg>
        <pc:cxnChg chg="add mod">
          <ac:chgData name="George Willicombe" userId="4947754b-3353-4380-9f3c-a15b179a1733" providerId="ADAL" clId="{FE0FC52B-03E2-4D28-B48A-88AE3F5509D5}" dt="2026-06-19T15:09:07.766" v="14471" actId="1076"/>
          <ac:cxnSpMkLst>
            <pc:docMk/>
            <pc:sldMk cId="4198760161" sldId="418"/>
            <ac:cxnSpMk id="18" creationId="{28022736-5305-BC13-C010-CE2FE8A95E0C}"/>
          </ac:cxnSpMkLst>
        </pc:cxn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2T21:35:51.267" v="30295" actId="478"/>
              <pc2:cmMkLst xmlns:pc2="http://schemas.microsoft.com/office/powerpoint/2019/9/main/command">
                <pc:docMk/>
                <pc:sldMk cId="4198760161" sldId="418"/>
                <pc2:cmMk id="{00DFB178-2BA0-4BF6-A1EE-FE2720980E3F}"/>
              </pc2:cmMkLst>
            </pc226:cmChg>
          </p:ext>
        </pc:extLst>
      </pc:sldChg>
      <pc:sldChg chg="add ord">
        <pc:chgData name="George Willicombe" userId="4947754b-3353-4380-9f3c-a15b179a1733" providerId="ADAL" clId="{FE0FC52B-03E2-4D28-B48A-88AE3F5509D5}" dt="2026-06-19T17:04:53.583" v="17240"/>
        <pc:sldMkLst>
          <pc:docMk/>
          <pc:sldMk cId="1320250574" sldId="419"/>
        </pc:sldMkLst>
      </pc:sldChg>
      <pc:sldChg chg="addSp delSp modSp add mod ord modCm">
        <pc:chgData name="George Willicombe" userId="4947754b-3353-4380-9f3c-a15b179a1733" providerId="ADAL" clId="{FE0FC52B-03E2-4D28-B48A-88AE3F5509D5}" dt="2026-06-23T16:33:20.630" v="33446" actId="20577"/>
        <pc:sldMkLst>
          <pc:docMk/>
          <pc:sldMk cId="997389971" sldId="420"/>
        </pc:sldMkLst>
        <pc:spChg chg="mod">
          <ac:chgData name="George Willicombe" userId="4947754b-3353-4380-9f3c-a15b179a1733" providerId="ADAL" clId="{FE0FC52B-03E2-4D28-B48A-88AE3F5509D5}" dt="2026-06-23T16:33:20.630" v="33446" actId="20577"/>
          <ac:spMkLst>
            <pc:docMk/>
            <pc:sldMk cId="997389971" sldId="420"/>
            <ac:spMk id="2" creationId="{AF6B15EC-B489-2586-4EF4-66B2C452B90E}"/>
          </ac:spMkLst>
        </pc:spChg>
        <pc:spChg chg="add del mod">
          <ac:chgData name="George Willicombe" userId="4947754b-3353-4380-9f3c-a15b179a1733" providerId="ADAL" clId="{FE0FC52B-03E2-4D28-B48A-88AE3F5509D5}" dt="2026-06-23T07:44:47.504" v="31728" actId="478"/>
          <ac:spMkLst>
            <pc:docMk/>
            <pc:sldMk cId="997389971" sldId="420"/>
            <ac:spMk id="5" creationId="{74053828-B30D-E58C-1AA4-C2DA1018B21B}"/>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3T16:33:20.630" v="33446" actId="20577"/>
              <pc2:cmMkLst xmlns:pc2="http://schemas.microsoft.com/office/powerpoint/2019/9/main/command">
                <pc:docMk/>
                <pc:sldMk cId="997389971" sldId="420"/>
                <pc2:cmMk id="{387BFF05-E5B5-42FF-8282-29A67AE5C8FE}"/>
              </pc2:cmMkLst>
            </pc226:cmChg>
            <pc226:cmChg xmlns:pc226="http://schemas.microsoft.com/office/powerpoint/2022/06/main/command" chg="mod">
              <pc226:chgData name="George Willicombe" userId="4947754b-3353-4380-9f3c-a15b179a1733" providerId="ADAL" clId="{FE0FC52B-03E2-4D28-B48A-88AE3F5509D5}" dt="2026-06-23T16:33:20.630" v="33446" actId="20577"/>
              <pc2:cmMkLst xmlns:pc2="http://schemas.microsoft.com/office/powerpoint/2019/9/main/command">
                <pc:docMk/>
                <pc:sldMk cId="997389971" sldId="420"/>
                <pc2:cmMk id="{0A925F88-BF19-470B-81E4-7479B8CD37A5}"/>
              </pc2:cmMkLst>
            </pc226:cmChg>
          </p:ext>
        </pc:extLst>
      </pc:sldChg>
      <pc:sldChg chg="addSp modSp add mod modCm">
        <pc:chgData name="George Willicombe" userId="4947754b-3353-4380-9f3c-a15b179a1733" providerId="ADAL" clId="{FE0FC52B-03E2-4D28-B48A-88AE3F5509D5}" dt="2026-06-22T22:24:10.383" v="31557" actId="20577"/>
        <pc:sldMkLst>
          <pc:docMk/>
          <pc:sldMk cId="184277379" sldId="422"/>
        </pc:sldMkLst>
        <pc:spChg chg="mod">
          <ac:chgData name="George Willicombe" userId="4947754b-3353-4380-9f3c-a15b179a1733" providerId="ADAL" clId="{FE0FC52B-03E2-4D28-B48A-88AE3F5509D5}" dt="2026-06-21T12:41:26.452" v="23031" actId="20577"/>
          <ac:spMkLst>
            <pc:docMk/>
            <pc:sldMk cId="184277379" sldId="422"/>
            <ac:spMk id="3" creationId="{3DA16FD2-9A12-4F40-9ACA-E5CFEDFB541A}"/>
          </ac:spMkLst>
        </pc:spChg>
        <pc:spChg chg="mod">
          <ac:chgData name="George Willicombe" userId="4947754b-3353-4380-9f3c-a15b179a1733" providerId="ADAL" clId="{FE0FC52B-03E2-4D28-B48A-88AE3F5509D5}" dt="2026-06-21T13:10:17.511" v="24664" actId="20577"/>
          <ac:spMkLst>
            <pc:docMk/>
            <pc:sldMk cId="184277379" sldId="422"/>
            <ac:spMk id="4" creationId="{C860F9E0-43B8-9E91-35D4-25711266A5B1}"/>
          </ac:spMkLst>
        </pc:spChg>
        <pc:spChg chg="mod">
          <ac:chgData name="George Willicombe" userId="4947754b-3353-4380-9f3c-a15b179a1733" providerId="ADAL" clId="{FE0FC52B-03E2-4D28-B48A-88AE3F5509D5}" dt="2026-06-22T08:01:35.702" v="26782" actId="20577"/>
          <ac:spMkLst>
            <pc:docMk/>
            <pc:sldMk cId="184277379" sldId="422"/>
            <ac:spMk id="6" creationId="{BC0A0167-491A-2415-FC4B-76BDA592F3EF}"/>
          </ac:spMkLst>
        </pc:spChg>
        <pc:spChg chg="mod">
          <ac:chgData name="George Willicombe" userId="4947754b-3353-4380-9f3c-a15b179a1733" providerId="ADAL" clId="{FE0FC52B-03E2-4D28-B48A-88AE3F5509D5}" dt="2026-06-22T08:00:29.520" v="26665" actId="20577"/>
          <ac:spMkLst>
            <pc:docMk/>
            <pc:sldMk cId="184277379" sldId="422"/>
            <ac:spMk id="7" creationId="{FAA97F2D-86BE-4CB3-1790-9BB47A25AEC6}"/>
          </ac:spMkLst>
        </pc:spChg>
        <pc:spChg chg="mod">
          <ac:chgData name="George Willicombe" userId="4947754b-3353-4380-9f3c-a15b179a1733" providerId="ADAL" clId="{FE0FC52B-03E2-4D28-B48A-88AE3F5509D5}" dt="2026-06-22T22:24:10.383" v="31557" actId="20577"/>
          <ac:spMkLst>
            <pc:docMk/>
            <pc:sldMk cId="184277379" sldId="422"/>
            <ac:spMk id="9" creationId="{BBFDEC7D-18D3-3353-C858-F7BF6977565F}"/>
          </ac:spMkLst>
        </pc:spChg>
        <pc:spChg chg="mod">
          <ac:chgData name="George Willicombe" userId="4947754b-3353-4380-9f3c-a15b179a1733" providerId="ADAL" clId="{FE0FC52B-03E2-4D28-B48A-88AE3F5509D5}" dt="2026-06-22T08:02:15.022" v="26795" actId="20577"/>
          <ac:spMkLst>
            <pc:docMk/>
            <pc:sldMk cId="184277379" sldId="422"/>
            <ac:spMk id="10" creationId="{0867BD1B-D490-A932-60BB-40495E8C2E43}"/>
          </ac:spMkLst>
        </pc:spChg>
        <pc:spChg chg="mod">
          <ac:chgData name="George Willicombe" userId="4947754b-3353-4380-9f3c-a15b179a1733" providerId="ADAL" clId="{FE0FC52B-03E2-4D28-B48A-88AE3F5509D5}" dt="2026-06-22T08:16:20.900" v="27553" actId="20577"/>
          <ac:spMkLst>
            <pc:docMk/>
            <pc:sldMk cId="184277379" sldId="422"/>
            <ac:spMk id="12" creationId="{14764AA7-86E3-5B0A-7E1F-4315B014112D}"/>
          </ac:spMkLst>
        </pc:spChg>
        <pc:spChg chg="mod">
          <ac:chgData name="George Willicombe" userId="4947754b-3353-4380-9f3c-a15b179a1733" providerId="ADAL" clId="{FE0FC52B-03E2-4D28-B48A-88AE3F5509D5}" dt="2026-06-22T22:09:35.608" v="31165" actId="14100"/>
          <ac:spMkLst>
            <pc:docMk/>
            <pc:sldMk cId="184277379" sldId="422"/>
            <ac:spMk id="15" creationId="{3E9E0657-FE45-B0D8-719D-C6F68531ADAD}"/>
          </ac:spMkLst>
        </pc:spChg>
        <pc:spChg chg="mod">
          <ac:chgData name="George Willicombe" userId="4947754b-3353-4380-9f3c-a15b179a1733" providerId="ADAL" clId="{FE0FC52B-03E2-4D28-B48A-88AE3F5509D5}" dt="2026-06-22T22:09:19.475" v="31162" actId="14100"/>
          <ac:spMkLst>
            <pc:docMk/>
            <pc:sldMk cId="184277379" sldId="422"/>
            <ac:spMk id="16" creationId="{1015E84E-1461-D3AA-45B6-C8B6123179CB}"/>
          </ac:spMkLst>
        </pc:spChg>
        <pc:spChg chg="mod">
          <ac:chgData name="George Willicombe" userId="4947754b-3353-4380-9f3c-a15b179a1733" providerId="ADAL" clId="{FE0FC52B-03E2-4D28-B48A-88AE3F5509D5}" dt="2026-06-22T22:09:23.758" v="31163" actId="14100"/>
          <ac:spMkLst>
            <pc:docMk/>
            <pc:sldMk cId="184277379" sldId="422"/>
            <ac:spMk id="18" creationId="{8CA11599-89D0-58F8-B281-9A433EEEA9B6}"/>
          </ac:spMkLst>
        </pc:spChg>
        <pc:spChg chg="add mod">
          <ac:chgData name="George Willicombe" userId="4947754b-3353-4380-9f3c-a15b179a1733" providerId="ADAL" clId="{FE0FC52B-03E2-4D28-B48A-88AE3F5509D5}" dt="2026-06-22T22:09:45.170" v="31167" actId="1076"/>
          <ac:spMkLst>
            <pc:docMk/>
            <pc:sldMk cId="184277379" sldId="422"/>
            <ac:spMk id="19" creationId="{DF3D60B9-A21A-568D-DD17-A6E7597D190A}"/>
          </ac:spMkLst>
        </pc:spChg>
        <pc:spChg chg="mod">
          <ac:chgData name="George Willicombe" userId="4947754b-3353-4380-9f3c-a15b179a1733" providerId="ADAL" clId="{FE0FC52B-03E2-4D28-B48A-88AE3F5509D5}" dt="2026-06-21T12:43:55.109" v="23121" actId="20577"/>
          <ac:spMkLst>
            <pc:docMk/>
            <pc:sldMk cId="184277379" sldId="422"/>
            <ac:spMk id="55" creationId="{5B8EB183-DD9A-C2F0-2162-C420F3AABF91}"/>
          </ac:spMkLst>
        </pc:spChg>
        <pc:grpChg chg="add mod">
          <ac:chgData name="George Willicombe" userId="4947754b-3353-4380-9f3c-a15b179a1733" providerId="ADAL" clId="{FE0FC52B-03E2-4D28-B48A-88AE3F5509D5}" dt="2026-06-22T22:09:02.622" v="31159" actId="14100"/>
          <ac:grpSpMkLst>
            <pc:docMk/>
            <pc:sldMk cId="184277379" sldId="422"/>
            <ac:grpSpMk id="2" creationId="{5F1BF42B-6655-35D5-E7BF-B4959D9E75A7}"/>
          </ac:grpSpMkLst>
        </pc:grpChg>
        <pc:grpChg chg="mod">
          <ac:chgData name="George Willicombe" userId="4947754b-3353-4380-9f3c-a15b179a1733" providerId="ADAL" clId="{FE0FC52B-03E2-4D28-B48A-88AE3F5509D5}" dt="2026-06-22T22:08:50.022" v="31156"/>
          <ac:grpSpMkLst>
            <pc:docMk/>
            <pc:sldMk cId="184277379" sldId="422"/>
            <ac:grpSpMk id="14" creationId="{54311284-FB5B-B835-1785-4B990C64414D}"/>
          </ac:grpSpMkLst>
        </pc:grpChg>
        <pc:grpChg chg="mod">
          <ac:chgData name="George Willicombe" userId="4947754b-3353-4380-9f3c-a15b179a1733" providerId="ADAL" clId="{FE0FC52B-03E2-4D28-B48A-88AE3F5509D5}" dt="2026-06-22T22:10:01.927" v="31168" actId="1076"/>
          <ac:grpSpMkLst>
            <pc:docMk/>
            <pc:sldMk cId="184277379" sldId="422"/>
            <ac:grpSpMk id="17" creationId="{AD091619-22B2-F256-0E7D-FC6181393F60}"/>
          </ac:grpSpMkLst>
        </pc:grpChg>
        <pc:grpChg chg="mod">
          <ac:chgData name="George Willicombe" userId="4947754b-3353-4380-9f3c-a15b179a1733" providerId="ADAL" clId="{FE0FC52B-03E2-4D28-B48A-88AE3F5509D5}" dt="2026-06-21T12:42:05.708" v="23091" actId="1076"/>
          <ac:grpSpMkLst>
            <pc:docMk/>
            <pc:sldMk cId="184277379" sldId="422"/>
            <ac:grpSpMk id="68" creationId="{4DFFB797-DD44-5D6F-AD6E-0EFDD3BE6644}"/>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2T22:24:10.383" v="31557" actId="20577"/>
              <pc2:cmMkLst xmlns:pc2="http://schemas.microsoft.com/office/powerpoint/2019/9/main/command">
                <pc:docMk/>
                <pc:sldMk cId="184277379" sldId="422"/>
                <pc2:cmMk id="{D576B04B-CF48-411D-AA86-47FD8F26A91A}"/>
              </pc2:cmMkLst>
            </pc226:cmChg>
          </p:ext>
        </pc:extLst>
      </pc:sldChg>
      <pc:sldChg chg="addSp delSp modSp add mod modCm">
        <pc:chgData name="George Willicombe" userId="4947754b-3353-4380-9f3c-a15b179a1733" providerId="ADAL" clId="{FE0FC52B-03E2-4D28-B48A-88AE3F5509D5}" dt="2026-06-23T12:18:53.060" v="32436" actId="11"/>
        <pc:sldMkLst>
          <pc:docMk/>
          <pc:sldMk cId="2894139854" sldId="423"/>
        </pc:sldMkLst>
        <pc:spChg chg="mod">
          <ac:chgData name="George Willicombe" userId="4947754b-3353-4380-9f3c-a15b179a1733" providerId="ADAL" clId="{FE0FC52B-03E2-4D28-B48A-88AE3F5509D5}" dt="2026-06-21T12:44:01.011" v="23129" actId="20577"/>
          <ac:spMkLst>
            <pc:docMk/>
            <pc:sldMk cId="2894139854" sldId="423"/>
            <ac:spMk id="3" creationId="{9FA13105-A726-0FDA-F104-EC2438733EC7}"/>
          </ac:spMkLst>
        </pc:spChg>
        <pc:spChg chg="mod">
          <ac:chgData name="George Willicombe" userId="4947754b-3353-4380-9f3c-a15b179a1733" providerId="ADAL" clId="{FE0FC52B-03E2-4D28-B48A-88AE3F5509D5}" dt="2026-06-21T13:29:22.979" v="25503" actId="1076"/>
          <ac:spMkLst>
            <pc:docMk/>
            <pc:sldMk cId="2894139854" sldId="423"/>
            <ac:spMk id="4" creationId="{1E3BDF96-7DFA-DF5B-FE41-80535484BCCE}"/>
          </ac:spMkLst>
        </pc:spChg>
        <pc:spChg chg="mod">
          <ac:chgData name="George Willicombe" userId="4947754b-3353-4380-9f3c-a15b179a1733" providerId="ADAL" clId="{FE0FC52B-03E2-4D28-B48A-88AE3F5509D5}" dt="2026-06-22T08:31:09.919" v="27753" actId="20577"/>
          <ac:spMkLst>
            <pc:docMk/>
            <pc:sldMk cId="2894139854" sldId="423"/>
            <ac:spMk id="6" creationId="{8FB0B312-7A6D-90BE-B346-227B74F4CEFB}"/>
          </ac:spMkLst>
        </pc:spChg>
        <pc:spChg chg="mod">
          <ac:chgData name="George Willicombe" userId="4947754b-3353-4380-9f3c-a15b179a1733" providerId="ADAL" clId="{FE0FC52B-03E2-4D28-B48A-88AE3F5509D5}" dt="2026-06-21T13:39:55.894" v="26020" actId="20577"/>
          <ac:spMkLst>
            <pc:docMk/>
            <pc:sldMk cId="2894139854" sldId="423"/>
            <ac:spMk id="7" creationId="{FCE3D469-C9D8-4E2E-1AFB-8A77E5307FE2}"/>
          </ac:spMkLst>
        </pc:spChg>
        <pc:spChg chg="mod">
          <ac:chgData name="George Willicombe" userId="4947754b-3353-4380-9f3c-a15b179a1733" providerId="ADAL" clId="{FE0FC52B-03E2-4D28-B48A-88AE3F5509D5}" dt="2026-06-23T12:16:33.586" v="32434" actId="20577"/>
          <ac:spMkLst>
            <pc:docMk/>
            <pc:sldMk cId="2894139854" sldId="423"/>
            <ac:spMk id="9" creationId="{5D1C0256-5BBB-87D3-4CC6-5528BE4EA841}"/>
          </ac:spMkLst>
        </pc:spChg>
        <pc:spChg chg="mod">
          <ac:chgData name="George Willicombe" userId="4947754b-3353-4380-9f3c-a15b179a1733" providerId="ADAL" clId="{FE0FC52B-03E2-4D28-B48A-88AE3F5509D5}" dt="2026-06-23T12:14:33.585" v="32410" actId="20577"/>
          <ac:spMkLst>
            <pc:docMk/>
            <pc:sldMk cId="2894139854" sldId="423"/>
            <ac:spMk id="10" creationId="{DA26E725-6637-4306-3C14-BC3C9D5BC210}"/>
          </ac:spMkLst>
        </pc:spChg>
        <pc:spChg chg="mod">
          <ac:chgData name="George Willicombe" userId="4947754b-3353-4380-9f3c-a15b179a1733" providerId="ADAL" clId="{FE0FC52B-03E2-4D28-B48A-88AE3F5509D5}" dt="2026-06-23T12:18:53.060" v="32436" actId="11"/>
          <ac:spMkLst>
            <pc:docMk/>
            <pc:sldMk cId="2894139854" sldId="423"/>
            <ac:spMk id="12" creationId="{74CC0685-2BF1-5276-7E9C-DE4E00F02C1D}"/>
          </ac:spMkLst>
        </pc:spChg>
        <pc:spChg chg="mod">
          <ac:chgData name="George Willicombe" userId="4947754b-3353-4380-9f3c-a15b179a1733" providerId="ADAL" clId="{FE0FC52B-03E2-4D28-B48A-88AE3F5509D5}" dt="2026-06-22T08:33:52.157" v="27846" actId="20577"/>
          <ac:spMkLst>
            <pc:docMk/>
            <pc:sldMk cId="2894139854" sldId="423"/>
            <ac:spMk id="13" creationId="{9C01548F-1A1C-717D-0BB5-F1FF22C1AAFE}"/>
          </ac:spMkLst>
        </pc:spChg>
        <pc:spChg chg="mod">
          <ac:chgData name="George Willicombe" userId="4947754b-3353-4380-9f3c-a15b179a1733" providerId="ADAL" clId="{FE0FC52B-03E2-4D28-B48A-88AE3F5509D5}" dt="2026-06-23T09:19:10.425" v="32360" actId="20577"/>
          <ac:spMkLst>
            <pc:docMk/>
            <pc:sldMk cId="2894139854" sldId="423"/>
            <ac:spMk id="15" creationId="{2C8DDB57-0663-A138-1C18-FF4FDE7CA766}"/>
          </ac:spMkLst>
        </pc:spChg>
        <pc:spChg chg="mod">
          <ac:chgData name="George Willicombe" userId="4947754b-3353-4380-9f3c-a15b179a1733" providerId="ADAL" clId="{FE0FC52B-03E2-4D28-B48A-88AE3F5509D5}" dt="2026-06-23T09:12:34.688" v="32183" actId="14100"/>
          <ac:spMkLst>
            <pc:docMk/>
            <pc:sldMk cId="2894139854" sldId="423"/>
            <ac:spMk id="16" creationId="{DCFBD8AA-310E-A3D1-51E7-498381F45948}"/>
          </ac:spMkLst>
        </pc:spChg>
        <pc:spChg chg="mod">
          <ac:chgData name="George Willicombe" userId="4947754b-3353-4380-9f3c-a15b179a1733" providerId="ADAL" clId="{FE0FC52B-03E2-4D28-B48A-88AE3F5509D5}" dt="2026-06-23T08:11:41.246" v="32043" actId="14100"/>
          <ac:spMkLst>
            <pc:docMk/>
            <pc:sldMk cId="2894139854" sldId="423"/>
            <ac:spMk id="18" creationId="{B69ADFAC-469D-68C4-EE6F-B1A59D60E0CC}"/>
          </ac:spMkLst>
        </pc:spChg>
        <pc:spChg chg="add mod">
          <ac:chgData name="George Willicombe" userId="4947754b-3353-4380-9f3c-a15b179a1733" providerId="ADAL" clId="{FE0FC52B-03E2-4D28-B48A-88AE3F5509D5}" dt="2026-06-22T22:12:22.526" v="31205" actId="14100"/>
          <ac:spMkLst>
            <pc:docMk/>
            <pc:sldMk cId="2894139854" sldId="423"/>
            <ac:spMk id="19" creationId="{0FD101C9-A542-6450-ABC3-1D8529DC30FD}"/>
          </ac:spMkLst>
        </pc:spChg>
        <pc:spChg chg="add del">
          <ac:chgData name="George Willicombe" userId="4947754b-3353-4380-9f3c-a15b179a1733" providerId="ADAL" clId="{FE0FC52B-03E2-4D28-B48A-88AE3F5509D5}" dt="2026-06-23T12:16:12.973" v="32420" actId="22"/>
          <ac:spMkLst>
            <pc:docMk/>
            <pc:sldMk cId="2894139854" sldId="423"/>
            <ac:spMk id="21" creationId="{A39330DA-9A24-B7A6-6B80-E79EBC8411CD}"/>
          </ac:spMkLst>
        </pc:spChg>
        <pc:spChg chg="add mod">
          <ac:chgData name="George Willicombe" userId="4947754b-3353-4380-9f3c-a15b179a1733" providerId="ADAL" clId="{FE0FC52B-03E2-4D28-B48A-88AE3F5509D5}" dt="2026-06-23T09:19:19.961" v="32370" actId="20577"/>
          <ac:spMkLst>
            <pc:docMk/>
            <pc:sldMk cId="2894139854" sldId="423"/>
            <ac:spMk id="26" creationId="{94092D2B-EB97-E5DB-6E13-6B19F655E872}"/>
          </ac:spMkLst>
        </pc:spChg>
        <pc:spChg chg="mod">
          <ac:chgData name="George Willicombe" userId="4947754b-3353-4380-9f3c-a15b179a1733" providerId="ADAL" clId="{FE0FC52B-03E2-4D28-B48A-88AE3F5509D5}" dt="2026-06-21T12:44:17.392" v="23130"/>
          <ac:spMkLst>
            <pc:docMk/>
            <pc:sldMk cId="2894139854" sldId="423"/>
            <ac:spMk id="55" creationId="{F15896D9-D0D4-669E-35B1-85196B9D964D}"/>
          </ac:spMkLst>
        </pc:spChg>
        <pc:grpChg chg="add mod">
          <ac:chgData name="George Willicombe" userId="4947754b-3353-4380-9f3c-a15b179a1733" providerId="ADAL" clId="{FE0FC52B-03E2-4D28-B48A-88AE3F5509D5}" dt="2026-06-23T09:12:25.463" v="32181" actId="164"/>
          <ac:grpSpMkLst>
            <pc:docMk/>
            <pc:sldMk cId="2894139854" sldId="423"/>
            <ac:grpSpMk id="2" creationId="{871B1DF9-A519-C257-C86E-A66969FE82B0}"/>
          </ac:grpSpMkLst>
        </pc:grpChg>
        <pc:grpChg chg="mod">
          <ac:chgData name="George Willicombe" userId="4947754b-3353-4380-9f3c-a15b179a1733" providerId="ADAL" clId="{FE0FC52B-03E2-4D28-B48A-88AE3F5509D5}" dt="2026-06-22T22:11:50.324" v="31171"/>
          <ac:grpSpMkLst>
            <pc:docMk/>
            <pc:sldMk cId="2894139854" sldId="423"/>
            <ac:grpSpMk id="14" creationId="{82E94435-4AFF-1137-C9F9-64E34338F9F2}"/>
          </ac:grpSpMkLst>
        </pc:grpChg>
        <pc:grpChg chg="mod">
          <ac:chgData name="George Willicombe" userId="4947754b-3353-4380-9f3c-a15b179a1733" providerId="ADAL" clId="{FE0FC52B-03E2-4D28-B48A-88AE3F5509D5}" dt="2026-06-22T22:11:39.432" v="31170" actId="1076"/>
          <ac:grpSpMkLst>
            <pc:docMk/>
            <pc:sldMk cId="2894139854" sldId="423"/>
            <ac:grpSpMk id="17" creationId="{B7C98AAE-ABB4-C22B-8A70-1B9A406B1C6D}"/>
          </ac:grpSpMkLst>
        </pc:grpChg>
        <pc:grpChg chg="add mod">
          <ac:chgData name="George Willicombe" userId="4947754b-3353-4380-9f3c-a15b179a1733" providerId="ADAL" clId="{FE0FC52B-03E2-4D28-B48A-88AE3F5509D5}" dt="2026-06-23T09:12:43.696" v="32187" actId="14100"/>
          <ac:grpSpMkLst>
            <pc:docMk/>
            <pc:sldMk cId="2894139854" sldId="423"/>
            <ac:grpSpMk id="27" creationId="{7F6AE0E1-1158-C55C-DDB5-62D7E8CAE3CF}"/>
          </ac:grpSpMkLst>
        </pc:grpChg>
        <pc:graphicFrameChg chg="add del mod modGraphic">
          <ac:chgData name="George Willicombe" userId="4947754b-3353-4380-9f3c-a15b179a1733" providerId="ADAL" clId="{FE0FC52B-03E2-4D28-B48A-88AE3F5509D5}" dt="2026-06-23T09:07:17.206" v="32057" actId="478"/>
          <ac:graphicFrameMkLst>
            <pc:docMk/>
            <pc:sldMk cId="2894139854" sldId="423"/>
            <ac:graphicFrameMk id="20" creationId="{37B3C49A-0551-33D7-9555-9A719A4129C4}"/>
          </ac:graphicFrameMkLst>
        </pc:graphicFrameChg>
        <pc:graphicFrameChg chg="add del mod">
          <ac:chgData name="George Willicombe" userId="4947754b-3353-4380-9f3c-a15b179a1733" providerId="ADAL" clId="{FE0FC52B-03E2-4D28-B48A-88AE3F5509D5}" dt="2026-06-23T12:16:22.373" v="32427" actId="478"/>
          <ac:graphicFrameMkLst>
            <pc:docMk/>
            <pc:sldMk cId="2894139854" sldId="423"/>
            <ac:graphicFrameMk id="24" creationId="{A070ECBF-BB9F-9ED3-06BE-4A4BBF85A6AD}"/>
          </ac:graphicFrameMkLst>
        </pc:graphicFrameChg>
        <pc:cxnChg chg="add mod">
          <ac:chgData name="George Willicombe" userId="4947754b-3353-4380-9f3c-a15b179a1733" providerId="ADAL" clId="{FE0FC52B-03E2-4D28-B48A-88AE3F5509D5}" dt="2026-06-23T09:12:25.463" v="32181" actId="164"/>
          <ac:cxnSpMkLst>
            <pc:docMk/>
            <pc:sldMk cId="2894139854" sldId="423"/>
            <ac:cxnSpMk id="22" creationId="{B47A8166-4EE6-A71E-4BD2-BDE07DE81557}"/>
          </ac:cxnSpMkLst>
        </pc:cxnChg>
        <pc:cxnChg chg="add mod">
          <ac:chgData name="George Willicombe" userId="4947754b-3353-4380-9f3c-a15b179a1733" providerId="ADAL" clId="{FE0FC52B-03E2-4D28-B48A-88AE3F5509D5}" dt="2026-06-23T09:12:25.463" v="32181" actId="164"/>
          <ac:cxnSpMkLst>
            <pc:docMk/>
            <pc:sldMk cId="2894139854" sldId="423"/>
            <ac:cxnSpMk id="23" creationId="{534798DA-41E0-D314-E298-FDB2CD14EA2E}"/>
          </ac:cxnSpMkLst>
        </pc:cxnChg>
        <pc:cxnChg chg="add del mod">
          <ac:chgData name="George Willicombe" userId="4947754b-3353-4380-9f3c-a15b179a1733" providerId="ADAL" clId="{FE0FC52B-03E2-4D28-B48A-88AE3F5509D5}" dt="2026-06-23T09:17:32.333" v="32256" actId="478"/>
          <ac:cxnSpMkLst>
            <pc:docMk/>
            <pc:sldMk cId="2894139854" sldId="423"/>
            <ac:cxnSpMk id="25" creationId="{D54A26DB-4095-1410-F161-009F7B9BDB04}"/>
          </ac:cxnSpMkLst>
        </pc:cxnChg>
        <pc:cxnChg chg="add mod">
          <ac:chgData name="George Willicombe" userId="4947754b-3353-4380-9f3c-a15b179a1733" providerId="ADAL" clId="{FE0FC52B-03E2-4D28-B48A-88AE3F5509D5}" dt="2026-06-23T09:24:54.859" v="32371" actId="14100"/>
          <ac:cxnSpMkLst>
            <pc:docMk/>
            <pc:sldMk cId="2894139854" sldId="423"/>
            <ac:cxnSpMk id="28" creationId="{28809AE6-AB1D-1A4A-25C7-713921FAB2CE}"/>
          </ac:cxnSpMkLst>
        </pc:cxn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6-23T12:18:42.712" v="32435" actId="20577"/>
              <pc2:cmMkLst xmlns:pc2="http://schemas.microsoft.com/office/powerpoint/2019/9/main/command">
                <pc:docMk/>
                <pc:sldMk cId="2894139854" sldId="423"/>
                <pc2:cmMk id="{50D5F7CD-2450-428F-B996-C55954F3D742}"/>
              </pc2:cmMkLst>
            </pc226:cmChg>
            <pc226:cmChg xmlns:pc226="http://schemas.microsoft.com/office/powerpoint/2022/06/main/command" chg="mod">
              <pc226:chgData name="George Willicombe" userId="4947754b-3353-4380-9f3c-a15b179a1733" providerId="ADAL" clId="{FE0FC52B-03E2-4D28-B48A-88AE3F5509D5}" dt="2026-06-23T12:16:33.586" v="32434" actId="20577"/>
              <pc2:cmMkLst xmlns:pc2="http://schemas.microsoft.com/office/powerpoint/2019/9/main/command">
                <pc:docMk/>
                <pc:sldMk cId="2894139854" sldId="423"/>
                <pc2:cmMk id="{FE4A05D5-8AFC-44FA-8C91-D373EFA43E9D}"/>
              </pc2:cmMkLst>
            </pc226:cmChg>
          </p:ext>
        </pc:extLst>
      </pc:sldChg>
      <pc:sldChg chg="modSp mod">
        <pc:chgData name="George Willicombe" userId="4947754b-3353-4380-9f3c-a15b179a1733" providerId="ADAL" clId="{FE0FC52B-03E2-4D28-B48A-88AE3F5509D5}" dt="2026-06-24T14:20:14.751" v="34011" actId="20577"/>
        <pc:sldMkLst>
          <pc:docMk/>
          <pc:sldMk cId="2991602032" sldId="424"/>
        </pc:sldMkLst>
        <pc:spChg chg="mod">
          <ac:chgData name="George Willicombe" userId="4947754b-3353-4380-9f3c-a15b179a1733" providerId="ADAL" clId="{FE0FC52B-03E2-4D28-B48A-88AE3F5509D5}" dt="2026-06-24T14:20:14.751" v="34011" actId="20577"/>
          <ac:spMkLst>
            <pc:docMk/>
            <pc:sldMk cId="2991602032" sldId="424"/>
            <ac:spMk id="3" creationId="{4B5861D8-42CB-1E33-4F1C-EF34F7B68FD1}"/>
          </ac:spMkLst>
        </pc:spChg>
      </pc:sldChg>
      <pc:sldChg chg="modSp mod">
        <pc:chgData name="George Willicombe" userId="4947754b-3353-4380-9f3c-a15b179a1733" providerId="ADAL" clId="{FE0FC52B-03E2-4D28-B48A-88AE3F5509D5}" dt="2026-06-24T16:56:46.246" v="34021" actId="20577"/>
        <pc:sldMkLst>
          <pc:docMk/>
          <pc:sldMk cId="2995304377" sldId="425"/>
        </pc:sldMkLst>
        <pc:spChg chg="mod">
          <ac:chgData name="George Willicombe" userId="4947754b-3353-4380-9f3c-a15b179a1733" providerId="ADAL" clId="{FE0FC52B-03E2-4D28-B48A-88AE3F5509D5}" dt="2026-06-24T13:52:20.183" v="33942" actId="20577"/>
          <ac:spMkLst>
            <pc:docMk/>
            <pc:sldMk cId="2995304377" sldId="425"/>
            <ac:spMk id="2" creationId="{A2C90773-B254-F155-F9EE-A5A05AACD56F}"/>
          </ac:spMkLst>
        </pc:spChg>
        <pc:spChg chg="mod">
          <ac:chgData name="George Willicombe" userId="4947754b-3353-4380-9f3c-a15b179a1733" providerId="ADAL" clId="{FE0FC52B-03E2-4D28-B48A-88AE3F5509D5}" dt="2026-06-24T14:13:18.003" v="33976" actId="20577"/>
          <ac:spMkLst>
            <pc:docMk/>
            <pc:sldMk cId="2995304377" sldId="425"/>
            <ac:spMk id="3" creationId="{FD0A2B83-EC4C-C453-54C0-B62633281952}"/>
          </ac:spMkLst>
        </pc:spChg>
        <pc:spChg chg="mod">
          <ac:chgData name="George Willicombe" userId="4947754b-3353-4380-9f3c-a15b179a1733" providerId="ADAL" clId="{FE0FC52B-03E2-4D28-B48A-88AE3F5509D5}" dt="2026-06-24T16:56:46.246" v="34021" actId="20577"/>
          <ac:spMkLst>
            <pc:docMk/>
            <pc:sldMk cId="2995304377" sldId="425"/>
            <ac:spMk id="7" creationId="{88F7DD5A-766B-0796-B2E4-439ACDFA8298}"/>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A4DF66-B18B-4644-932F-43C468EB89CE}" type="doc">
      <dgm:prSet loTypeId="urn:microsoft.com/office/officeart/2008/layout/PictureStrips" loCatId="list" qsTypeId="urn:microsoft.com/office/officeart/2005/8/quickstyle/simple1" qsCatId="simple" csTypeId="urn:microsoft.com/office/officeart/2005/8/colors/accent3_1" csCatId="accent3" phldr="1"/>
      <dgm:spPr/>
      <dgm:t>
        <a:bodyPr/>
        <a:lstStyle/>
        <a:p>
          <a:endParaRPr lang="en-GB"/>
        </a:p>
      </dgm:t>
    </dgm:pt>
    <dgm:pt modelId="{C86F0100-821C-4E2B-9A8D-F54D0D8C2830}">
      <dgm:prSet custT="1"/>
      <dgm:spPr/>
      <dgm:t>
        <a:bodyPr/>
        <a:lstStyle/>
        <a:p>
          <a:r>
            <a:rPr lang="en-GB" sz="1800" b="0">
              <a:latin typeface="Network Rail Sans" panose="02000000040000020004" pitchFamily="2" charset="0"/>
            </a:rPr>
            <a:t>Early visibility of emerging approaches.</a:t>
          </a:r>
          <a:endParaRPr lang="en-GB" sz="1800">
            <a:latin typeface="Network Rail Sans" panose="02000000040000020004" pitchFamily="2" charset="0"/>
          </a:endParaRPr>
        </a:p>
      </dgm:t>
    </dgm:pt>
    <dgm:pt modelId="{99FBC10A-FBF8-4A4D-9085-8084C5DE57D2}" type="parTrans" cxnId="{9067BB2C-6B87-4F7F-BB6B-0325E8EC9FDC}">
      <dgm:prSet/>
      <dgm:spPr/>
      <dgm:t>
        <a:bodyPr/>
        <a:lstStyle/>
        <a:p>
          <a:endParaRPr lang="en-GB"/>
        </a:p>
      </dgm:t>
    </dgm:pt>
    <dgm:pt modelId="{0EE980A8-A436-4DC5-81F5-ED9782C04677}" type="sibTrans" cxnId="{9067BB2C-6B87-4F7F-BB6B-0325E8EC9FDC}">
      <dgm:prSet/>
      <dgm:spPr/>
      <dgm:t>
        <a:bodyPr/>
        <a:lstStyle/>
        <a:p>
          <a:endParaRPr lang="en-GB"/>
        </a:p>
      </dgm:t>
    </dgm:pt>
    <dgm:pt modelId="{EAC50621-5632-49B1-AF1D-3C86976373D0}">
      <dgm:prSet custT="1"/>
      <dgm:spPr/>
      <dgm:t>
        <a:bodyPr/>
        <a:lstStyle/>
        <a:p>
          <a:r>
            <a:rPr lang="en-GB" sz="1800" b="0">
              <a:latin typeface="Network Rail Sans" panose="02000000040000020004" pitchFamily="2" charset="0"/>
            </a:rPr>
            <a:t>Open feedback and transparent reporting.</a:t>
          </a:r>
          <a:endParaRPr lang="en-GB" sz="1800">
            <a:latin typeface="Network Rail Sans" panose="02000000040000020004" pitchFamily="2" charset="0"/>
          </a:endParaRPr>
        </a:p>
      </dgm:t>
    </dgm:pt>
    <dgm:pt modelId="{DEAE17BD-4EC0-4DD6-84C6-3599A80E1DBB}" type="parTrans" cxnId="{F9DC1140-07DC-4DFE-81EA-F284BEFAD16A}">
      <dgm:prSet/>
      <dgm:spPr/>
      <dgm:t>
        <a:bodyPr/>
        <a:lstStyle/>
        <a:p>
          <a:endParaRPr lang="en-GB"/>
        </a:p>
      </dgm:t>
    </dgm:pt>
    <dgm:pt modelId="{51DA12D3-32CC-48D8-BC88-75C80680E6FC}" type="sibTrans" cxnId="{F9DC1140-07DC-4DFE-81EA-F284BEFAD16A}">
      <dgm:prSet/>
      <dgm:spPr/>
      <dgm:t>
        <a:bodyPr/>
        <a:lstStyle/>
        <a:p>
          <a:endParaRPr lang="en-GB"/>
        </a:p>
      </dgm:t>
    </dgm:pt>
    <dgm:pt modelId="{3F9373B3-8384-4E2E-AECC-0E813B00B38C}">
      <dgm:prSet custT="1"/>
      <dgm:spPr/>
      <dgm:t>
        <a:bodyPr/>
        <a:lstStyle/>
        <a:p>
          <a:r>
            <a:rPr lang="en-GB" sz="1800" b="0">
              <a:latin typeface="Network Rail Sans" panose="02000000040000020004" pitchFamily="2" charset="0"/>
            </a:rPr>
            <a:t>Listening to concerns and perspectives.</a:t>
          </a:r>
          <a:endParaRPr lang="en-GB" sz="1800">
            <a:latin typeface="Network Rail Sans" panose="02000000040000020004" pitchFamily="2" charset="0"/>
          </a:endParaRPr>
        </a:p>
      </dgm:t>
    </dgm:pt>
    <dgm:pt modelId="{5870C663-A173-4DFF-B20B-A07761DBE317}" type="parTrans" cxnId="{154C8A96-2513-4742-908F-26D20E662A21}">
      <dgm:prSet/>
      <dgm:spPr/>
      <dgm:t>
        <a:bodyPr/>
        <a:lstStyle/>
        <a:p>
          <a:endParaRPr lang="en-GB"/>
        </a:p>
      </dgm:t>
    </dgm:pt>
    <dgm:pt modelId="{038C30D9-900C-4079-9367-C91D2CCE0953}" type="sibTrans" cxnId="{154C8A96-2513-4742-908F-26D20E662A21}">
      <dgm:prSet/>
      <dgm:spPr/>
      <dgm:t>
        <a:bodyPr/>
        <a:lstStyle/>
        <a:p>
          <a:endParaRPr lang="en-GB"/>
        </a:p>
      </dgm:t>
    </dgm:pt>
    <dgm:pt modelId="{13B89588-6694-41D0-86AD-19E33E165F87}" type="pres">
      <dgm:prSet presAssocID="{87A4DF66-B18B-4644-932F-43C468EB89CE}" presName="Name0" presStyleCnt="0">
        <dgm:presLayoutVars>
          <dgm:dir/>
          <dgm:resizeHandles val="exact"/>
        </dgm:presLayoutVars>
      </dgm:prSet>
      <dgm:spPr/>
    </dgm:pt>
    <dgm:pt modelId="{38133889-B4A6-4C20-A021-6BEE1F8DB1DD}" type="pres">
      <dgm:prSet presAssocID="{C86F0100-821C-4E2B-9A8D-F54D0D8C2830}" presName="composite" presStyleCnt="0"/>
      <dgm:spPr/>
    </dgm:pt>
    <dgm:pt modelId="{0F9FD358-03C0-4194-B6FF-CF63162537B2}" type="pres">
      <dgm:prSet presAssocID="{C86F0100-821C-4E2B-9A8D-F54D0D8C2830}" presName="rect1" presStyleLbl="trAlignAcc1" presStyleIdx="0" presStyleCnt="3">
        <dgm:presLayoutVars>
          <dgm:bulletEnabled val="1"/>
        </dgm:presLayoutVars>
      </dgm:prSet>
      <dgm:spPr/>
    </dgm:pt>
    <dgm:pt modelId="{21054659-E00B-46BF-978A-A77B80CDDD80}" type="pres">
      <dgm:prSet presAssocID="{C86F0100-821C-4E2B-9A8D-F54D0D8C2830}" presName="rect2" presStyleLbl="fgImgPlace1" presStyleIdx="0" presStyleCnt="3" custLinFactNeighborX="-761" custLinFactNeighborY="1221"/>
      <dgm:spPr>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dgm:spPr>
      <dgm:extLst>
        <a:ext uri="{E40237B7-FDA0-4F09-8148-C483321AD2D9}">
          <dgm14:cNvPr xmlns:dgm14="http://schemas.microsoft.com/office/drawing/2010/diagram" id="0" name="" descr="Eye with solid fill"/>
        </a:ext>
      </dgm:extLst>
    </dgm:pt>
    <dgm:pt modelId="{E67431DE-B872-401E-8D69-3FA0CAF8AD46}" type="pres">
      <dgm:prSet presAssocID="{0EE980A8-A436-4DC5-81F5-ED9782C04677}" presName="sibTrans" presStyleCnt="0"/>
      <dgm:spPr/>
    </dgm:pt>
    <dgm:pt modelId="{B87F2FD8-9AD9-4D35-BE72-98746EF9DF9A}" type="pres">
      <dgm:prSet presAssocID="{EAC50621-5632-49B1-AF1D-3C86976373D0}" presName="composite" presStyleCnt="0"/>
      <dgm:spPr/>
    </dgm:pt>
    <dgm:pt modelId="{03E64B1A-E4E5-42F5-A1CB-E17F4CBDE31B}" type="pres">
      <dgm:prSet presAssocID="{EAC50621-5632-49B1-AF1D-3C86976373D0}" presName="rect1" presStyleLbl="trAlignAcc1" presStyleIdx="1" presStyleCnt="3">
        <dgm:presLayoutVars>
          <dgm:bulletEnabled val="1"/>
        </dgm:presLayoutVars>
      </dgm:prSet>
      <dgm:spPr/>
    </dgm:pt>
    <dgm:pt modelId="{37F44D01-DDB7-46BC-9CF9-8169CB3819C2}" type="pres">
      <dgm:prSet presAssocID="{EAC50621-5632-49B1-AF1D-3C86976373D0}" presName="rect2"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Meeting outline"/>
        </a:ext>
      </dgm:extLst>
    </dgm:pt>
    <dgm:pt modelId="{544CC9B3-966C-4399-8B51-63CB08AC83AB}" type="pres">
      <dgm:prSet presAssocID="{51DA12D3-32CC-48D8-BC88-75C80680E6FC}" presName="sibTrans" presStyleCnt="0"/>
      <dgm:spPr/>
    </dgm:pt>
    <dgm:pt modelId="{504E9702-804D-4FA4-B3FE-6E591661E447}" type="pres">
      <dgm:prSet presAssocID="{3F9373B3-8384-4E2E-AECC-0E813B00B38C}" presName="composite" presStyleCnt="0"/>
      <dgm:spPr/>
    </dgm:pt>
    <dgm:pt modelId="{E11AECDD-8351-4E79-9A1A-C95FD0CDDD93}" type="pres">
      <dgm:prSet presAssocID="{3F9373B3-8384-4E2E-AECC-0E813B00B38C}" presName="rect1" presStyleLbl="trAlignAcc1" presStyleIdx="2" presStyleCnt="3">
        <dgm:presLayoutVars>
          <dgm:bulletEnabled val="1"/>
        </dgm:presLayoutVars>
      </dgm:prSet>
      <dgm:spPr/>
    </dgm:pt>
    <dgm:pt modelId="{1CDCDE4B-0532-4051-AD24-46BFE807E97A}" type="pres">
      <dgm:prSet presAssocID="{3F9373B3-8384-4E2E-AECC-0E813B00B38C}" presName="rect2"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dgm:spPr>
      <dgm:extLst>
        <a:ext uri="{E40237B7-FDA0-4F09-8148-C483321AD2D9}">
          <dgm14:cNvPr xmlns:dgm14="http://schemas.microsoft.com/office/drawing/2010/diagram" id="0" name="" descr="Ear outline"/>
        </a:ext>
      </dgm:extLst>
    </dgm:pt>
  </dgm:ptLst>
  <dgm:cxnLst>
    <dgm:cxn modelId="{EF4EC523-2F7E-4B51-8008-DDD6B62BC7FF}" type="presOf" srcId="{87A4DF66-B18B-4644-932F-43C468EB89CE}" destId="{13B89588-6694-41D0-86AD-19E33E165F87}" srcOrd="0" destOrd="0" presId="urn:microsoft.com/office/officeart/2008/layout/PictureStrips"/>
    <dgm:cxn modelId="{9067BB2C-6B87-4F7F-BB6B-0325E8EC9FDC}" srcId="{87A4DF66-B18B-4644-932F-43C468EB89CE}" destId="{C86F0100-821C-4E2B-9A8D-F54D0D8C2830}" srcOrd="0" destOrd="0" parTransId="{99FBC10A-FBF8-4A4D-9085-8084C5DE57D2}" sibTransId="{0EE980A8-A436-4DC5-81F5-ED9782C04677}"/>
    <dgm:cxn modelId="{F9DC1140-07DC-4DFE-81EA-F284BEFAD16A}" srcId="{87A4DF66-B18B-4644-932F-43C468EB89CE}" destId="{EAC50621-5632-49B1-AF1D-3C86976373D0}" srcOrd="1" destOrd="0" parTransId="{DEAE17BD-4EC0-4DD6-84C6-3599A80E1DBB}" sibTransId="{51DA12D3-32CC-48D8-BC88-75C80680E6FC}"/>
    <dgm:cxn modelId="{154C8A96-2513-4742-908F-26D20E662A21}" srcId="{87A4DF66-B18B-4644-932F-43C468EB89CE}" destId="{3F9373B3-8384-4E2E-AECC-0E813B00B38C}" srcOrd="2" destOrd="0" parTransId="{5870C663-A173-4DFF-B20B-A07761DBE317}" sibTransId="{038C30D9-900C-4079-9367-C91D2CCE0953}"/>
    <dgm:cxn modelId="{43758DBA-DE11-40E6-A5E0-C2E3F2661DF5}" type="presOf" srcId="{C86F0100-821C-4E2B-9A8D-F54D0D8C2830}" destId="{0F9FD358-03C0-4194-B6FF-CF63162537B2}" srcOrd="0" destOrd="0" presId="urn:microsoft.com/office/officeart/2008/layout/PictureStrips"/>
    <dgm:cxn modelId="{5CF190BB-0A3F-4200-91D9-F21D564A3B47}" type="presOf" srcId="{3F9373B3-8384-4E2E-AECC-0E813B00B38C}" destId="{E11AECDD-8351-4E79-9A1A-C95FD0CDDD93}" srcOrd="0" destOrd="0" presId="urn:microsoft.com/office/officeart/2008/layout/PictureStrips"/>
    <dgm:cxn modelId="{67710EC7-725C-4292-B4A8-A9C835ED621B}" type="presOf" srcId="{EAC50621-5632-49B1-AF1D-3C86976373D0}" destId="{03E64B1A-E4E5-42F5-A1CB-E17F4CBDE31B}" srcOrd="0" destOrd="0" presId="urn:microsoft.com/office/officeart/2008/layout/PictureStrips"/>
    <dgm:cxn modelId="{26B4955E-959C-4E96-B788-C60F2802FE30}" type="presParOf" srcId="{13B89588-6694-41D0-86AD-19E33E165F87}" destId="{38133889-B4A6-4C20-A021-6BEE1F8DB1DD}" srcOrd="0" destOrd="0" presId="urn:microsoft.com/office/officeart/2008/layout/PictureStrips"/>
    <dgm:cxn modelId="{0C9F4A0F-9050-40BB-A82D-4D9BF2E48A44}" type="presParOf" srcId="{38133889-B4A6-4C20-A021-6BEE1F8DB1DD}" destId="{0F9FD358-03C0-4194-B6FF-CF63162537B2}" srcOrd="0" destOrd="0" presId="urn:microsoft.com/office/officeart/2008/layout/PictureStrips"/>
    <dgm:cxn modelId="{BB826E0B-EFF0-451F-AB7D-DB6FB5C4E11F}" type="presParOf" srcId="{38133889-B4A6-4C20-A021-6BEE1F8DB1DD}" destId="{21054659-E00B-46BF-978A-A77B80CDDD80}" srcOrd="1" destOrd="0" presId="urn:microsoft.com/office/officeart/2008/layout/PictureStrips"/>
    <dgm:cxn modelId="{D1C38560-031E-43E6-A395-E6F44E4C14F3}" type="presParOf" srcId="{13B89588-6694-41D0-86AD-19E33E165F87}" destId="{E67431DE-B872-401E-8D69-3FA0CAF8AD46}" srcOrd="1" destOrd="0" presId="urn:microsoft.com/office/officeart/2008/layout/PictureStrips"/>
    <dgm:cxn modelId="{DA3E060C-FE97-4393-8526-5C14CD539C93}" type="presParOf" srcId="{13B89588-6694-41D0-86AD-19E33E165F87}" destId="{B87F2FD8-9AD9-4D35-BE72-98746EF9DF9A}" srcOrd="2" destOrd="0" presId="urn:microsoft.com/office/officeart/2008/layout/PictureStrips"/>
    <dgm:cxn modelId="{6BFF8DB4-EAB2-4242-B7BB-18B426EB05C0}" type="presParOf" srcId="{B87F2FD8-9AD9-4D35-BE72-98746EF9DF9A}" destId="{03E64B1A-E4E5-42F5-A1CB-E17F4CBDE31B}" srcOrd="0" destOrd="0" presId="urn:microsoft.com/office/officeart/2008/layout/PictureStrips"/>
    <dgm:cxn modelId="{0608E284-5997-48E1-B144-53B15BEE14A9}" type="presParOf" srcId="{B87F2FD8-9AD9-4D35-BE72-98746EF9DF9A}" destId="{37F44D01-DDB7-46BC-9CF9-8169CB3819C2}" srcOrd="1" destOrd="0" presId="urn:microsoft.com/office/officeart/2008/layout/PictureStrips"/>
    <dgm:cxn modelId="{E95C72D4-C045-4090-B73E-590FF000E71A}" type="presParOf" srcId="{13B89588-6694-41D0-86AD-19E33E165F87}" destId="{544CC9B3-966C-4399-8B51-63CB08AC83AB}" srcOrd="3" destOrd="0" presId="urn:microsoft.com/office/officeart/2008/layout/PictureStrips"/>
    <dgm:cxn modelId="{3FDFC157-BFB5-4C0B-9E5F-A1F042A01064}" type="presParOf" srcId="{13B89588-6694-41D0-86AD-19E33E165F87}" destId="{504E9702-804D-4FA4-B3FE-6E591661E447}" srcOrd="4" destOrd="0" presId="urn:microsoft.com/office/officeart/2008/layout/PictureStrips"/>
    <dgm:cxn modelId="{010CCBBE-73EF-4272-85F0-4A7396CCCD39}" type="presParOf" srcId="{504E9702-804D-4FA4-B3FE-6E591661E447}" destId="{E11AECDD-8351-4E79-9A1A-C95FD0CDDD93}" srcOrd="0" destOrd="0" presId="urn:microsoft.com/office/officeart/2008/layout/PictureStrips"/>
    <dgm:cxn modelId="{1681BEC7-FAF2-40DD-BF0B-4A8CD23373EA}" type="presParOf" srcId="{504E9702-804D-4FA4-B3FE-6E591661E447}" destId="{1CDCDE4B-0532-4051-AD24-46BFE807E97A}" srcOrd="1" destOrd="0" presId="urn:microsoft.com/office/officeart/2008/layout/PictureStrips"/>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FD358-03C0-4194-B6FF-CF63162537B2}">
      <dsp:nvSpPr>
        <dsp:cNvPr id="0" name=""/>
        <dsp:cNvSpPr/>
      </dsp:nvSpPr>
      <dsp:spPr>
        <a:xfrm>
          <a:off x="336083" y="592369"/>
          <a:ext cx="3252013" cy="101625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8343"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Early visibility of emerging approaches.</a:t>
          </a:r>
          <a:endParaRPr lang="en-GB" sz="1800" kern="1200">
            <a:latin typeface="Network Rail Sans" panose="02000000040000020004" pitchFamily="2" charset="0"/>
          </a:endParaRPr>
        </a:p>
      </dsp:txBody>
      <dsp:txXfrm>
        <a:off x="336083" y="592369"/>
        <a:ext cx="3252013" cy="1016254"/>
      </dsp:txXfrm>
    </dsp:sp>
    <dsp:sp modelId="{21054659-E00B-46BF-978A-A77B80CDDD80}">
      <dsp:nvSpPr>
        <dsp:cNvPr id="0" name=""/>
        <dsp:cNvSpPr/>
      </dsp:nvSpPr>
      <dsp:spPr>
        <a:xfrm>
          <a:off x="195169" y="458605"/>
          <a:ext cx="711377" cy="1067066"/>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E64B1A-E4E5-42F5-A1CB-E17F4CBDE31B}">
      <dsp:nvSpPr>
        <dsp:cNvPr id="0" name=""/>
        <dsp:cNvSpPr/>
      </dsp:nvSpPr>
      <dsp:spPr>
        <a:xfrm>
          <a:off x="3844439" y="592643"/>
          <a:ext cx="3249959" cy="1015612"/>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7908"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Open feedback and transparent reporting.</a:t>
          </a:r>
          <a:endParaRPr lang="en-GB" sz="1800" kern="1200">
            <a:latin typeface="Network Rail Sans" panose="02000000040000020004" pitchFamily="2" charset="0"/>
          </a:endParaRPr>
        </a:p>
      </dsp:txBody>
      <dsp:txXfrm>
        <a:off x="3844439" y="592643"/>
        <a:ext cx="3249959" cy="1015612"/>
      </dsp:txXfrm>
    </dsp:sp>
    <dsp:sp modelId="{37F44D01-DDB7-46BC-9CF9-8169CB3819C2}">
      <dsp:nvSpPr>
        <dsp:cNvPr id="0" name=""/>
        <dsp:cNvSpPr/>
      </dsp:nvSpPr>
      <dsp:spPr>
        <a:xfrm>
          <a:off x="3709024" y="445944"/>
          <a:ext cx="710928" cy="1066392"/>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1AECDD-8351-4E79-9A1A-C95FD0CDDD93}">
      <dsp:nvSpPr>
        <dsp:cNvPr id="0" name=""/>
        <dsp:cNvSpPr/>
      </dsp:nvSpPr>
      <dsp:spPr>
        <a:xfrm>
          <a:off x="7350228" y="594289"/>
          <a:ext cx="3237646" cy="101176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302"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Listening to concerns and perspectives.</a:t>
          </a:r>
          <a:endParaRPr lang="en-GB" sz="1800" kern="1200">
            <a:latin typeface="Network Rail Sans" panose="02000000040000020004" pitchFamily="2" charset="0"/>
          </a:endParaRPr>
        </a:p>
      </dsp:txBody>
      <dsp:txXfrm>
        <a:off x="7350228" y="594289"/>
        <a:ext cx="3237646" cy="1011764"/>
      </dsp:txXfrm>
    </dsp:sp>
    <dsp:sp modelId="{1CDCDE4B-0532-4051-AD24-46BFE807E97A}">
      <dsp:nvSpPr>
        <dsp:cNvPr id="0" name=""/>
        <dsp:cNvSpPr/>
      </dsp:nvSpPr>
      <dsp:spPr>
        <a:xfrm>
          <a:off x="7215326" y="448145"/>
          <a:ext cx="708235" cy="1062352"/>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8BBB4-39B0-4388-862A-33677B4203F6}" type="datetimeFigureOut">
              <a:rPr lang="en-GB" smtClean="0"/>
              <a:t>24/06/2026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F75DD-2696-40C2-8873-C5E369989A37}" type="slidenum">
              <a:rPr lang="en-GB" smtClean="0"/>
              <a:t>‹#›</a:t>
            </a:fld>
            <a:endParaRPr lang="en-GB"/>
          </a:p>
        </p:txBody>
      </p:sp>
    </p:spTree>
    <p:extLst>
      <p:ext uri="{BB962C8B-B14F-4D97-AF65-F5344CB8AC3E}">
        <p14:creationId xmlns:p14="http://schemas.microsoft.com/office/powerpoint/2010/main" val="953943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3</a:t>
            </a:fld>
            <a:endParaRPr lang="en-GB"/>
          </a:p>
        </p:txBody>
      </p:sp>
    </p:spTree>
    <p:extLst>
      <p:ext uri="{BB962C8B-B14F-4D97-AF65-F5344CB8AC3E}">
        <p14:creationId xmlns:p14="http://schemas.microsoft.com/office/powerpoint/2010/main" val="4131540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B6CD9-B170-17F0-5609-CD94BFC2C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4F72CC-8720-7345-888B-D705DF0CF1C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68775DB-299C-98C6-E02D-640D282FC24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8761F54-2E14-F5B0-443B-5E8C920E3B68}"/>
              </a:ext>
            </a:extLst>
          </p:cNvPr>
          <p:cNvSpPr>
            <a:spLocks noGrp="1"/>
          </p:cNvSpPr>
          <p:nvPr>
            <p:ph type="sldNum" sz="quarter" idx="5"/>
          </p:nvPr>
        </p:nvSpPr>
        <p:spPr/>
        <p:txBody>
          <a:bodyPr/>
          <a:lstStyle/>
          <a:p>
            <a:fld id="{6D4F75DD-2696-40C2-8873-C5E369989A37}" type="slidenum">
              <a:rPr lang="en-GB" smtClean="0"/>
              <a:t>17</a:t>
            </a:fld>
            <a:endParaRPr lang="en-GB"/>
          </a:p>
        </p:txBody>
      </p:sp>
    </p:spTree>
    <p:extLst>
      <p:ext uri="{BB962C8B-B14F-4D97-AF65-F5344CB8AC3E}">
        <p14:creationId xmlns:p14="http://schemas.microsoft.com/office/powerpoint/2010/main" val="2873892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5</a:t>
            </a:fld>
            <a:endParaRPr lang="en-GB"/>
          </a:p>
        </p:txBody>
      </p:sp>
    </p:spTree>
    <p:extLst>
      <p:ext uri="{BB962C8B-B14F-4D97-AF65-F5344CB8AC3E}">
        <p14:creationId xmlns:p14="http://schemas.microsoft.com/office/powerpoint/2010/main" val="4141944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AAF68-75E0-768A-4812-BC1DF4A7D2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7AB54-6824-C2A8-398C-A0C2F6D16BF8}"/>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E5AB4648-65C5-FA06-6C55-09C640F752E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D076BA1-C07E-E7E0-C18F-F1DB21B0D75F}"/>
              </a:ext>
            </a:extLst>
          </p:cNvPr>
          <p:cNvSpPr>
            <a:spLocks noGrp="1"/>
          </p:cNvSpPr>
          <p:nvPr>
            <p:ph type="sldNum" sz="quarter" idx="5"/>
          </p:nvPr>
        </p:nvSpPr>
        <p:spPr/>
        <p:txBody>
          <a:bodyPr/>
          <a:lstStyle/>
          <a:p>
            <a:fld id="{6D4F75DD-2696-40C2-8873-C5E369989A37}" type="slidenum">
              <a:rPr lang="en-GB" smtClean="0"/>
              <a:t>7</a:t>
            </a:fld>
            <a:endParaRPr lang="en-GB"/>
          </a:p>
        </p:txBody>
      </p:sp>
    </p:spTree>
    <p:extLst>
      <p:ext uri="{BB962C8B-B14F-4D97-AF65-F5344CB8AC3E}">
        <p14:creationId xmlns:p14="http://schemas.microsoft.com/office/powerpoint/2010/main" val="1238762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9</a:t>
            </a:fld>
            <a:endParaRPr lang="en-GB"/>
          </a:p>
        </p:txBody>
      </p:sp>
    </p:spTree>
    <p:extLst>
      <p:ext uri="{BB962C8B-B14F-4D97-AF65-F5344CB8AC3E}">
        <p14:creationId xmlns:p14="http://schemas.microsoft.com/office/powerpoint/2010/main" val="3118067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D5F6F-444A-FFCF-AE5B-B30FA1436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354598-2ABD-5A38-3ABE-4E440C88863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14F86BB-956C-35EC-CB46-2095E2D157C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C10AFEF-A817-82F0-97CD-7F27074E9EE2}"/>
              </a:ext>
            </a:extLst>
          </p:cNvPr>
          <p:cNvSpPr>
            <a:spLocks noGrp="1"/>
          </p:cNvSpPr>
          <p:nvPr>
            <p:ph type="sldNum" sz="quarter" idx="5"/>
          </p:nvPr>
        </p:nvSpPr>
        <p:spPr/>
        <p:txBody>
          <a:bodyPr/>
          <a:lstStyle/>
          <a:p>
            <a:fld id="{6D4F75DD-2696-40C2-8873-C5E369989A37}" type="slidenum">
              <a:rPr lang="en-GB" smtClean="0"/>
              <a:t>10</a:t>
            </a:fld>
            <a:endParaRPr lang="en-GB"/>
          </a:p>
        </p:txBody>
      </p:sp>
    </p:spTree>
    <p:extLst>
      <p:ext uri="{BB962C8B-B14F-4D97-AF65-F5344CB8AC3E}">
        <p14:creationId xmlns:p14="http://schemas.microsoft.com/office/powerpoint/2010/main" val="2381461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7C9E4-E159-F25C-9F60-16CD44D3B8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1BD934-C4C8-D0CA-DE67-5A4D7B3B957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7080917-B58E-933A-531D-74CFDA131DF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294642D-23F3-B5CF-3AA7-6B724DDA3D23}"/>
              </a:ext>
            </a:extLst>
          </p:cNvPr>
          <p:cNvSpPr>
            <a:spLocks noGrp="1"/>
          </p:cNvSpPr>
          <p:nvPr>
            <p:ph type="sldNum" sz="quarter" idx="5"/>
          </p:nvPr>
        </p:nvSpPr>
        <p:spPr/>
        <p:txBody>
          <a:bodyPr/>
          <a:lstStyle/>
          <a:p>
            <a:fld id="{6D4F75DD-2696-40C2-8873-C5E369989A37}" type="slidenum">
              <a:rPr lang="en-GB" smtClean="0"/>
              <a:t>11</a:t>
            </a:fld>
            <a:endParaRPr lang="en-GB"/>
          </a:p>
        </p:txBody>
      </p:sp>
    </p:spTree>
    <p:extLst>
      <p:ext uri="{BB962C8B-B14F-4D97-AF65-F5344CB8AC3E}">
        <p14:creationId xmlns:p14="http://schemas.microsoft.com/office/powerpoint/2010/main" val="598296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CD586-0E04-2E91-BA61-FCC88A5C9F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5619C-2E7A-3948-E1F7-7DB251FCF7F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81EF8C7-890F-DFEF-C265-ED39F45906B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9134144-D3B9-93C9-F772-FD3F50DEC0A6}"/>
              </a:ext>
            </a:extLst>
          </p:cNvPr>
          <p:cNvSpPr>
            <a:spLocks noGrp="1"/>
          </p:cNvSpPr>
          <p:nvPr>
            <p:ph type="sldNum" sz="quarter" idx="5"/>
          </p:nvPr>
        </p:nvSpPr>
        <p:spPr/>
        <p:txBody>
          <a:bodyPr/>
          <a:lstStyle/>
          <a:p>
            <a:fld id="{6D4F75DD-2696-40C2-8873-C5E369989A37}" type="slidenum">
              <a:rPr lang="en-GB" smtClean="0"/>
              <a:t>13</a:t>
            </a:fld>
            <a:endParaRPr lang="en-GB"/>
          </a:p>
        </p:txBody>
      </p:sp>
    </p:spTree>
    <p:extLst>
      <p:ext uri="{BB962C8B-B14F-4D97-AF65-F5344CB8AC3E}">
        <p14:creationId xmlns:p14="http://schemas.microsoft.com/office/powerpoint/2010/main" val="2782017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2FB96-ADEF-EA4A-DF5A-AD232615F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592627-E983-41CE-95CB-168655E00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9C1452-1BEB-B507-2656-AF3A381C81A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DD02D5-C16C-391D-DD7F-090EC2CBC258}"/>
              </a:ext>
            </a:extLst>
          </p:cNvPr>
          <p:cNvSpPr>
            <a:spLocks noGrp="1"/>
          </p:cNvSpPr>
          <p:nvPr>
            <p:ph type="sldNum" sz="quarter" idx="5"/>
          </p:nvPr>
        </p:nvSpPr>
        <p:spPr/>
        <p:txBody>
          <a:bodyPr/>
          <a:lstStyle/>
          <a:p>
            <a:fld id="{6D4F75DD-2696-40C2-8873-C5E369989A37}" type="slidenum">
              <a:rPr lang="en-GB" smtClean="0"/>
              <a:t>15</a:t>
            </a:fld>
            <a:endParaRPr lang="en-GB"/>
          </a:p>
        </p:txBody>
      </p:sp>
    </p:spTree>
    <p:extLst>
      <p:ext uri="{BB962C8B-B14F-4D97-AF65-F5344CB8AC3E}">
        <p14:creationId xmlns:p14="http://schemas.microsoft.com/office/powerpoint/2010/main" val="705377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85231-A399-DBC4-3DEF-83232151A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8C860-E60D-9317-F361-782743D008A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BC9581F0-AB8C-5FCC-BFB8-17B9A9F4BCD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780A3C0-7826-8A55-D3DA-2715B73FCC1F}"/>
              </a:ext>
            </a:extLst>
          </p:cNvPr>
          <p:cNvSpPr>
            <a:spLocks noGrp="1"/>
          </p:cNvSpPr>
          <p:nvPr>
            <p:ph type="sldNum" sz="quarter" idx="5"/>
          </p:nvPr>
        </p:nvSpPr>
        <p:spPr/>
        <p:txBody>
          <a:bodyPr/>
          <a:lstStyle/>
          <a:p>
            <a:fld id="{6D4F75DD-2696-40C2-8873-C5E369989A37}" type="slidenum">
              <a:rPr lang="en-GB" smtClean="0"/>
              <a:t>16</a:t>
            </a:fld>
            <a:endParaRPr lang="en-GB"/>
          </a:p>
        </p:txBody>
      </p:sp>
    </p:spTree>
    <p:extLst>
      <p:ext uri="{BB962C8B-B14F-4D97-AF65-F5344CB8AC3E}">
        <p14:creationId xmlns:p14="http://schemas.microsoft.com/office/powerpoint/2010/main" val="3989453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10B78063-2B36-4929-BBDA-2F5306A32671}"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B294A323-43D1-4E4D-AC55-139593E9C5B6}"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DA164892-8017-4F4F-85BF-01621B5AC34B}"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4" name="Picture 3" descr="Logo&#10;&#10;Description automatically generated">
            <a:extLst>
              <a:ext uri="{FF2B5EF4-FFF2-40B4-BE49-F238E27FC236}">
                <a16:creationId xmlns:a16="http://schemas.microsoft.com/office/drawing/2014/main" id="{0F1D8D0F-FAFD-4832-B6AB-063D1B467B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3"/>
          <a:stretch>
            <a:fillRect/>
          </a:stretch>
        </p:blipFill>
        <p:spPr>
          <a:xfrm>
            <a:off x="357561" y="681487"/>
            <a:ext cx="3111537" cy="1149800"/>
          </a:xfrm>
          <a:prstGeom prst="rect">
            <a:avLst/>
          </a:prstGeom>
        </p:spPr>
      </p:pic>
      <p:pic>
        <p:nvPicPr>
          <p:cNvPr id="17" name="Picture 16">
            <a:extLst>
              <a:ext uri="{FF2B5EF4-FFF2-40B4-BE49-F238E27FC236}">
                <a16:creationId xmlns:a16="http://schemas.microsoft.com/office/drawing/2014/main" id="{2753D85A-F374-4514-A12C-045ACA92F50B}"/>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508501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2" name="Picture 1" descr="Logo&#10;&#10;Description automatically generated">
            <a:extLst>
              <a:ext uri="{FF2B5EF4-FFF2-40B4-BE49-F238E27FC236}">
                <a16:creationId xmlns:a16="http://schemas.microsoft.com/office/drawing/2014/main" id="{73FF12B9-B20C-4755-AC3E-EC088A29CD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9" name="Picture 8" descr="Graphical user interface&#10;&#10;Description automatically generated">
            <a:extLst>
              <a:ext uri="{FF2B5EF4-FFF2-40B4-BE49-F238E27FC236}">
                <a16:creationId xmlns:a16="http://schemas.microsoft.com/office/drawing/2014/main" id="{333DC060-C10D-4B33-BC46-37A55C5DC881}"/>
              </a:ext>
            </a:extLst>
          </p:cNvPr>
          <p:cNvPicPr>
            <a:picLocks noChangeAspect="1"/>
          </p:cNvPicPr>
          <p:nvPr userDrawn="1"/>
        </p:nvPicPr>
        <p:blipFill>
          <a:blip r:embed="rId3"/>
          <a:stretch>
            <a:fillRect/>
          </a:stretch>
        </p:blipFill>
        <p:spPr>
          <a:xfrm>
            <a:off x="622949" y="1226254"/>
            <a:ext cx="5083871" cy="1878633"/>
          </a:xfrm>
          <a:prstGeom prst="rect">
            <a:avLst/>
          </a:prstGeom>
        </p:spPr>
      </p:pic>
      <p:pic>
        <p:nvPicPr>
          <p:cNvPr id="10" name="Picture 9">
            <a:extLst>
              <a:ext uri="{FF2B5EF4-FFF2-40B4-BE49-F238E27FC236}">
                <a16:creationId xmlns:a16="http://schemas.microsoft.com/office/drawing/2014/main" id="{372E2C2E-2110-4FFD-AC1A-46C36508F0F9}"/>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781102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8" name="Slide Number Placeholder 9">
            <a:extLst>
              <a:ext uri="{FF2B5EF4-FFF2-40B4-BE49-F238E27FC236}">
                <a16:creationId xmlns:a16="http://schemas.microsoft.com/office/drawing/2014/main" id="{34C2A8BC-C67D-42ED-9EA0-C79DD391BB0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10" name="Picture 9" descr="Graphical user interface&#10;&#10;Description automatically generated">
            <a:extLst>
              <a:ext uri="{FF2B5EF4-FFF2-40B4-BE49-F238E27FC236}">
                <a16:creationId xmlns:a16="http://schemas.microsoft.com/office/drawing/2014/main" id="{795B297C-704E-4227-9528-3E232A5F5639}"/>
              </a:ext>
            </a:extLst>
          </p:cNvPr>
          <p:cNvPicPr>
            <a:picLocks noChangeAspect="1"/>
          </p:cNvPicPr>
          <p:nvPr userDrawn="1"/>
        </p:nvPicPr>
        <p:blipFill>
          <a:blip r:embed="rId2"/>
          <a:stretch>
            <a:fillRect/>
          </a:stretch>
        </p:blipFill>
        <p:spPr>
          <a:xfrm>
            <a:off x="500273" y="2277374"/>
            <a:ext cx="6302335" cy="2328888"/>
          </a:xfrm>
          <a:prstGeom prst="rect">
            <a:avLst/>
          </a:prstGeom>
        </p:spPr>
      </p:pic>
      <p:pic>
        <p:nvPicPr>
          <p:cNvPr id="11" name="Picture 10">
            <a:extLst>
              <a:ext uri="{FF2B5EF4-FFF2-40B4-BE49-F238E27FC236}">
                <a16:creationId xmlns:a16="http://schemas.microsoft.com/office/drawing/2014/main" id="{01B1076D-C7AC-434F-910B-AE84DD6C78DD}"/>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64572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2" name="Slide Number Placeholder 9">
            <a:extLst>
              <a:ext uri="{FF2B5EF4-FFF2-40B4-BE49-F238E27FC236}">
                <a16:creationId xmlns:a16="http://schemas.microsoft.com/office/drawing/2014/main" id="{FDD1479F-0A68-4DF0-BF85-12C682F689A0}"/>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7" name="Group 16">
            <a:extLst>
              <a:ext uri="{FF2B5EF4-FFF2-40B4-BE49-F238E27FC236}">
                <a16:creationId xmlns:a16="http://schemas.microsoft.com/office/drawing/2014/main" id="{2CCB7CCD-A50F-4298-99FE-E4BB488EC6F9}"/>
              </a:ext>
            </a:extLst>
          </p:cNvPr>
          <p:cNvGrpSpPr/>
          <p:nvPr userDrawn="1"/>
        </p:nvGrpSpPr>
        <p:grpSpPr>
          <a:xfrm>
            <a:off x="7671172" y="2807833"/>
            <a:ext cx="3873128" cy="1393556"/>
            <a:chOff x="1031857" y="164003"/>
            <a:chExt cx="2087582" cy="751114"/>
          </a:xfrm>
        </p:grpSpPr>
        <p:sp>
          <p:nvSpPr>
            <p:cNvPr id="18" name="Rectangle 17">
              <a:extLst>
                <a:ext uri="{FF2B5EF4-FFF2-40B4-BE49-F238E27FC236}">
                  <a16:creationId xmlns:a16="http://schemas.microsoft.com/office/drawing/2014/main" id="{AA541A7E-B84C-4038-A5EF-5B6F1783C2A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AE56669E-8066-4E03-B17A-1B3BB4A7079D}"/>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0" name="Picture 19">
            <a:extLst>
              <a:ext uri="{FF2B5EF4-FFF2-40B4-BE49-F238E27FC236}">
                <a16:creationId xmlns:a16="http://schemas.microsoft.com/office/drawing/2014/main" id="{60905F45-D1D1-414C-BB10-E8DCA8970FE5}"/>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811919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7" name="Picture 16">
            <a:extLst>
              <a:ext uri="{FF2B5EF4-FFF2-40B4-BE49-F238E27FC236}">
                <a16:creationId xmlns:a16="http://schemas.microsoft.com/office/drawing/2014/main" id="{E573186B-11B9-4D69-B179-C2FC30EE974F}"/>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36563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1" name="Group 10">
            <a:extLst>
              <a:ext uri="{FF2B5EF4-FFF2-40B4-BE49-F238E27FC236}">
                <a16:creationId xmlns:a16="http://schemas.microsoft.com/office/drawing/2014/main" id="{7B9AC658-8184-4969-B530-D1BA7472B4DE}"/>
              </a:ext>
            </a:extLst>
          </p:cNvPr>
          <p:cNvGrpSpPr/>
          <p:nvPr userDrawn="1"/>
        </p:nvGrpSpPr>
        <p:grpSpPr>
          <a:xfrm>
            <a:off x="1031857" y="164003"/>
            <a:ext cx="2087582" cy="751114"/>
            <a:chOff x="1031857" y="164003"/>
            <a:chExt cx="2087582" cy="751114"/>
          </a:xfrm>
        </p:grpSpPr>
        <p:sp>
          <p:nvSpPr>
            <p:cNvPr id="12" name="Rectangle 11">
              <a:extLst>
                <a:ext uri="{FF2B5EF4-FFF2-40B4-BE49-F238E27FC236}">
                  <a16:creationId xmlns:a16="http://schemas.microsoft.com/office/drawing/2014/main" id="{3A40723C-6EFC-43C3-8CE4-32DA8D9A16CC}"/>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descr="Graphical user interface&#10;&#10;Description automatically generated">
              <a:extLst>
                <a:ext uri="{FF2B5EF4-FFF2-40B4-BE49-F238E27FC236}">
                  <a16:creationId xmlns:a16="http://schemas.microsoft.com/office/drawing/2014/main" id="{6AA66A48-0C69-4E9E-A82A-63B372631BC2}"/>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17" name="Picture 16">
            <a:extLst>
              <a:ext uri="{FF2B5EF4-FFF2-40B4-BE49-F238E27FC236}">
                <a16:creationId xmlns:a16="http://schemas.microsoft.com/office/drawing/2014/main" id="{8365D58C-8E2B-44F0-8A7C-783021F0E0A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3855015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4" name="Group 3">
            <a:extLst>
              <a:ext uri="{FF2B5EF4-FFF2-40B4-BE49-F238E27FC236}">
                <a16:creationId xmlns:a16="http://schemas.microsoft.com/office/drawing/2014/main" id="{12DA0763-C5AF-4305-A731-541CCECA1207}"/>
              </a:ext>
            </a:extLst>
          </p:cNvPr>
          <p:cNvGrpSpPr/>
          <p:nvPr userDrawn="1"/>
        </p:nvGrpSpPr>
        <p:grpSpPr>
          <a:xfrm>
            <a:off x="1031857" y="164003"/>
            <a:ext cx="2087582" cy="751114"/>
            <a:chOff x="1031857" y="164003"/>
            <a:chExt cx="2087582" cy="751114"/>
          </a:xfrm>
        </p:grpSpPr>
        <p:sp>
          <p:nvSpPr>
            <p:cNvPr id="19" name="Rectangle 18">
              <a:extLst>
                <a:ext uri="{FF2B5EF4-FFF2-40B4-BE49-F238E27FC236}">
                  <a16:creationId xmlns:a16="http://schemas.microsoft.com/office/drawing/2014/main" id="{0B9213C8-CD9E-486D-A72B-EE461390D21F}"/>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descr="Graphical user interface&#10;&#10;Description automatically generated">
              <a:extLst>
                <a:ext uri="{FF2B5EF4-FFF2-40B4-BE49-F238E27FC236}">
                  <a16:creationId xmlns:a16="http://schemas.microsoft.com/office/drawing/2014/main" id="{EC9486FE-F342-413F-831B-0C0DD5CDCB95}"/>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2" name="Picture 21">
            <a:extLst>
              <a:ext uri="{FF2B5EF4-FFF2-40B4-BE49-F238E27FC236}">
                <a16:creationId xmlns:a16="http://schemas.microsoft.com/office/drawing/2014/main" id="{421A1B6B-CD91-47CC-98DD-FD9342BBF92E}"/>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2844288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8622129-038F-496D-B2FF-01914D62F335}"/>
              </a:ext>
            </a:extLst>
          </p:cNvPr>
          <p:cNvPicPr>
            <a:picLocks noChangeAspect="1"/>
          </p:cNvPicPr>
          <p:nvPr userDrawn="1"/>
        </p:nvPicPr>
        <p:blipFill>
          <a:blip r:embed="rId2"/>
          <a:srcRect l="28727" r="28727"/>
          <a:stretch/>
        </p:blipFill>
        <p:spPr>
          <a:xfrm rot="16200000">
            <a:off x="9057016" y="3447025"/>
            <a:ext cx="5181557" cy="420589"/>
          </a:xfrm>
          <a:prstGeom prst="rect">
            <a:avLst/>
          </a:prstGeom>
        </p:spPr>
      </p:pic>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21" name="Group 20">
            <a:extLst>
              <a:ext uri="{FF2B5EF4-FFF2-40B4-BE49-F238E27FC236}">
                <a16:creationId xmlns:a16="http://schemas.microsoft.com/office/drawing/2014/main" id="{39FD51BE-AED1-49B5-8A0F-CB0772E5EAA2}"/>
              </a:ext>
            </a:extLst>
          </p:cNvPr>
          <p:cNvGrpSpPr/>
          <p:nvPr userDrawn="1"/>
        </p:nvGrpSpPr>
        <p:grpSpPr>
          <a:xfrm>
            <a:off x="322245" y="164003"/>
            <a:ext cx="2087582" cy="751114"/>
            <a:chOff x="1031857" y="164003"/>
            <a:chExt cx="2087582" cy="751114"/>
          </a:xfrm>
        </p:grpSpPr>
        <p:sp>
          <p:nvSpPr>
            <p:cNvPr id="22" name="Rectangle 21">
              <a:extLst>
                <a:ext uri="{FF2B5EF4-FFF2-40B4-BE49-F238E27FC236}">
                  <a16:creationId xmlns:a16="http://schemas.microsoft.com/office/drawing/2014/main" id="{3FCE2E70-7E9B-42B5-BDF2-A1AC5528F502}"/>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descr="Graphical user interface&#10;&#10;Description automatically generated">
              <a:extLst>
                <a:ext uri="{FF2B5EF4-FFF2-40B4-BE49-F238E27FC236}">
                  <a16:creationId xmlns:a16="http://schemas.microsoft.com/office/drawing/2014/main" id="{172DDFCC-BDC1-4308-B163-9830F31EB69E}"/>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4" name="Picture 23">
            <a:extLst>
              <a:ext uri="{FF2B5EF4-FFF2-40B4-BE49-F238E27FC236}">
                <a16:creationId xmlns:a16="http://schemas.microsoft.com/office/drawing/2014/main" id="{975C162C-65AF-4F2B-8B50-A23AD986835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620379485"/>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6CFC1BB-0A19-4B6A-91E3-3A4AFB5E2BD5}"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2" name="Group 11">
            <a:extLst>
              <a:ext uri="{FF2B5EF4-FFF2-40B4-BE49-F238E27FC236}">
                <a16:creationId xmlns:a16="http://schemas.microsoft.com/office/drawing/2014/main" id="{B252B1BE-689F-4CE4-AE63-F9F0B11BCE47}"/>
              </a:ext>
            </a:extLst>
          </p:cNvPr>
          <p:cNvGrpSpPr/>
          <p:nvPr userDrawn="1"/>
        </p:nvGrpSpPr>
        <p:grpSpPr>
          <a:xfrm>
            <a:off x="322245" y="164003"/>
            <a:ext cx="2087582" cy="751114"/>
            <a:chOff x="1031857" y="164003"/>
            <a:chExt cx="2087582" cy="751114"/>
          </a:xfrm>
        </p:grpSpPr>
        <p:sp>
          <p:nvSpPr>
            <p:cNvPr id="18" name="Rectangle 17">
              <a:extLst>
                <a:ext uri="{FF2B5EF4-FFF2-40B4-BE49-F238E27FC236}">
                  <a16:creationId xmlns:a16="http://schemas.microsoft.com/office/drawing/2014/main" id="{489C47A3-A88C-4000-935C-514AA3E0494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21886735-A9CC-413F-B943-FF0AA2FBFB78}"/>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1" name="Picture 20">
            <a:extLst>
              <a:ext uri="{FF2B5EF4-FFF2-40B4-BE49-F238E27FC236}">
                <a16:creationId xmlns:a16="http://schemas.microsoft.com/office/drawing/2014/main" id="{B97221A9-750E-4405-BB3C-CD107E974C8B}"/>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376412330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pic>
        <p:nvPicPr>
          <p:cNvPr id="32" name="Picture 31">
            <a:extLst>
              <a:ext uri="{FF2B5EF4-FFF2-40B4-BE49-F238E27FC236}">
                <a16:creationId xmlns:a16="http://schemas.microsoft.com/office/drawing/2014/main" id="{122613E5-5D4B-48E9-838F-C9DC527DFF74}"/>
              </a:ext>
            </a:extLst>
          </p:cNvPr>
          <p:cNvPicPr>
            <a:picLocks noChangeAspect="1"/>
          </p:cNvPicPr>
          <p:nvPr userDrawn="1"/>
        </p:nvPicPr>
        <p:blipFill>
          <a:blip r:embed="rId2"/>
          <a:srcRect/>
          <a:stretch/>
        </p:blipFill>
        <p:spPr>
          <a:xfrm>
            <a:off x="4157" y="5370455"/>
            <a:ext cx="12178801" cy="420589"/>
          </a:xfrm>
          <a:prstGeom prst="rect">
            <a:avLst/>
          </a:prstGeom>
        </p:spPr>
      </p:pic>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20" name="Picture 19">
            <a:extLst>
              <a:ext uri="{FF2B5EF4-FFF2-40B4-BE49-F238E27FC236}">
                <a16:creationId xmlns:a16="http://schemas.microsoft.com/office/drawing/2014/main" id="{B28E8F0F-29F5-4AA6-89CC-6081840EC2FE}"/>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139294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6" name="Rectangle 5">
            <a:extLst>
              <a:ext uri="{FF2B5EF4-FFF2-40B4-BE49-F238E27FC236}">
                <a16:creationId xmlns:a16="http://schemas.microsoft.com/office/drawing/2014/main" id="{E05E8317-2C35-46B9-B34F-B6A746F34BF7}"/>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17" name="Picture 16" descr="Graphical user interface&#10;&#10;Description automatically generated">
            <a:extLst>
              <a:ext uri="{FF2B5EF4-FFF2-40B4-BE49-F238E27FC236}">
                <a16:creationId xmlns:a16="http://schemas.microsoft.com/office/drawing/2014/main" id="{355CDED6-5350-419B-8A66-1F8635C93894}"/>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8" name="Picture 17">
            <a:extLst>
              <a:ext uri="{FF2B5EF4-FFF2-40B4-BE49-F238E27FC236}">
                <a16:creationId xmlns:a16="http://schemas.microsoft.com/office/drawing/2014/main" id="{D7A342FD-D28C-4598-A418-135E69103603}"/>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102743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676534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B34DA-92AF-B4CB-65C8-2E76101043D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E9D0B24-BC43-9D17-3B68-3599623AA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A5C7A61-1847-A1EB-2EE9-5B9E9E0AF0D9}"/>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20105E41-F1EA-B2EC-1E55-547504FFE2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17BC3B-FFDE-E98D-5030-1DFBB5437C91}"/>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614862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CC2D-8F36-E77F-735C-5830869540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7A33290-02E6-9E8B-31B8-8E23CF54996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415BB1-5A54-5E6D-968E-2751AD3B6A23}"/>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D233BFF3-AFB1-D4E4-54B5-86325A7C9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FF6370-E1BF-1D04-9413-E2D3966AFD1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5940158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EA623-CA08-0BEC-E665-7D4E6CA831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CB0490-D3D1-96C1-2D8C-C6B85D1A5A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87D25B5-2170-FAD3-3984-BFB5AB4091EC}"/>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A4F7D7E5-FC63-7955-0B28-C9B7AFD68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DB6F6-862C-1C55-D017-1BFF37FC7826}"/>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0974452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D5522-7C87-CF68-D457-4D0630FD51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B7A5B53-E588-F067-9D88-B014D90803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938887-A7EF-4E97-6FE6-C113C522FC3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63219CD-9709-4E47-232C-A45F3D3697B6}"/>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6" name="Footer Placeholder 5">
            <a:extLst>
              <a:ext uri="{FF2B5EF4-FFF2-40B4-BE49-F238E27FC236}">
                <a16:creationId xmlns:a16="http://schemas.microsoft.com/office/drawing/2014/main" id="{3ECDECE2-66D3-3296-D018-D9AEF7C576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D2AFBB-129B-39F0-FC08-918F3143C75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705009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5F30F-EDB3-E127-DF86-F018D97BD69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099232-81B5-2938-4CC7-04E5085AD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82FB3-5057-A0AE-2F1E-56942B30399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F8488F-39BC-E17C-5AEE-23D609221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19163D4-C6E2-CB01-BB16-CA8684724F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757E8E2-44B6-0782-FFA1-81718C604C30}"/>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8" name="Footer Placeholder 7">
            <a:extLst>
              <a:ext uri="{FF2B5EF4-FFF2-40B4-BE49-F238E27FC236}">
                <a16:creationId xmlns:a16="http://schemas.microsoft.com/office/drawing/2014/main" id="{13A15E91-0194-233F-0EA3-B0CAC7EE5B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A356B1-34EE-AB0B-3265-DFAB0303001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22944892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2F9A-A9C5-F1AC-E8B5-E4016E52B36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6286BF-5B00-DBBE-B669-DE6E56CDA902}"/>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4" name="Footer Placeholder 3">
            <a:extLst>
              <a:ext uri="{FF2B5EF4-FFF2-40B4-BE49-F238E27FC236}">
                <a16:creationId xmlns:a16="http://schemas.microsoft.com/office/drawing/2014/main" id="{15C72BF8-75E7-A4A0-2F9E-629668A55D7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0B17D2-CE21-E619-4237-DD2FE3C741D7}"/>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28063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DF7E91-A317-4146-8144-90CCB6E9BB60}"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E3F6B-97E6-5086-D9C5-E787A87D940E}"/>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3" name="Footer Placeholder 2">
            <a:extLst>
              <a:ext uri="{FF2B5EF4-FFF2-40B4-BE49-F238E27FC236}">
                <a16:creationId xmlns:a16="http://schemas.microsoft.com/office/drawing/2014/main" id="{7DB35632-90A8-E17D-84B2-800D82804D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93FF6D-9907-9508-B185-EF43B2E641F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04821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E9525-C5AB-1DC6-8588-30E31ECA03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ACA5F47-8952-0B84-50FB-2F0486FB98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472A041-345F-89A1-4E3D-32AAE934B1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4809A7-27CC-C89C-DA70-6EEC864739A8}"/>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6" name="Footer Placeholder 5">
            <a:extLst>
              <a:ext uri="{FF2B5EF4-FFF2-40B4-BE49-F238E27FC236}">
                <a16:creationId xmlns:a16="http://schemas.microsoft.com/office/drawing/2014/main" id="{1A04669A-7A60-674E-D906-423E7C60F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DA19A-450A-F3B4-AC99-9E7C16E9864E}"/>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646765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B6EC-EEC1-5653-9207-7B99F190DF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5B2ED6D-9E5B-4F9F-8090-C31BFFA4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771F27-CC90-FD2F-0463-18EFCD22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0969CEC-D228-1EDA-A7D0-9CB8B40780D3}"/>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6" name="Footer Placeholder 5">
            <a:extLst>
              <a:ext uri="{FF2B5EF4-FFF2-40B4-BE49-F238E27FC236}">
                <a16:creationId xmlns:a16="http://schemas.microsoft.com/office/drawing/2014/main" id="{878F56BA-E9DE-66C3-66AE-D44226876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152949-A1F7-138E-0D59-CE25E8C3A37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137191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D540-3838-72DE-9718-CDCE2C4FEF7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A858F02-5467-ABF4-7A2E-D6A118AFA0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DFB33C-8F54-69D2-F969-A53D626BDE5D}"/>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F7A76348-C113-3315-AEB9-84ECBBF8E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2BDE4B-AE1D-52C1-E4ED-BBCF37E5B1EF}"/>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794133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42DBD-E675-34C2-F089-88075ED1C07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BA8BE4E-3050-31C5-29BA-F7A72129AF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7F09E7-9275-4C38-439E-5BAAAC6A8123}"/>
              </a:ext>
            </a:extLst>
          </p:cNvPr>
          <p:cNvSpPr>
            <a:spLocks noGrp="1"/>
          </p:cNvSpPr>
          <p:nvPr>
            <p:ph type="dt" sz="half" idx="10"/>
          </p:nvPr>
        </p:nvSpPr>
        <p:spPr/>
        <p:txBody>
          <a:body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E6B5E068-9A72-AB28-802B-9BE905D383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CA54A-A87A-1FD9-D9DE-53E246E7F209}"/>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9514179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725673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2"/>
          <a:stretch>
            <a:fillRect/>
          </a:stretch>
        </p:blipFill>
        <p:spPr>
          <a:xfrm>
            <a:off x="357561" y="681487"/>
            <a:ext cx="3111537" cy="1149800"/>
          </a:xfrm>
          <a:prstGeom prst="rect">
            <a:avLst/>
          </a:prstGeom>
        </p:spPr>
      </p:pic>
    </p:spTree>
    <p:extLst>
      <p:ext uri="{BB962C8B-B14F-4D97-AF65-F5344CB8AC3E}">
        <p14:creationId xmlns:p14="http://schemas.microsoft.com/office/powerpoint/2010/main" val="264732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1498263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167249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667415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B16DEB11-493B-4CC3-9F7C-ED41717B2147}"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spTree>
    <p:extLst>
      <p:ext uri="{BB962C8B-B14F-4D97-AF65-F5344CB8AC3E}">
        <p14:creationId xmlns:p14="http://schemas.microsoft.com/office/powerpoint/2010/main" val="29377107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6192564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6044367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354712338"/>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394776011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6446086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spTree>
    <p:extLst>
      <p:ext uri="{BB962C8B-B14F-4D97-AF65-F5344CB8AC3E}">
        <p14:creationId xmlns:p14="http://schemas.microsoft.com/office/powerpoint/2010/main" val="36646353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473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99A47AF-E204-4DE8-8675-4DB33F4CCD16}" type="datetime3">
              <a:rPr lang="en-GB" smtClean="0"/>
              <a:t>24 June, 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9EFD7AD3-74B2-4CE8-A699-B226B4253601}" type="datetime3">
              <a:rPr lang="en-GB" smtClean="0"/>
              <a:t>24 June, 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24 June,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7FE54-85E6-4AF1-84ED-53D322C6514B}"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56CA1FF-686C-40E2-BE8C-AF5396EF505B}"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0C725-070A-4E8E-946B-6F0EA338D8D3}" type="datetime3">
              <a:rPr lang="en-GB" smtClean="0"/>
              <a:t>24 June, 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BE50C29D-AA91-743B-8B50-D81D851527FD}"/>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C38606-6CBD-42B3-9C89-B69A140C1BB5}"/>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2517"/>
          <a:stretch/>
        </p:blipFill>
        <p:spPr>
          <a:xfrm>
            <a:off x="9921764" y="-1"/>
            <a:ext cx="2177958" cy="974777"/>
          </a:xfrm>
          <a:prstGeom prst="rect">
            <a:avLst/>
          </a:prstGeom>
        </p:spPr>
      </p:pic>
      <p:sp>
        <p:nvSpPr>
          <p:cNvPr id="2" name="MSIPCMContentMarking" descr="{&quot;HashCode&quot;:-1288984879,&quot;Placement&quot;:&quot;Header&quot;,&quot;Top&quot;:0.0,&quot;Left&quot;:451.105438,&quot;SlideWidth&quot;:960,&quot;SlideHeight&quot;:540}">
            <a:extLst>
              <a:ext uri="{FF2B5EF4-FFF2-40B4-BE49-F238E27FC236}">
                <a16:creationId xmlns:a16="http://schemas.microsoft.com/office/drawing/2014/main" id="{B13AC302-5B53-485C-8F2E-8A02E46DC732}"/>
              </a:ext>
            </a:extLst>
          </p:cNvPr>
          <p:cNvSpPr txBox="1"/>
          <p:nvPr userDrawn="1"/>
        </p:nvSpPr>
        <p:spPr>
          <a:xfrm>
            <a:off x="5729039" y="0"/>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104233301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225AB-983C-A6FF-7959-CFB44EB061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8C33788-A45C-4A3B-C86B-6A99BA7FC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2021A3-CDF8-AA42-7E2A-C2925E07F3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47D5A0-AA45-4F15-BA65-1F7F7E507669}" type="datetimeFigureOut">
              <a:rPr lang="en-GB" smtClean="0"/>
              <a:t>24/06/2026</a:t>
            </a:fld>
            <a:endParaRPr lang="en-GB"/>
          </a:p>
        </p:txBody>
      </p:sp>
      <p:sp>
        <p:nvSpPr>
          <p:cNvPr id="5" name="Footer Placeholder 4">
            <a:extLst>
              <a:ext uri="{FF2B5EF4-FFF2-40B4-BE49-F238E27FC236}">
                <a16:creationId xmlns:a16="http://schemas.microsoft.com/office/drawing/2014/main" id="{407ADFC2-CAE6-DC93-9B7B-5877AD57E2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24F5D27-53BF-68B6-F912-FD0D6CCE3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744CB7-24D8-436D-A885-4269A5815261}" type="slidenum">
              <a:rPr lang="en-GB" smtClean="0"/>
              <a:t>‹#›</a:t>
            </a:fld>
            <a:endParaRPr lang="en-GB"/>
          </a:p>
        </p:txBody>
      </p:sp>
      <p:sp>
        <p:nvSpPr>
          <p:cNvPr id="8" name="TextBox 7">
            <a:extLst>
              <a:ext uri="{FF2B5EF4-FFF2-40B4-BE49-F238E27FC236}">
                <a16:creationId xmlns:a16="http://schemas.microsoft.com/office/drawing/2014/main" id="{08ADE87C-9182-75AB-A6E9-F773321954B5}"/>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9416071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3AC302-5B53-485C-8F2E-8A02E46DC732}"/>
              </a:ext>
            </a:extLst>
          </p:cNvPr>
          <p:cNvSpPr txBox="1"/>
          <p:nvPr>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193267357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chargesandperformanceschemes@networkrail.co.uk" TargetMode="External"/><Relationship Id="rId7" Type="http://schemas.openxmlformats.org/officeDocument/2006/relationships/diagramColors" Target="../diagrams/colors1.xml"/><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60ABB7"/>
        </a:solidFill>
        <a:effectLst/>
      </p:bgPr>
    </p:bg>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DE3A3F45-9DFE-FA9E-27C2-C187D6AE415E}"/>
              </a:ext>
            </a:extLst>
          </p:cNvPr>
          <p:cNvSpPr txBox="1">
            <a:spLocks/>
          </p:cNvSpPr>
          <p:nvPr/>
        </p:nvSpPr>
        <p:spPr>
          <a:xfrm>
            <a:off x="380060" y="1349672"/>
            <a:ext cx="11431879" cy="30557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Performance scheme metrics &amp; measurement</a:t>
            </a:r>
          </a:p>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Passenger operators </a:t>
            </a:r>
          </a:p>
        </p:txBody>
      </p:sp>
      <p:sp>
        <p:nvSpPr>
          <p:cNvPr id="6" name="TextBox 5">
            <a:extLst>
              <a:ext uri="{FF2B5EF4-FFF2-40B4-BE49-F238E27FC236}">
                <a16:creationId xmlns:a16="http://schemas.microsoft.com/office/drawing/2014/main" id="{F78C9C79-920D-7F45-104C-DA930469A250}"/>
              </a:ext>
            </a:extLst>
          </p:cNvPr>
          <p:cNvSpPr txBox="1"/>
          <p:nvPr/>
        </p:nvSpPr>
        <p:spPr>
          <a:xfrm>
            <a:off x="3971544" y="6320703"/>
            <a:ext cx="8220456" cy="400110"/>
          </a:xfrm>
          <a:prstGeom prst="rect">
            <a:avLst/>
          </a:prstGeom>
          <a:noFill/>
        </p:spPr>
        <p:txBody>
          <a:bodyPr wrap="square" rtlCol="0">
            <a:spAutoFit/>
          </a:bodyPr>
          <a:lstStyle/>
          <a:p>
            <a:pPr algn="r"/>
            <a:r>
              <a:rPr lang="en-GB" sz="2000">
                <a:solidFill>
                  <a:schemeClr val="bg1"/>
                </a:solidFill>
                <a:latin typeface="Network Rail Sans" panose="02000000040000020004" pitchFamily="2" charset="0"/>
              </a:rPr>
              <a:t>Please note, these slides will be published online and will be available, </a:t>
            </a:r>
            <a:r>
              <a:rPr lang="en-GB" sz="2000">
                <a:solidFill>
                  <a:schemeClr val="accent2"/>
                </a:solidFill>
                <a:latin typeface="Network Rail Sans" panose="02000000040000020004" pitchFamily="2" charset="0"/>
                <a:hlinkClick r:id="rId2">
                  <a:extLst>
                    <a:ext uri="{A12FA001-AC4F-418D-AE19-62706E023703}">
                      <ahyp:hlinkClr xmlns:ahyp="http://schemas.microsoft.com/office/drawing/2018/hyperlinkcolor" val="tx"/>
                    </a:ext>
                  </a:extLst>
                </a:hlinkClick>
              </a:rPr>
              <a:t>here</a:t>
            </a:r>
            <a:r>
              <a:rPr lang="en-GB" sz="2000">
                <a:solidFill>
                  <a:schemeClr val="bg1"/>
                </a:solidFill>
                <a:latin typeface="Network Rail Sans" panose="02000000040000020004" pitchFamily="2" charset="0"/>
              </a:rPr>
              <a:t>.</a:t>
            </a:r>
          </a:p>
        </p:txBody>
      </p:sp>
      <p:sp>
        <p:nvSpPr>
          <p:cNvPr id="8" name="Slide Number Placeholder 7">
            <a:extLst>
              <a:ext uri="{FF2B5EF4-FFF2-40B4-BE49-F238E27FC236}">
                <a16:creationId xmlns:a16="http://schemas.microsoft.com/office/drawing/2014/main" id="{08E862C7-6828-9378-9B80-1694C105A409}"/>
              </a:ext>
            </a:extLst>
          </p:cNvPr>
          <p:cNvSpPr>
            <a:spLocks noGrp="1"/>
          </p:cNvSpPr>
          <p:nvPr>
            <p:ph type="sldNum" sz="quarter" idx="12"/>
          </p:nvPr>
        </p:nvSpPr>
        <p:spPr/>
        <p:txBody>
          <a:bodyPr/>
          <a:lstStyle/>
          <a:p>
            <a:fld id="{330EA680-D336-4FF7-8B7A-9848BB0A1C32}" type="slidenum">
              <a:rPr lang="en-GB" smtClean="0"/>
              <a:t>1</a:t>
            </a:fld>
            <a:endParaRPr lang="en-GB"/>
          </a:p>
        </p:txBody>
      </p:sp>
      <p:sp>
        <p:nvSpPr>
          <p:cNvPr id="3" name="Text Placeholder 1">
            <a:extLst>
              <a:ext uri="{FF2B5EF4-FFF2-40B4-BE49-F238E27FC236}">
                <a16:creationId xmlns:a16="http://schemas.microsoft.com/office/drawing/2014/main" id="{00A7B049-B257-D514-2EA4-191593727706}"/>
              </a:ext>
            </a:extLst>
          </p:cNvPr>
          <p:cNvSpPr txBox="1">
            <a:spLocks/>
          </p:cNvSpPr>
          <p:nvPr/>
        </p:nvSpPr>
        <p:spPr>
          <a:xfrm>
            <a:off x="380059" y="4989101"/>
            <a:ext cx="9029163" cy="400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a:t>30 June 2026</a:t>
            </a:r>
          </a:p>
        </p:txBody>
      </p:sp>
    </p:spTree>
    <p:extLst>
      <p:ext uri="{BB962C8B-B14F-4D97-AF65-F5344CB8AC3E}">
        <p14:creationId xmlns:p14="http://schemas.microsoft.com/office/powerpoint/2010/main" val="27297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CA412-3D11-B40E-846F-2139E373EF11}"/>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39E419EC-808F-242B-C98D-BD8B8D9ABA7F}"/>
              </a:ext>
            </a:extLst>
          </p:cNvPr>
          <p:cNvSpPr txBox="1">
            <a:spLocks/>
          </p:cNvSpPr>
          <p:nvPr/>
        </p:nvSpPr>
        <p:spPr>
          <a:xfrm>
            <a:off x="345508" y="41456"/>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Punctuality metrics</a:t>
            </a:r>
          </a:p>
        </p:txBody>
      </p:sp>
      <p:pic>
        <p:nvPicPr>
          <p:cNvPr id="50" name="Graphique 33" descr="Close avec un remplissage uni">
            <a:extLst>
              <a:ext uri="{FF2B5EF4-FFF2-40B4-BE49-F238E27FC236}">
                <a16:creationId xmlns:a16="http://schemas.microsoft.com/office/drawing/2014/main" id="{799898C6-51A2-1A80-B8F5-8B89833F1A3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grpSp>
        <p:nvGrpSpPr>
          <p:cNvPr id="7" name="Group 6">
            <a:extLst>
              <a:ext uri="{FF2B5EF4-FFF2-40B4-BE49-F238E27FC236}">
                <a16:creationId xmlns:a16="http://schemas.microsoft.com/office/drawing/2014/main" id="{256A6761-EB0F-8984-6D08-21B540F5B2F7}"/>
              </a:ext>
            </a:extLst>
          </p:cNvPr>
          <p:cNvGrpSpPr/>
          <p:nvPr/>
        </p:nvGrpSpPr>
        <p:grpSpPr>
          <a:xfrm>
            <a:off x="345508" y="1025876"/>
            <a:ext cx="3555990" cy="3225736"/>
            <a:chOff x="345508" y="1544482"/>
            <a:chExt cx="3555990" cy="2853279"/>
          </a:xfrm>
        </p:grpSpPr>
        <p:grpSp>
          <p:nvGrpSpPr>
            <p:cNvPr id="68" name="Group 67">
              <a:extLst>
                <a:ext uri="{FF2B5EF4-FFF2-40B4-BE49-F238E27FC236}">
                  <a16:creationId xmlns:a16="http://schemas.microsoft.com/office/drawing/2014/main" id="{CD5389D8-6C56-6662-FEE1-87393A669A4D}"/>
                </a:ext>
              </a:extLst>
            </p:cNvPr>
            <p:cNvGrpSpPr/>
            <p:nvPr/>
          </p:nvGrpSpPr>
          <p:grpSpPr>
            <a:xfrm>
              <a:off x="345508" y="1547158"/>
              <a:ext cx="3555990" cy="2850603"/>
              <a:chOff x="611301" y="1494845"/>
              <a:chExt cx="3600004" cy="2871862"/>
            </a:xfrm>
          </p:grpSpPr>
          <p:sp>
            <p:nvSpPr>
              <p:cNvPr id="76" name="Shape 2">
                <a:extLst>
                  <a:ext uri="{FF2B5EF4-FFF2-40B4-BE49-F238E27FC236}">
                    <a16:creationId xmlns:a16="http://schemas.microsoft.com/office/drawing/2014/main" id="{ED5B8E5C-4730-1B36-88E5-55FC2961EA0F}"/>
                  </a:ext>
                </a:extLst>
              </p:cNvPr>
              <p:cNvSpPr/>
              <p:nvPr/>
            </p:nvSpPr>
            <p:spPr>
              <a:xfrm>
                <a:off x="611305" y="1494845"/>
                <a:ext cx="3600000" cy="2871862"/>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77" name="Shape 3">
                <a:extLst>
                  <a:ext uri="{FF2B5EF4-FFF2-40B4-BE49-F238E27FC236}">
                    <a16:creationId xmlns:a16="http://schemas.microsoft.com/office/drawing/2014/main" id="{9E18ECFE-50A0-9F0A-8EE1-9279B69AA406}"/>
                  </a:ext>
                </a:extLst>
              </p:cNvPr>
              <p:cNvSpPr/>
              <p:nvPr/>
            </p:nvSpPr>
            <p:spPr>
              <a:xfrm>
                <a:off x="611301" y="1494846"/>
                <a:ext cx="228100" cy="2871861"/>
              </a:xfrm>
              <a:prstGeom prst="rect">
                <a:avLst/>
              </a:prstGeom>
              <a:solidFill>
                <a:schemeClr val="accent3">
                  <a:lumMod val="25000"/>
                </a:schemeClr>
              </a:solidFill>
              <a:ln>
                <a:solidFill>
                  <a:schemeClr val="accent3">
                    <a:lumMod val="25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55" name="Text 8">
              <a:extLst>
                <a:ext uri="{FF2B5EF4-FFF2-40B4-BE49-F238E27FC236}">
                  <a16:creationId xmlns:a16="http://schemas.microsoft.com/office/drawing/2014/main" id="{7BE4C050-32C3-22C8-90E1-8DB1597C4F8A}"/>
                </a:ext>
              </a:extLst>
            </p:cNvPr>
            <p:cNvSpPr/>
            <p:nvPr/>
          </p:nvSpPr>
          <p:spPr>
            <a:xfrm>
              <a:off x="869286" y="1544482"/>
              <a:ext cx="2739213" cy="1231106"/>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a:pPr>
              <a:r>
                <a:rPr lang="en-US" sz="1400" b="1">
                  <a:latin typeface="Network Rail Sans" panose="02000000040000020004" pitchFamily="2" charset="0"/>
                </a:rPr>
                <a:t>Attributed delay minutes</a:t>
              </a:r>
            </a:p>
            <a:p>
              <a:pPr marL="342900" indent="-342900">
                <a:buFont typeface="+mj-lt"/>
                <a:buAutoNum type="arabicPeriod"/>
              </a:pPr>
              <a:endParaRPr lang="en-US" sz="1200" b="1">
                <a:latin typeface="Network Rail Sans" panose="02000000040000020004" pitchFamily="2" charset="0"/>
              </a:endParaRPr>
            </a:p>
            <a:p>
              <a:r>
                <a:rPr lang="en-GB" sz="1200" i="1">
                  <a:latin typeface="Network Rail Sans" panose="02000000040000020004" pitchFamily="2" charset="0"/>
                </a:rPr>
                <a:t>Measures loss of time between two recording points, compared to the working timetable, with delays attributed to the relevant party.</a:t>
              </a:r>
            </a:p>
          </p:txBody>
        </p:sp>
        <p:sp>
          <p:nvSpPr>
            <p:cNvPr id="4" name="Text 8">
              <a:extLst>
                <a:ext uri="{FF2B5EF4-FFF2-40B4-BE49-F238E27FC236}">
                  <a16:creationId xmlns:a16="http://schemas.microsoft.com/office/drawing/2014/main" id="{68E298E6-4482-F154-7004-7544B6059378}"/>
                </a:ext>
              </a:extLst>
            </p:cNvPr>
            <p:cNvSpPr/>
            <p:nvPr/>
          </p:nvSpPr>
          <p:spPr>
            <a:xfrm>
              <a:off x="559695" y="2928662"/>
              <a:ext cx="3330675" cy="1285756"/>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latin typeface="Network Rail Sans" panose="02000000040000020004" pitchFamily="2" charset="0"/>
                </a:rPr>
                <a:t>Potential benefits:</a:t>
              </a:r>
            </a:p>
            <a:p>
              <a:pPr marL="171450" indent="-171450">
                <a:buFont typeface="Arial" panose="020B0604020202020204" pitchFamily="34" charset="0"/>
                <a:buChar char="•"/>
              </a:pPr>
              <a:r>
                <a:rPr lang="en-GB" sz="1200" dirty="0">
                  <a:latin typeface="Network Rail Sans" panose="02000000040000020004" pitchFamily="2" charset="0"/>
                </a:rPr>
                <a:t>Simple, directly linked to delay attribution and already measured in systems.</a:t>
              </a:r>
            </a:p>
            <a:p>
              <a:pPr marL="171450" indent="-171450">
                <a:buFont typeface="Arial" panose="020B0604020202020204" pitchFamily="34" charset="0"/>
                <a:buChar char="•"/>
              </a:pPr>
              <a:endParaRPr lang="en-US" sz="1200" b="1" dirty="0">
                <a:latin typeface="Network Rail Sans" panose="02000000040000020004" pitchFamily="2" charset="0"/>
              </a:endParaRPr>
            </a:p>
            <a:p>
              <a:r>
                <a:rPr lang="en-US" sz="1200" b="1" dirty="0">
                  <a:latin typeface="Network Rail Sans" panose="02000000040000020004" pitchFamily="2" charset="0"/>
                </a:rPr>
                <a:t>Potential drawbacks:</a:t>
              </a:r>
            </a:p>
            <a:p>
              <a:pPr marL="171450" indent="-171450">
                <a:buFont typeface="Arial" panose="020B0604020202020204" pitchFamily="34" charset="0"/>
                <a:buChar char="•"/>
              </a:pPr>
              <a:r>
                <a:rPr lang="en-GB" sz="1200" dirty="0">
                  <a:latin typeface="Network Rail Sans" panose="02000000040000020004" pitchFamily="2" charset="0"/>
                </a:rPr>
                <a:t>May not fully reflect passenger outcomes at different locations.</a:t>
              </a:r>
            </a:p>
          </p:txBody>
        </p:sp>
      </p:grpSp>
      <p:grpSp>
        <p:nvGrpSpPr>
          <p:cNvPr id="2" name="Group 1">
            <a:extLst>
              <a:ext uri="{FF2B5EF4-FFF2-40B4-BE49-F238E27FC236}">
                <a16:creationId xmlns:a16="http://schemas.microsoft.com/office/drawing/2014/main" id="{8C1C32F5-B616-F08F-AB12-0C00216E6968}"/>
              </a:ext>
            </a:extLst>
          </p:cNvPr>
          <p:cNvGrpSpPr/>
          <p:nvPr/>
        </p:nvGrpSpPr>
        <p:grpSpPr>
          <a:xfrm>
            <a:off x="4366974" y="1028755"/>
            <a:ext cx="3555990" cy="3225737"/>
            <a:chOff x="611301" y="1494845"/>
            <a:chExt cx="3600004" cy="2871860"/>
          </a:xfrm>
        </p:grpSpPr>
        <p:sp>
          <p:nvSpPr>
            <p:cNvPr id="5" name="Shape 2">
              <a:extLst>
                <a:ext uri="{FF2B5EF4-FFF2-40B4-BE49-F238E27FC236}">
                  <a16:creationId xmlns:a16="http://schemas.microsoft.com/office/drawing/2014/main" id="{C1310758-4FFD-F446-ED1E-513D9EB06B47}"/>
                </a:ext>
              </a:extLst>
            </p:cNvPr>
            <p:cNvSpPr/>
            <p:nvPr/>
          </p:nvSpPr>
          <p:spPr>
            <a:xfrm>
              <a:off x="611305" y="1494845"/>
              <a:ext cx="3600000" cy="2871860"/>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6" name="Shape 3">
              <a:extLst>
                <a:ext uri="{FF2B5EF4-FFF2-40B4-BE49-F238E27FC236}">
                  <a16:creationId xmlns:a16="http://schemas.microsoft.com/office/drawing/2014/main" id="{61C99788-83EE-2128-7EBC-D684DCC9022F}"/>
                </a:ext>
              </a:extLst>
            </p:cNvPr>
            <p:cNvSpPr/>
            <p:nvPr/>
          </p:nvSpPr>
          <p:spPr>
            <a:xfrm>
              <a:off x="611301" y="1494846"/>
              <a:ext cx="228100" cy="2871859"/>
            </a:xfrm>
            <a:prstGeom prst="rect">
              <a:avLst/>
            </a:prstGeom>
            <a:solidFill>
              <a:schemeClr val="accent3">
                <a:lumMod val="50000"/>
              </a:schemeClr>
            </a:solidFill>
            <a:ln>
              <a:solidFill>
                <a:schemeClr val="accent3">
                  <a:lumMod val="50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nvGrpSpPr>
          <p:cNvPr id="8" name="Group 7">
            <a:extLst>
              <a:ext uri="{FF2B5EF4-FFF2-40B4-BE49-F238E27FC236}">
                <a16:creationId xmlns:a16="http://schemas.microsoft.com/office/drawing/2014/main" id="{B735CA70-582F-CD95-A869-3E6ACE9A3AAF}"/>
              </a:ext>
            </a:extLst>
          </p:cNvPr>
          <p:cNvGrpSpPr/>
          <p:nvPr/>
        </p:nvGrpSpPr>
        <p:grpSpPr>
          <a:xfrm>
            <a:off x="8388440" y="1028756"/>
            <a:ext cx="3555990" cy="3225739"/>
            <a:chOff x="611301" y="1494845"/>
            <a:chExt cx="3600004" cy="2871860"/>
          </a:xfrm>
        </p:grpSpPr>
        <p:sp>
          <p:nvSpPr>
            <p:cNvPr id="9" name="Shape 2">
              <a:extLst>
                <a:ext uri="{FF2B5EF4-FFF2-40B4-BE49-F238E27FC236}">
                  <a16:creationId xmlns:a16="http://schemas.microsoft.com/office/drawing/2014/main" id="{647F1686-1F2C-D821-1FA2-6A72765B1ABA}"/>
                </a:ext>
              </a:extLst>
            </p:cNvPr>
            <p:cNvSpPr/>
            <p:nvPr/>
          </p:nvSpPr>
          <p:spPr>
            <a:xfrm>
              <a:off x="611305" y="1494846"/>
              <a:ext cx="3600000" cy="2871859"/>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10" name="Shape 3">
              <a:extLst>
                <a:ext uri="{FF2B5EF4-FFF2-40B4-BE49-F238E27FC236}">
                  <a16:creationId xmlns:a16="http://schemas.microsoft.com/office/drawing/2014/main" id="{9801721B-BEC4-E99F-7F12-5EC06BEA1CDE}"/>
                </a:ext>
              </a:extLst>
            </p:cNvPr>
            <p:cNvSpPr/>
            <p:nvPr/>
          </p:nvSpPr>
          <p:spPr>
            <a:xfrm>
              <a:off x="611301" y="1494845"/>
              <a:ext cx="228100" cy="2871860"/>
            </a:xfrm>
            <a:prstGeom prst="rect">
              <a:avLst/>
            </a:prstGeom>
            <a:solidFill>
              <a:schemeClr val="accent3">
                <a:lumMod val="75000"/>
              </a:schemeClr>
            </a:solidFill>
            <a:ln>
              <a:solidFill>
                <a:schemeClr val="accent3">
                  <a:lumMod val="75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11" name="Text 8">
            <a:extLst>
              <a:ext uri="{FF2B5EF4-FFF2-40B4-BE49-F238E27FC236}">
                <a16:creationId xmlns:a16="http://schemas.microsoft.com/office/drawing/2014/main" id="{E514DEAB-2D73-7965-AFCF-165FB556ECA1}"/>
              </a:ext>
            </a:extLst>
          </p:cNvPr>
          <p:cNvSpPr/>
          <p:nvPr/>
        </p:nvSpPr>
        <p:spPr>
          <a:xfrm>
            <a:off x="4860504" y="1028126"/>
            <a:ext cx="2739213" cy="1261884"/>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startAt="2"/>
            </a:pPr>
            <a:r>
              <a:rPr lang="en-US" sz="1400" b="1">
                <a:latin typeface="Network Rail Sans" panose="02000000040000020004" pitchFamily="2" charset="0"/>
              </a:rPr>
              <a:t>Attributed time to threshold at recording points</a:t>
            </a:r>
          </a:p>
          <a:p>
            <a:pPr marL="342900" indent="-342900">
              <a:buFont typeface="+mj-lt"/>
              <a:buAutoNum type="arabicPeriod" startAt="2"/>
            </a:pPr>
            <a:endParaRPr lang="en-US" sz="1200" b="1">
              <a:latin typeface="Network Rail Sans" panose="02000000040000020004" pitchFamily="2" charset="0"/>
            </a:endParaRPr>
          </a:p>
          <a:p>
            <a:r>
              <a:rPr lang="en-GB" sz="1200" i="1">
                <a:latin typeface="Network Rail Sans" panose="02000000040000020004" pitchFamily="2" charset="0"/>
              </a:rPr>
              <a:t>Measures the proportion of services that exceed defined lateness thresholds at specific recording points. </a:t>
            </a:r>
          </a:p>
        </p:txBody>
      </p:sp>
      <p:sp>
        <p:nvSpPr>
          <p:cNvPr id="12" name="Text 8">
            <a:extLst>
              <a:ext uri="{FF2B5EF4-FFF2-40B4-BE49-F238E27FC236}">
                <a16:creationId xmlns:a16="http://schemas.microsoft.com/office/drawing/2014/main" id="{779033B5-B168-83D8-5289-0C94ABB3AC19}"/>
              </a:ext>
            </a:extLst>
          </p:cNvPr>
          <p:cNvSpPr/>
          <p:nvPr/>
        </p:nvSpPr>
        <p:spPr>
          <a:xfrm>
            <a:off x="8912218" y="1034193"/>
            <a:ext cx="2739213" cy="1292662"/>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startAt="3"/>
            </a:pPr>
            <a:r>
              <a:rPr lang="en-GB" sz="1400" b="1">
                <a:latin typeface="Network Rail Sans" panose="02000000040000020004" pitchFamily="2" charset="0"/>
              </a:rPr>
              <a:t>Attributed cumulative lateness at termination point</a:t>
            </a:r>
          </a:p>
          <a:p>
            <a:pPr marL="342900" indent="-342900">
              <a:buFont typeface="+mj-lt"/>
              <a:buAutoNum type="arabicPeriod" startAt="3"/>
            </a:pPr>
            <a:endParaRPr lang="en-US" sz="1200" b="1">
              <a:latin typeface="Network Rail Sans" panose="02000000040000020004" pitchFamily="2" charset="0"/>
            </a:endParaRPr>
          </a:p>
          <a:p>
            <a:r>
              <a:rPr lang="en-GB" sz="1200" i="1">
                <a:latin typeface="Network Rail Sans" panose="02000000040000020004" pitchFamily="2" charset="0"/>
              </a:rPr>
              <a:t>Measures how late trains arrive at their destination, and the cause.</a:t>
            </a:r>
          </a:p>
        </p:txBody>
      </p:sp>
      <p:sp>
        <p:nvSpPr>
          <p:cNvPr id="13" name="Text 8">
            <a:extLst>
              <a:ext uri="{FF2B5EF4-FFF2-40B4-BE49-F238E27FC236}">
                <a16:creationId xmlns:a16="http://schemas.microsoft.com/office/drawing/2014/main" id="{26403C7A-4A5B-2D3C-1DD3-9633DB01F6DD}"/>
              </a:ext>
            </a:extLst>
          </p:cNvPr>
          <p:cNvSpPr/>
          <p:nvPr/>
        </p:nvSpPr>
        <p:spPr>
          <a:xfrm>
            <a:off x="4592285" y="2214341"/>
            <a:ext cx="3330679" cy="1938992"/>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b="1">
              <a:latin typeface="Network Rail Sans" panose="02000000040000020004" pitchFamily="2" charset="0"/>
            </a:endParaRPr>
          </a:p>
          <a:p>
            <a:r>
              <a:rPr lang="en-US" sz="1200" b="1">
                <a:latin typeface="Network Rail Sans" panose="02000000040000020004" pitchFamily="2" charset="0"/>
              </a:rPr>
              <a:t>Potential benefits:</a:t>
            </a:r>
          </a:p>
          <a:p>
            <a:pPr marL="171450" indent="-171450">
              <a:buFont typeface="Arial" panose="020B0604020202020204" pitchFamily="34" charset="0"/>
              <a:buChar char="•"/>
            </a:pPr>
            <a:r>
              <a:rPr lang="en-US" sz="1200">
                <a:latin typeface="Network Rail Sans" panose="02000000040000020004" pitchFamily="2" charset="0"/>
              </a:rPr>
              <a:t>Simple, can be directly linked to delay repay thresholds, and can use multiple thresholds in a scheme to reflect passenger outcomes.</a:t>
            </a:r>
          </a:p>
          <a:p>
            <a:endParaRPr lang="en-US" sz="1200" b="1">
              <a:latin typeface="Network Rail Sans" panose="02000000040000020004" pitchFamily="2" charset="0"/>
            </a:endParaRPr>
          </a:p>
          <a:p>
            <a:r>
              <a:rPr lang="en-US" sz="1200" b="1">
                <a:latin typeface="Network Rail Sans" panose="02000000040000020004" pitchFamily="2" charset="0"/>
              </a:rPr>
              <a:t>Potential drawbacks:</a:t>
            </a:r>
          </a:p>
          <a:p>
            <a:pPr marL="171450" indent="-171450">
              <a:buFont typeface="Arial" panose="020B0604020202020204" pitchFamily="34" charset="0"/>
              <a:buChar char="•"/>
            </a:pPr>
            <a:r>
              <a:rPr lang="en-US" sz="1200">
                <a:latin typeface="Network Rail Sans" panose="02000000040000020004" pitchFamily="2" charset="0"/>
              </a:rPr>
              <a:t>Not directly attributed, could be complex if using multiple thresholds and removes incentives beyond and between thresholds.</a:t>
            </a:r>
          </a:p>
        </p:txBody>
      </p:sp>
      <p:sp>
        <p:nvSpPr>
          <p:cNvPr id="14" name="Text 8">
            <a:extLst>
              <a:ext uri="{FF2B5EF4-FFF2-40B4-BE49-F238E27FC236}">
                <a16:creationId xmlns:a16="http://schemas.microsoft.com/office/drawing/2014/main" id="{8DAD059C-C3DE-2A2E-12B2-B9981E20390D}"/>
              </a:ext>
            </a:extLst>
          </p:cNvPr>
          <p:cNvSpPr/>
          <p:nvPr/>
        </p:nvSpPr>
        <p:spPr>
          <a:xfrm>
            <a:off x="8616486" y="2500169"/>
            <a:ext cx="3374036" cy="1754326"/>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a:latin typeface="Network Rail Sans" panose="02000000040000020004" pitchFamily="2" charset="0"/>
              </a:rPr>
              <a:t>Potential benefits:</a:t>
            </a:r>
          </a:p>
          <a:p>
            <a:pPr marL="171450" indent="-171450">
              <a:buFont typeface="Arial" panose="020B0604020202020204" pitchFamily="34" charset="0"/>
              <a:buChar char="•"/>
            </a:pPr>
            <a:r>
              <a:rPr lang="en-GB" sz="1200">
                <a:latin typeface="Network Rail Sans" panose="02000000040000020004" pitchFamily="2" charset="0"/>
              </a:rPr>
              <a:t>Simple to understand and compensate, and reflects passenger outcomes at the terminus.</a:t>
            </a:r>
          </a:p>
          <a:p>
            <a:endParaRPr lang="en-US" sz="1200" b="1">
              <a:latin typeface="Network Rail Sans" panose="02000000040000020004" pitchFamily="2" charset="0"/>
            </a:endParaRPr>
          </a:p>
          <a:p>
            <a:r>
              <a:rPr lang="en-US" sz="1200" b="1">
                <a:latin typeface="Network Rail Sans" panose="02000000040000020004" pitchFamily="2" charset="0"/>
              </a:rPr>
              <a:t>Potential drawbacks:</a:t>
            </a:r>
          </a:p>
          <a:p>
            <a:pPr marL="171450" indent="-171450">
              <a:buFont typeface="Arial" panose="020B0604020202020204" pitchFamily="34" charset="0"/>
              <a:buChar char="•"/>
            </a:pPr>
            <a:r>
              <a:rPr lang="en-GB" sz="1200">
                <a:latin typeface="Network Rail Sans" panose="02000000040000020004" pitchFamily="2" charset="0"/>
              </a:rPr>
              <a:t>Not directly attributed, does not measure sub-threshold delay (&lt;3 mins) and provides limited insight of where lateness occurred on the journey and the impact this has on passengers.</a:t>
            </a:r>
          </a:p>
        </p:txBody>
      </p:sp>
      <p:sp>
        <p:nvSpPr>
          <p:cNvPr id="37" name="Text Placeholder 1">
            <a:extLst>
              <a:ext uri="{FF2B5EF4-FFF2-40B4-BE49-F238E27FC236}">
                <a16:creationId xmlns:a16="http://schemas.microsoft.com/office/drawing/2014/main" id="{9F19C786-B73F-684C-CDD9-5B1D7B9677AD}"/>
              </a:ext>
            </a:extLst>
          </p:cNvPr>
          <p:cNvSpPr txBox="1">
            <a:spLocks/>
          </p:cNvSpPr>
          <p:nvPr/>
        </p:nvSpPr>
        <p:spPr>
          <a:xfrm>
            <a:off x="299310" y="4374384"/>
            <a:ext cx="4067664" cy="3394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rgbClr val="005172"/>
                </a:solidFill>
                <a:latin typeface="Network Rail Sans" panose="02000000040000020004" pitchFamily="50" charset="0"/>
                <a:cs typeface="Arial" panose="020B0604020202020204" pitchFamily="34" charset="0"/>
              </a:rPr>
              <a:t>Questions for stakeholders</a:t>
            </a:r>
          </a:p>
        </p:txBody>
      </p:sp>
      <p:grpSp>
        <p:nvGrpSpPr>
          <p:cNvPr id="15" name="Group 14">
            <a:extLst>
              <a:ext uri="{FF2B5EF4-FFF2-40B4-BE49-F238E27FC236}">
                <a16:creationId xmlns:a16="http://schemas.microsoft.com/office/drawing/2014/main" id="{7D88E94B-4868-7FCE-52F7-AD96896EE854}"/>
              </a:ext>
            </a:extLst>
          </p:cNvPr>
          <p:cNvGrpSpPr/>
          <p:nvPr/>
        </p:nvGrpSpPr>
        <p:grpSpPr>
          <a:xfrm>
            <a:off x="1029404" y="4974278"/>
            <a:ext cx="10231134" cy="1699058"/>
            <a:chOff x="1029404" y="4974278"/>
            <a:chExt cx="10231134" cy="1699058"/>
          </a:xfrm>
        </p:grpSpPr>
        <p:grpSp>
          <p:nvGrpSpPr>
            <p:cNvPr id="18" name="Group 17">
              <a:extLst>
                <a:ext uri="{FF2B5EF4-FFF2-40B4-BE49-F238E27FC236}">
                  <a16:creationId xmlns:a16="http://schemas.microsoft.com/office/drawing/2014/main" id="{34AEB502-1FE7-C47C-3118-386A2641B03E}"/>
                </a:ext>
              </a:extLst>
            </p:cNvPr>
            <p:cNvGrpSpPr/>
            <p:nvPr/>
          </p:nvGrpSpPr>
          <p:grpSpPr>
            <a:xfrm>
              <a:off x="1029404" y="4974278"/>
              <a:ext cx="2188202" cy="1686502"/>
              <a:chOff x="8396868" y="2455734"/>
              <a:chExt cx="3436544" cy="1940364"/>
            </a:xfrm>
          </p:grpSpPr>
          <p:sp>
            <p:nvSpPr>
              <p:cNvPr id="19" name="Freeform: Shape 4">
                <a:extLst>
                  <a:ext uri="{FF2B5EF4-FFF2-40B4-BE49-F238E27FC236}">
                    <a16:creationId xmlns:a16="http://schemas.microsoft.com/office/drawing/2014/main" id="{DEFC7939-3344-45B9-9913-52EA29E7FC32}"/>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200" i="1">
                    <a:solidFill>
                      <a:schemeClr val="tx1"/>
                    </a:solidFill>
                    <a:latin typeface="Network Rail Sans" panose="02000000040000020004" pitchFamily="2" charset="0"/>
                    <a:ea typeface="Calibri" pitchFamily="34" charset="-122"/>
                    <a:cs typeface="Calibri" pitchFamily="34" charset="-120"/>
                  </a:rPr>
                  <a:t>Are there any other significant benefits and drawbacks you can think of from the options presented?</a:t>
                </a:r>
              </a:p>
            </p:txBody>
          </p:sp>
          <p:sp>
            <p:nvSpPr>
              <p:cNvPr id="20" name="Freeform: Shape 7">
                <a:extLst>
                  <a:ext uri="{FF2B5EF4-FFF2-40B4-BE49-F238E27FC236}">
                    <a16:creationId xmlns:a16="http://schemas.microsoft.com/office/drawing/2014/main" id="{9DDAC476-6DF0-FE4F-7B8A-FAD11517118A}"/>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dirty="0">
                    <a:solidFill>
                      <a:schemeClr val="bg1"/>
                    </a:solidFill>
                    <a:latin typeface="Network Rail Sans" panose="02000000040000020004" pitchFamily="2" charset="0"/>
                  </a:rPr>
                  <a:t>Benefits and drawbacks</a:t>
                </a:r>
              </a:p>
            </p:txBody>
          </p:sp>
        </p:grpSp>
        <p:grpSp>
          <p:nvGrpSpPr>
            <p:cNvPr id="24" name="Group 23">
              <a:extLst>
                <a:ext uri="{FF2B5EF4-FFF2-40B4-BE49-F238E27FC236}">
                  <a16:creationId xmlns:a16="http://schemas.microsoft.com/office/drawing/2014/main" id="{F71A9E12-2FA9-23B9-6924-656D8F4855F0}"/>
                </a:ext>
              </a:extLst>
            </p:cNvPr>
            <p:cNvGrpSpPr/>
            <p:nvPr/>
          </p:nvGrpSpPr>
          <p:grpSpPr>
            <a:xfrm>
              <a:off x="5136009" y="4986834"/>
              <a:ext cx="2188202" cy="1686502"/>
              <a:chOff x="8396868" y="2455734"/>
              <a:chExt cx="3436544" cy="1940364"/>
            </a:xfrm>
          </p:grpSpPr>
          <p:sp>
            <p:nvSpPr>
              <p:cNvPr id="25" name="Freeform: Shape 4">
                <a:extLst>
                  <a:ext uri="{FF2B5EF4-FFF2-40B4-BE49-F238E27FC236}">
                    <a16:creationId xmlns:a16="http://schemas.microsoft.com/office/drawing/2014/main" id="{73C3495E-A2F6-34C6-B61A-7C887F5AB279}"/>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2"/>
                  <a:defRPr/>
                </a:pPr>
                <a:r>
                  <a:rPr lang="en-GB" sz="1200" i="1" dirty="0">
                    <a:solidFill>
                      <a:schemeClr val="tx1"/>
                    </a:solidFill>
                    <a:latin typeface="Network Rail Sans" panose="02000000040000020004" pitchFamily="2" charset="0"/>
                    <a:ea typeface="Calibri" pitchFamily="34" charset="-122"/>
                    <a:cs typeface="Calibri" pitchFamily="34" charset="-120"/>
                  </a:rPr>
                  <a:t>Which option, of those proposed, seem most appropriate for use as a punctuality metric, and why? </a:t>
                </a:r>
              </a:p>
            </p:txBody>
          </p:sp>
          <p:sp>
            <p:nvSpPr>
              <p:cNvPr id="26" name="Freeform: Shape 7">
                <a:extLst>
                  <a:ext uri="{FF2B5EF4-FFF2-40B4-BE49-F238E27FC236}">
                    <a16:creationId xmlns:a16="http://schemas.microsoft.com/office/drawing/2014/main" id="{CDA0946D-729E-ECE8-9C07-9BB96C82D012}"/>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Metric design</a:t>
                </a:r>
              </a:p>
            </p:txBody>
          </p:sp>
        </p:grpSp>
        <p:grpSp>
          <p:nvGrpSpPr>
            <p:cNvPr id="51" name="Group 50">
              <a:extLst>
                <a:ext uri="{FF2B5EF4-FFF2-40B4-BE49-F238E27FC236}">
                  <a16:creationId xmlns:a16="http://schemas.microsoft.com/office/drawing/2014/main" id="{CAAB2228-4892-C927-4CEC-B7A0583BB8CC}"/>
                </a:ext>
              </a:extLst>
            </p:cNvPr>
            <p:cNvGrpSpPr/>
            <p:nvPr/>
          </p:nvGrpSpPr>
          <p:grpSpPr>
            <a:xfrm>
              <a:off x="9072336" y="4974278"/>
              <a:ext cx="2188202" cy="1686502"/>
              <a:chOff x="8396868" y="2455734"/>
              <a:chExt cx="3436544" cy="1940364"/>
            </a:xfrm>
          </p:grpSpPr>
          <p:sp>
            <p:nvSpPr>
              <p:cNvPr id="52" name="Freeform: Shape 4">
                <a:extLst>
                  <a:ext uri="{FF2B5EF4-FFF2-40B4-BE49-F238E27FC236}">
                    <a16:creationId xmlns:a16="http://schemas.microsoft.com/office/drawing/2014/main" id="{71A0C8A2-1757-7067-A928-13348B5FCC95}"/>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3"/>
                  <a:defRPr/>
                </a:pPr>
                <a:r>
                  <a:rPr lang="en-GB" sz="1200" i="1" dirty="0">
                    <a:solidFill>
                      <a:schemeClr val="tx1"/>
                    </a:solidFill>
                    <a:latin typeface="Network Rail Sans" panose="02000000040000020004" pitchFamily="2" charset="0"/>
                    <a:ea typeface="Calibri" pitchFamily="34" charset="-122"/>
                    <a:cs typeface="Calibri" pitchFamily="34" charset="-120"/>
                  </a:rPr>
                  <a:t>Are there other metrics we should be considering, and what makes them more appropriate than the options proposed?</a:t>
                </a:r>
                <a:endParaRPr lang="en-US" sz="1200" i="1" dirty="0">
                  <a:solidFill>
                    <a:schemeClr val="tx1"/>
                  </a:solidFill>
                  <a:latin typeface="Network Rail Sans" panose="02000000040000020004" pitchFamily="2" charset="0"/>
                  <a:ea typeface="Calibri" pitchFamily="34" charset="-122"/>
                  <a:cs typeface="Calibri" pitchFamily="34" charset="-120"/>
                </a:endParaRPr>
              </a:p>
            </p:txBody>
          </p:sp>
          <p:sp>
            <p:nvSpPr>
              <p:cNvPr id="53" name="Freeform: Shape 7">
                <a:extLst>
                  <a:ext uri="{FF2B5EF4-FFF2-40B4-BE49-F238E27FC236}">
                    <a16:creationId xmlns:a16="http://schemas.microsoft.com/office/drawing/2014/main" id="{38280726-54EC-A8B8-4330-16D5B8980B72}"/>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Alternative options</a:t>
                </a:r>
              </a:p>
            </p:txBody>
          </p:sp>
        </p:grpSp>
      </p:grpSp>
    </p:spTree>
    <p:extLst>
      <p:ext uri="{BB962C8B-B14F-4D97-AF65-F5344CB8AC3E}">
        <p14:creationId xmlns:p14="http://schemas.microsoft.com/office/powerpoint/2010/main" val="979900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97795-D2AB-3E01-D1CF-87721D7FF3B4}"/>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9107F6D7-4A83-2236-1861-AB71C189DB8D}"/>
              </a:ext>
            </a:extLst>
          </p:cNvPr>
          <p:cNvSpPr txBox="1">
            <a:spLocks/>
          </p:cNvSpPr>
          <p:nvPr/>
        </p:nvSpPr>
        <p:spPr>
          <a:xfrm>
            <a:off x="345508" y="41456"/>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005172"/>
                </a:solidFill>
                <a:latin typeface="Network Rail Sans" panose="02000000040000020004" pitchFamily="50" charset="0"/>
                <a:cs typeface="Arial" panose="020B0604020202020204" pitchFamily="34" charset="0"/>
              </a:rPr>
              <a:t>Cancellation metrics</a:t>
            </a:r>
          </a:p>
        </p:txBody>
      </p:sp>
      <p:pic>
        <p:nvPicPr>
          <p:cNvPr id="50" name="Graphique 33" descr="Close avec un remplissage uni">
            <a:extLst>
              <a:ext uri="{FF2B5EF4-FFF2-40B4-BE49-F238E27FC236}">
                <a16:creationId xmlns:a16="http://schemas.microsoft.com/office/drawing/2014/main" id="{C0A1182C-0AD1-84BC-74EF-64287ADD5C7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grpSp>
        <p:nvGrpSpPr>
          <p:cNvPr id="7" name="Group 6">
            <a:extLst>
              <a:ext uri="{FF2B5EF4-FFF2-40B4-BE49-F238E27FC236}">
                <a16:creationId xmlns:a16="http://schemas.microsoft.com/office/drawing/2014/main" id="{236EF3D2-27F9-3B74-C692-A1A32DFCA1A5}"/>
              </a:ext>
            </a:extLst>
          </p:cNvPr>
          <p:cNvGrpSpPr/>
          <p:nvPr/>
        </p:nvGrpSpPr>
        <p:grpSpPr>
          <a:xfrm>
            <a:off x="345508" y="1028758"/>
            <a:ext cx="3555990" cy="4584326"/>
            <a:chOff x="345508" y="1547158"/>
            <a:chExt cx="3555990" cy="4022883"/>
          </a:xfrm>
        </p:grpSpPr>
        <p:grpSp>
          <p:nvGrpSpPr>
            <p:cNvPr id="68" name="Group 67">
              <a:extLst>
                <a:ext uri="{FF2B5EF4-FFF2-40B4-BE49-F238E27FC236}">
                  <a16:creationId xmlns:a16="http://schemas.microsoft.com/office/drawing/2014/main" id="{4FB420B6-EC87-2B98-B742-16F1614B3127}"/>
                </a:ext>
              </a:extLst>
            </p:cNvPr>
            <p:cNvGrpSpPr/>
            <p:nvPr/>
          </p:nvGrpSpPr>
          <p:grpSpPr>
            <a:xfrm>
              <a:off x="345508" y="1547158"/>
              <a:ext cx="3555990" cy="4022883"/>
              <a:chOff x="611301" y="1494845"/>
              <a:chExt cx="3600004" cy="4052885"/>
            </a:xfrm>
          </p:grpSpPr>
          <p:sp>
            <p:nvSpPr>
              <p:cNvPr id="76" name="Shape 2">
                <a:extLst>
                  <a:ext uri="{FF2B5EF4-FFF2-40B4-BE49-F238E27FC236}">
                    <a16:creationId xmlns:a16="http://schemas.microsoft.com/office/drawing/2014/main" id="{24211729-9CBC-DCDF-2B57-FF0E57178D2B}"/>
                  </a:ext>
                </a:extLst>
              </p:cNvPr>
              <p:cNvSpPr/>
              <p:nvPr/>
            </p:nvSpPr>
            <p:spPr>
              <a:xfrm>
                <a:off x="611305" y="1494845"/>
                <a:ext cx="3600000" cy="4052884"/>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77" name="Shape 3">
                <a:extLst>
                  <a:ext uri="{FF2B5EF4-FFF2-40B4-BE49-F238E27FC236}">
                    <a16:creationId xmlns:a16="http://schemas.microsoft.com/office/drawing/2014/main" id="{1821F145-64BB-18B8-8262-D5127FCE6F12}"/>
                  </a:ext>
                </a:extLst>
              </p:cNvPr>
              <p:cNvSpPr/>
              <p:nvPr/>
            </p:nvSpPr>
            <p:spPr>
              <a:xfrm>
                <a:off x="611301" y="1494846"/>
                <a:ext cx="228100" cy="4052884"/>
              </a:xfrm>
              <a:prstGeom prst="rect">
                <a:avLst/>
              </a:prstGeom>
              <a:solidFill>
                <a:schemeClr val="accent3">
                  <a:lumMod val="25000"/>
                </a:schemeClr>
              </a:solidFill>
              <a:ln>
                <a:solidFill>
                  <a:schemeClr val="accent3">
                    <a:lumMod val="25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55" name="Text 8">
              <a:extLst>
                <a:ext uri="{FF2B5EF4-FFF2-40B4-BE49-F238E27FC236}">
                  <a16:creationId xmlns:a16="http://schemas.microsoft.com/office/drawing/2014/main" id="{2437837A-A84A-3CF4-66D5-174BDAAD6ADE}"/>
                </a:ext>
              </a:extLst>
            </p:cNvPr>
            <p:cNvSpPr/>
            <p:nvPr/>
          </p:nvSpPr>
          <p:spPr>
            <a:xfrm>
              <a:off x="866550" y="1566950"/>
              <a:ext cx="2739213" cy="1566482"/>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a:pPr>
              <a:r>
                <a:rPr lang="en-US" sz="1400" b="1">
                  <a:latin typeface="Network Rail Sans" panose="02000000040000020004" pitchFamily="2" charset="0"/>
                </a:rPr>
                <a:t>Attributed missed calls</a:t>
              </a:r>
            </a:p>
            <a:p>
              <a:pPr marL="342900" indent="-342900">
                <a:buFont typeface="+mj-lt"/>
                <a:buAutoNum type="arabicPeriod"/>
              </a:pPr>
              <a:endParaRPr lang="en-US" sz="1200" b="1">
                <a:latin typeface="Network Rail Sans" panose="02000000040000020004" pitchFamily="2" charset="0"/>
              </a:endParaRPr>
            </a:p>
            <a:p>
              <a:r>
                <a:rPr lang="en-GB" sz="1200" i="1">
                  <a:latin typeface="Network Rail Sans" panose="02000000040000020004" pitchFamily="2" charset="0"/>
                </a:rPr>
                <a:t>Measures the share of planned station calls that are not delivered, based on the working timetable. Each station is weighted by its importance, so missed or cancelled stops at more significant locations have a greater impact on performance.</a:t>
              </a:r>
            </a:p>
          </p:txBody>
        </p:sp>
        <p:sp>
          <p:nvSpPr>
            <p:cNvPr id="4" name="Text 8">
              <a:extLst>
                <a:ext uri="{FF2B5EF4-FFF2-40B4-BE49-F238E27FC236}">
                  <a16:creationId xmlns:a16="http://schemas.microsoft.com/office/drawing/2014/main" id="{C20B3FEB-C58E-F146-AB7A-263DE87A7A08}"/>
                </a:ext>
              </a:extLst>
            </p:cNvPr>
            <p:cNvSpPr/>
            <p:nvPr/>
          </p:nvSpPr>
          <p:spPr>
            <a:xfrm>
              <a:off x="570823" y="3143157"/>
              <a:ext cx="3330675" cy="1569660"/>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a:latin typeface="Network Rail Sans" panose="02000000040000020004" pitchFamily="2" charset="0"/>
                </a:rPr>
                <a:t>Potential benefits:</a:t>
              </a:r>
            </a:p>
            <a:p>
              <a:pPr marL="171450" indent="-171450">
                <a:buFont typeface="Arial" panose="020B0604020202020204" pitchFamily="34" charset="0"/>
                <a:buChar char="•"/>
              </a:pPr>
              <a:r>
                <a:rPr lang="en-GB" sz="1200">
                  <a:latin typeface="Network Rail Sans" panose="02000000040000020004" pitchFamily="2" charset="0"/>
                </a:rPr>
                <a:t>Correlates with how passengers will experience disruption for missed stops and cancelled train services.</a:t>
              </a:r>
            </a:p>
            <a:p>
              <a:endParaRPr lang="en-US" sz="1200" b="1">
                <a:latin typeface="Network Rail Sans" panose="02000000040000020004" pitchFamily="2" charset="0"/>
              </a:endParaRPr>
            </a:p>
            <a:p>
              <a:r>
                <a:rPr lang="en-US" sz="1200" b="1">
                  <a:latin typeface="Network Rail Sans" panose="02000000040000020004" pitchFamily="2" charset="0"/>
                </a:rPr>
                <a:t>Potential drawbacks:</a:t>
              </a:r>
            </a:p>
            <a:p>
              <a:pPr marL="171450" indent="-171450">
                <a:buFont typeface="Arial" panose="020B0604020202020204" pitchFamily="34" charset="0"/>
                <a:buChar char="•"/>
              </a:pPr>
              <a:r>
                <a:rPr lang="en-GB" sz="1200">
                  <a:latin typeface="Network Rail Sans" panose="02000000040000020004" pitchFamily="2" charset="0"/>
                </a:rPr>
                <a:t>Potential behavioural issue where low value stops are not prioritised.</a:t>
              </a:r>
            </a:p>
          </p:txBody>
        </p:sp>
      </p:grpSp>
      <p:grpSp>
        <p:nvGrpSpPr>
          <p:cNvPr id="2" name="Group 1">
            <a:extLst>
              <a:ext uri="{FF2B5EF4-FFF2-40B4-BE49-F238E27FC236}">
                <a16:creationId xmlns:a16="http://schemas.microsoft.com/office/drawing/2014/main" id="{58FBE4E2-C4C6-0B58-EF3C-88A87BDE3E97}"/>
              </a:ext>
            </a:extLst>
          </p:cNvPr>
          <p:cNvGrpSpPr/>
          <p:nvPr/>
        </p:nvGrpSpPr>
        <p:grpSpPr>
          <a:xfrm>
            <a:off x="4366974" y="1028756"/>
            <a:ext cx="3555990" cy="4584329"/>
            <a:chOff x="611301" y="1494845"/>
            <a:chExt cx="3600004" cy="4052885"/>
          </a:xfrm>
        </p:grpSpPr>
        <p:sp>
          <p:nvSpPr>
            <p:cNvPr id="5" name="Shape 2">
              <a:extLst>
                <a:ext uri="{FF2B5EF4-FFF2-40B4-BE49-F238E27FC236}">
                  <a16:creationId xmlns:a16="http://schemas.microsoft.com/office/drawing/2014/main" id="{F8C2ABC5-276A-A97B-7D35-D13D8371008D}"/>
                </a:ext>
              </a:extLst>
            </p:cNvPr>
            <p:cNvSpPr/>
            <p:nvPr/>
          </p:nvSpPr>
          <p:spPr>
            <a:xfrm>
              <a:off x="611305" y="1494845"/>
              <a:ext cx="3600000" cy="4052884"/>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6" name="Shape 3">
              <a:extLst>
                <a:ext uri="{FF2B5EF4-FFF2-40B4-BE49-F238E27FC236}">
                  <a16:creationId xmlns:a16="http://schemas.microsoft.com/office/drawing/2014/main" id="{E2FD0DBB-7B0D-D23F-75A5-8D86667D93EE}"/>
                </a:ext>
              </a:extLst>
            </p:cNvPr>
            <p:cNvSpPr/>
            <p:nvPr/>
          </p:nvSpPr>
          <p:spPr>
            <a:xfrm>
              <a:off x="611301" y="1494846"/>
              <a:ext cx="228100" cy="4052884"/>
            </a:xfrm>
            <a:prstGeom prst="rect">
              <a:avLst/>
            </a:prstGeom>
            <a:solidFill>
              <a:schemeClr val="accent3">
                <a:lumMod val="50000"/>
              </a:schemeClr>
            </a:solidFill>
            <a:ln>
              <a:solidFill>
                <a:schemeClr val="accent3">
                  <a:lumMod val="50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11" name="Text 8">
            <a:extLst>
              <a:ext uri="{FF2B5EF4-FFF2-40B4-BE49-F238E27FC236}">
                <a16:creationId xmlns:a16="http://schemas.microsoft.com/office/drawing/2014/main" id="{1792FEAC-15DF-C869-B825-980E754CB03C}"/>
              </a:ext>
            </a:extLst>
          </p:cNvPr>
          <p:cNvSpPr/>
          <p:nvPr/>
        </p:nvSpPr>
        <p:spPr>
          <a:xfrm>
            <a:off x="4860504" y="1064971"/>
            <a:ext cx="2739213" cy="2739211"/>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startAt="2"/>
            </a:pPr>
            <a:r>
              <a:rPr lang="en-US" sz="1400" b="1">
                <a:latin typeface="Network Rail Sans" panose="02000000040000020004" pitchFamily="2" charset="0"/>
              </a:rPr>
              <a:t>Attributed number of cancelled trains</a:t>
            </a:r>
          </a:p>
          <a:p>
            <a:pPr marL="342900" indent="-342900">
              <a:buFont typeface="+mj-lt"/>
              <a:buAutoNum type="arabicPeriod" startAt="2"/>
            </a:pPr>
            <a:endParaRPr lang="en-US" sz="1200" b="1">
              <a:latin typeface="Network Rail Sans" panose="02000000040000020004" pitchFamily="2" charset="0"/>
            </a:endParaRPr>
          </a:p>
          <a:p>
            <a:r>
              <a:rPr lang="en-GB" sz="1200" i="1">
                <a:latin typeface="Network Rail Sans" panose="02000000040000020004" pitchFamily="2" charset="0"/>
              </a:rPr>
              <a:t>Measures the number of services that are fully cancelled or amended (i.e. part cancellations); using the existing industry approach for defining and measuring cancellations.</a:t>
            </a:r>
          </a:p>
          <a:p>
            <a:endParaRPr lang="en-GB" sz="1200" i="1">
              <a:latin typeface="Network Rail Sans" panose="02000000040000020004" pitchFamily="2" charset="0"/>
            </a:endParaRPr>
          </a:p>
          <a:p>
            <a:endParaRPr lang="en-GB" sz="1200" i="1">
              <a:latin typeface="Network Rail Sans" panose="02000000040000020004" pitchFamily="2" charset="0"/>
            </a:endParaRPr>
          </a:p>
          <a:p>
            <a:endParaRPr lang="en-GB" sz="1200" i="1">
              <a:latin typeface="Network Rail Sans" panose="02000000040000020004" pitchFamily="2" charset="0"/>
            </a:endParaRPr>
          </a:p>
          <a:p>
            <a:endParaRPr lang="en-GB" sz="1200" i="1">
              <a:latin typeface="Network Rail Sans" panose="02000000040000020004" pitchFamily="2" charset="0"/>
            </a:endParaRPr>
          </a:p>
          <a:p>
            <a:endParaRPr lang="en-GB" sz="1200" i="1">
              <a:latin typeface="Network Rail Sans" panose="02000000040000020004" pitchFamily="2" charset="0"/>
            </a:endParaRPr>
          </a:p>
          <a:p>
            <a:endParaRPr lang="en-GB" sz="1200" i="1">
              <a:latin typeface="Network Rail Sans" panose="02000000040000020004" pitchFamily="2" charset="0"/>
            </a:endParaRPr>
          </a:p>
        </p:txBody>
      </p:sp>
      <p:sp>
        <p:nvSpPr>
          <p:cNvPr id="13" name="Text 8">
            <a:extLst>
              <a:ext uri="{FF2B5EF4-FFF2-40B4-BE49-F238E27FC236}">
                <a16:creationId xmlns:a16="http://schemas.microsoft.com/office/drawing/2014/main" id="{C5EFAADC-89D9-90A9-3A48-09B26C45920E}"/>
              </a:ext>
            </a:extLst>
          </p:cNvPr>
          <p:cNvSpPr/>
          <p:nvPr/>
        </p:nvSpPr>
        <p:spPr>
          <a:xfrm>
            <a:off x="4592285" y="2750763"/>
            <a:ext cx="3330679" cy="2862322"/>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a:latin typeface="Network Rail Sans" panose="02000000040000020004" pitchFamily="2" charset="0"/>
              </a:rPr>
              <a:t>Potential benefits:</a:t>
            </a:r>
          </a:p>
          <a:p>
            <a:pPr marL="171450" indent="-171450">
              <a:buFont typeface="Arial" panose="020B0604020202020204" pitchFamily="34" charset="0"/>
              <a:buChar char="•"/>
            </a:pPr>
            <a:r>
              <a:rPr lang="en-GB" sz="1200">
                <a:latin typeface="Network Rail Sans" panose="02000000040000020004" pitchFamily="2" charset="0"/>
              </a:rPr>
              <a:t>Based on an already existing cancellation approach which is simple and easily understood.</a:t>
            </a:r>
          </a:p>
          <a:p>
            <a:endParaRPr lang="en-US" sz="1200" b="1">
              <a:latin typeface="Network Rail Sans" panose="02000000040000020004" pitchFamily="2" charset="0"/>
            </a:endParaRPr>
          </a:p>
          <a:p>
            <a:r>
              <a:rPr lang="en-US" sz="1200" b="1">
                <a:latin typeface="Network Rail Sans" panose="02000000040000020004" pitchFamily="2" charset="0"/>
              </a:rPr>
              <a:t>Potential drawbacks:</a:t>
            </a:r>
          </a:p>
          <a:p>
            <a:pPr marL="171450" indent="-171450">
              <a:buFont typeface="Arial" panose="020B0604020202020204" pitchFamily="34" charset="0"/>
              <a:buChar char="•"/>
            </a:pPr>
            <a:r>
              <a:rPr lang="en-GB" sz="1200">
                <a:latin typeface="Network Rail Sans" panose="02000000040000020004" pitchFamily="2" charset="0"/>
              </a:rPr>
              <a:t>Distorted outcomes are likely due to the way cancellations are currently defined (i.e. a train that operated 99% of its mileage has the same impact as one that operates 51% (using partial cancellation and full cancellation approach). </a:t>
            </a:r>
          </a:p>
          <a:p>
            <a:pPr marL="171450" indent="-171450">
              <a:buFont typeface="Arial" panose="020B0604020202020204" pitchFamily="34" charset="0"/>
              <a:buChar char="•"/>
            </a:pPr>
            <a:r>
              <a:rPr lang="en-GB" sz="1200">
                <a:latin typeface="Network Rail Sans" panose="02000000040000020004" pitchFamily="2" charset="0"/>
              </a:rPr>
              <a:t>Different services have same impact on metric, irrespective of the number of passengers impacted.</a:t>
            </a:r>
          </a:p>
        </p:txBody>
      </p:sp>
      <p:cxnSp>
        <p:nvCxnSpPr>
          <p:cNvPr id="18" name="Straight Arrow Connector 17">
            <a:extLst>
              <a:ext uri="{FF2B5EF4-FFF2-40B4-BE49-F238E27FC236}">
                <a16:creationId xmlns:a16="http://schemas.microsoft.com/office/drawing/2014/main" id="{28022736-5305-BC13-C010-CE2FE8A95E0C}"/>
              </a:ext>
            </a:extLst>
          </p:cNvPr>
          <p:cNvCxnSpPr/>
          <p:nvPr/>
        </p:nvCxnSpPr>
        <p:spPr>
          <a:xfrm>
            <a:off x="7304517" y="1224000"/>
            <a:ext cx="10906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FFD61D97-A499-CA85-2EC1-FE822510366F}"/>
              </a:ext>
            </a:extLst>
          </p:cNvPr>
          <p:cNvGrpSpPr/>
          <p:nvPr/>
        </p:nvGrpSpPr>
        <p:grpSpPr>
          <a:xfrm>
            <a:off x="8613751" y="554180"/>
            <a:ext cx="3057600" cy="1389684"/>
            <a:chOff x="12192000" y="1931237"/>
            <a:chExt cx="3057600" cy="1389684"/>
          </a:xfrm>
        </p:grpSpPr>
        <p:grpSp>
          <p:nvGrpSpPr>
            <p:cNvPr id="21" name="Group 20">
              <a:extLst>
                <a:ext uri="{FF2B5EF4-FFF2-40B4-BE49-F238E27FC236}">
                  <a16:creationId xmlns:a16="http://schemas.microsoft.com/office/drawing/2014/main" id="{52DD6FE6-7A1F-F291-616C-67D7C20F95AD}"/>
                </a:ext>
              </a:extLst>
            </p:cNvPr>
            <p:cNvGrpSpPr/>
            <p:nvPr/>
          </p:nvGrpSpPr>
          <p:grpSpPr>
            <a:xfrm>
              <a:off x="12192000" y="1931237"/>
              <a:ext cx="3057600" cy="1389684"/>
              <a:chOff x="611301" y="1735288"/>
              <a:chExt cx="3600004" cy="3812442"/>
            </a:xfrm>
          </p:grpSpPr>
          <p:sp>
            <p:nvSpPr>
              <p:cNvPr id="22" name="Shape 2">
                <a:extLst>
                  <a:ext uri="{FF2B5EF4-FFF2-40B4-BE49-F238E27FC236}">
                    <a16:creationId xmlns:a16="http://schemas.microsoft.com/office/drawing/2014/main" id="{ED058BBC-2CD4-BF3F-CAE5-6EF63170F3DF}"/>
                  </a:ext>
                </a:extLst>
              </p:cNvPr>
              <p:cNvSpPr/>
              <p:nvPr/>
            </p:nvSpPr>
            <p:spPr>
              <a:xfrm>
                <a:off x="611305" y="1735292"/>
                <a:ext cx="3600000" cy="3812438"/>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23" name="Shape 3">
                <a:extLst>
                  <a:ext uri="{FF2B5EF4-FFF2-40B4-BE49-F238E27FC236}">
                    <a16:creationId xmlns:a16="http://schemas.microsoft.com/office/drawing/2014/main" id="{72CF38F3-6485-3C16-3824-3AE7FFD4574A}"/>
                  </a:ext>
                </a:extLst>
              </p:cNvPr>
              <p:cNvSpPr/>
              <p:nvPr/>
            </p:nvSpPr>
            <p:spPr>
              <a:xfrm>
                <a:off x="611301" y="1735288"/>
                <a:ext cx="228100" cy="3812440"/>
              </a:xfrm>
              <a:prstGeom prst="rect">
                <a:avLst/>
              </a:prstGeom>
              <a:solidFill>
                <a:schemeClr val="accent3">
                  <a:lumMod val="50000"/>
                </a:schemeClr>
              </a:solidFill>
              <a:ln>
                <a:solidFill>
                  <a:schemeClr val="accent3">
                    <a:lumMod val="50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24" name="TextBox 23">
              <a:extLst>
                <a:ext uri="{FF2B5EF4-FFF2-40B4-BE49-F238E27FC236}">
                  <a16:creationId xmlns:a16="http://schemas.microsoft.com/office/drawing/2014/main" id="{D4573A54-3382-2BDF-94B7-B3C692FF6934}"/>
                </a:ext>
              </a:extLst>
            </p:cNvPr>
            <p:cNvSpPr txBox="1"/>
            <p:nvPr/>
          </p:nvSpPr>
          <p:spPr>
            <a:xfrm>
              <a:off x="12470400" y="1987200"/>
              <a:ext cx="2779200" cy="1277273"/>
            </a:xfrm>
            <a:prstGeom prst="rect">
              <a:avLst/>
            </a:prstGeom>
            <a:noFill/>
          </p:spPr>
          <p:txBody>
            <a:bodyPr wrap="square" rtlCol="0">
              <a:spAutoFit/>
            </a:bodyPr>
            <a:lstStyle/>
            <a:p>
              <a:pPr marL="228600" indent="-228600">
                <a:buFont typeface="+mj-lt"/>
                <a:buAutoNum type="alphaLcParenR"/>
              </a:pPr>
              <a:r>
                <a:rPr lang="en-GB" sz="1100" dirty="0">
                  <a:latin typeface="Network Rail Sans" panose="02000000040000020004" pitchFamily="2" charset="0"/>
                </a:rPr>
                <a:t>Full Cancellation – Less than 50% of its planned mileage / did not run. A full cancellation is weighted as 1.</a:t>
              </a:r>
            </a:p>
            <a:p>
              <a:pPr marL="228600" indent="-228600">
                <a:buFont typeface="+mj-lt"/>
                <a:buAutoNum type="alphaLcParenR"/>
              </a:pPr>
              <a:r>
                <a:rPr lang="en-GB" sz="1100" dirty="0">
                  <a:latin typeface="Network Rail Sans" panose="02000000040000020004" pitchFamily="2" charset="0"/>
                </a:rPr>
                <a:t>Partial Cancellation – Operates at least 50%, but less than 100% of its planned mileage, or has at least one missed stop. A part cancellation is weighted as 0.5.</a:t>
              </a:r>
            </a:p>
          </p:txBody>
        </p:sp>
      </p:grpSp>
      <p:grpSp>
        <p:nvGrpSpPr>
          <p:cNvPr id="35" name="Group 34">
            <a:extLst>
              <a:ext uri="{FF2B5EF4-FFF2-40B4-BE49-F238E27FC236}">
                <a16:creationId xmlns:a16="http://schemas.microsoft.com/office/drawing/2014/main" id="{9482FA79-5F73-2F8D-C5D2-89E4D102A3E7}"/>
              </a:ext>
            </a:extLst>
          </p:cNvPr>
          <p:cNvGrpSpPr/>
          <p:nvPr/>
        </p:nvGrpSpPr>
        <p:grpSpPr>
          <a:xfrm>
            <a:off x="8602020" y="4008864"/>
            <a:ext cx="3057600" cy="2238993"/>
            <a:chOff x="8396868" y="2455734"/>
            <a:chExt cx="3436544" cy="4680417"/>
          </a:xfrm>
        </p:grpSpPr>
        <p:sp>
          <p:nvSpPr>
            <p:cNvPr id="36" name="Freeform: Shape 4">
              <a:extLst>
                <a:ext uri="{FF2B5EF4-FFF2-40B4-BE49-F238E27FC236}">
                  <a16:creationId xmlns:a16="http://schemas.microsoft.com/office/drawing/2014/main" id="{1B97A71E-F425-C64F-F265-69996481C8D8}"/>
                </a:ext>
              </a:extLst>
            </p:cNvPr>
            <p:cNvSpPr/>
            <p:nvPr/>
          </p:nvSpPr>
          <p:spPr>
            <a:xfrm>
              <a:off x="8396868" y="2713317"/>
              <a:ext cx="3436544" cy="4422834"/>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2"/>
                <a:defRPr/>
              </a:pPr>
              <a:r>
                <a:rPr lang="en-GB" sz="1200" i="1">
                  <a:solidFill>
                    <a:schemeClr val="tx1"/>
                  </a:solidFill>
                  <a:latin typeface="Network Rail Sans" panose="02000000040000020004" pitchFamily="2" charset="0"/>
                  <a:ea typeface="Calibri" pitchFamily="34" charset="-122"/>
                  <a:cs typeface="Calibri" pitchFamily="34" charset="-120"/>
                </a:rPr>
                <a:t>Are there alternative metrics we have not considered here which could be useful?</a:t>
              </a:r>
            </a:p>
            <a:p>
              <a:pPr marL="228600" indent="-228600" fontAlgn="base">
                <a:spcBef>
                  <a:spcPts val="1200"/>
                </a:spcBef>
                <a:buFont typeface="+mj-lt"/>
                <a:buAutoNum type="arabicPeriod" startAt="2"/>
                <a:defRPr/>
              </a:pPr>
              <a:r>
                <a:rPr lang="en-GB" sz="1200" i="1">
                  <a:solidFill>
                    <a:schemeClr val="tx1"/>
                  </a:solidFill>
                  <a:latin typeface="Network Rail Sans" panose="02000000040000020004" pitchFamily="2" charset="0"/>
                  <a:ea typeface="Calibri" pitchFamily="34" charset="-122"/>
                  <a:cs typeface="Calibri" pitchFamily="34" charset="-120"/>
                </a:rPr>
                <a:t>Are there improvements that could be made to make metrics more favourable?</a:t>
              </a:r>
            </a:p>
            <a:p>
              <a:pPr marL="228600" indent="-228600" fontAlgn="base">
                <a:spcBef>
                  <a:spcPts val="1200"/>
                </a:spcBef>
                <a:buFont typeface="+mj-lt"/>
                <a:buAutoNum type="arabicPeriod" startAt="2"/>
                <a:defRPr/>
              </a:pPr>
              <a:r>
                <a:rPr lang="en-GB" sz="1200" i="1">
                  <a:solidFill>
                    <a:schemeClr val="tx1"/>
                  </a:solidFill>
                  <a:latin typeface="Network Rail Sans" panose="02000000040000020004" pitchFamily="2" charset="0"/>
                  <a:ea typeface="Calibri" pitchFamily="34" charset="-122"/>
                  <a:cs typeface="Calibri" pitchFamily="34" charset="-120"/>
                </a:rPr>
                <a:t>Are the current cancellation definitions appropriate, or should we reconsider how cancellations are defined? Do you have any suggestions?</a:t>
              </a:r>
            </a:p>
          </p:txBody>
        </p:sp>
        <p:sp>
          <p:nvSpPr>
            <p:cNvPr id="37" name="Freeform: Shape 7">
              <a:extLst>
                <a:ext uri="{FF2B5EF4-FFF2-40B4-BE49-F238E27FC236}">
                  <a16:creationId xmlns:a16="http://schemas.microsoft.com/office/drawing/2014/main" id="{3AC6D2D9-43E0-A5A2-8AF5-FCABF4C16DDE}"/>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Metric improvements</a:t>
              </a:r>
            </a:p>
          </p:txBody>
        </p:sp>
      </p:grpSp>
      <p:sp>
        <p:nvSpPr>
          <p:cNvPr id="9" name="TextBox 8">
            <a:extLst>
              <a:ext uri="{FF2B5EF4-FFF2-40B4-BE49-F238E27FC236}">
                <a16:creationId xmlns:a16="http://schemas.microsoft.com/office/drawing/2014/main" id="{EDF295AB-C8BD-4837-6D02-D3A5F96C972B}"/>
              </a:ext>
            </a:extLst>
          </p:cNvPr>
          <p:cNvSpPr txBox="1"/>
          <p:nvPr/>
        </p:nvSpPr>
        <p:spPr>
          <a:xfrm>
            <a:off x="8752951" y="267545"/>
            <a:ext cx="2779200" cy="307777"/>
          </a:xfrm>
          <a:prstGeom prst="rect">
            <a:avLst/>
          </a:prstGeom>
          <a:noFill/>
        </p:spPr>
        <p:txBody>
          <a:bodyPr wrap="square">
            <a:spAutoFit/>
          </a:bodyPr>
          <a:lstStyle/>
          <a:p>
            <a:pPr marL="0" indent="0">
              <a:buNone/>
            </a:pPr>
            <a:r>
              <a:rPr lang="en-GB" sz="1400" b="1">
                <a:solidFill>
                  <a:srgbClr val="005172"/>
                </a:solidFill>
                <a:latin typeface="Network Rail Sans" panose="02000000040000020004" pitchFamily="50" charset="0"/>
                <a:cs typeface="Arial" panose="020B0604020202020204" pitchFamily="34" charset="0"/>
              </a:rPr>
              <a:t>Current cancellation</a:t>
            </a:r>
            <a:r>
              <a:rPr lang="en-GB" sz="1400" b="1" dirty="0">
                <a:solidFill>
                  <a:srgbClr val="005172"/>
                </a:solidFill>
                <a:latin typeface="Network Rail Sans" panose="02000000040000020004" pitchFamily="50" charset="0"/>
                <a:cs typeface="Arial" panose="020B0604020202020204" pitchFamily="34" charset="0"/>
              </a:rPr>
              <a:t> </a:t>
            </a:r>
            <a:r>
              <a:rPr lang="en-GB" sz="1400" b="1">
                <a:solidFill>
                  <a:srgbClr val="005172"/>
                </a:solidFill>
                <a:latin typeface="Network Rail Sans" panose="02000000040000020004" pitchFamily="50" charset="0"/>
                <a:cs typeface="Arial" panose="020B0604020202020204" pitchFamily="34" charset="0"/>
              </a:rPr>
              <a:t>definitions</a:t>
            </a:r>
            <a:endParaRPr lang="en-GB" sz="1400" b="1" dirty="0">
              <a:solidFill>
                <a:srgbClr val="005172"/>
              </a:solidFill>
              <a:latin typeface="Network Rail Sans" panose="02000000040000020004" pitchFamily="50" charset="0"/>
              <a:cs typeface="Arial" panose="020B0604020202020204" pitchFamily="34" charset="0"/>
            </a:endParaRPr>
          </a:p>
        </p:txBody>
      </p:sp>
      <p:grpSp>
        <p:nvGrpSpPr>
          <p:cNvPr id="10" name="Group 9">
            <a:extLst>
              <a:ext uri="{FF2B5EF4-FFF2-40B4-BE49-F238E27FC236}">
                <a16:creationId xmlns:a16="http://schemas.microsoft.com/office/drawing/2014/main" id="{A590DED4-87F4-E6E3-03BC-AC39A1906FB7}"/>
              </a:ext>
            </a:extLst>
          </p:cNvPr>
          <p:cNvGrpSpPr/>
          <p:nvPr/>
        </p:nvGrpSpPr>
        <p:grpSpPr>
          <a:xfrm>
            <a:off x="8613751" y="2756197"/>
            <a:ext cx="3057600" cy="1129446"/>
            <a:chOff x="8396868" y="2455734"/>
            <a:chExt cx="3436544" cy="2361007"/>
          </a:xfrm>
        </p:grpSpPr>
        <p:sp>
          <p:nvSpPr>
            <p:cNvPr id="12" name="Freeform: Shape 4">
              <a:extLst>
                <a:ext uri="{FF2B5EF4-FFF2-40B4-BE49-F238E27FC236}">
                  <a16:creationId xmlns:a16="http://schemas.microsoft.com/office/drawing/2014/main" id="{51AA2544-6B9D-E687-7C8A-6CACB5A86928}"/>
                </a:ext>
              </a:extLst>
            </p:cNvPr>
            <p:cNvSpPr/>
            <p:nvPr/>
          </p:nvSpPr>
          <p:spPr>
            <a:xfrm>
              <a:off x="8396868" y="2713317"/>
              <a:ext cx="3436544" cy="2103424"/>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GB" sz="1200" i="1" dirty="0">
                  <a:solidFill>
                    <a:schemeClr val="tx1"/>
                  </a:solidFill>
                  <a:latin typeface="Network Rail Sans" panose="02000000040000020004" pitchFamily="2" charset="0"/>
                  <a:ea typeface="Calibri" pitchFamily="34" charset="-122"/>
                  <a:cs typeface="Calibri" pitchFamily="34" charset="-120"/>
                </a:rPr>
                <a:t>Which of these approaches provides the most meaningful measure of cancellation performance in practice?</a:t>
              </a:r>
            </a:p>
          </p:txBody>
        </p:sp>
        <p:sp>
          <p:nvSpPr>
            <p:cNvPr id="14" name="Freeform: Shape 7">
              <a:extLst>
                <a:ext uri="{FF2B5EF4-FFF2-40B4-BE49-F238E27FC236}">
                  <a16:creationId xmlns:a16="http://schemas.microsoft.com/office/drawing/2014/main" id="{4747E4F7-C3F7-CDEC-7C1D-BD8F83DEAD19}"/>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dirty="0">
                  <a:solidFill>
                    <a:schemeClr val="bg1"/>
                  </a:solidFill>
                  <a:latin typeface="Network Rail Sans" panose="02000000040000020004" pitchFamily="2" charset="0"/>
                </a:rPr>
                <a:t>Metric effectiveness</a:t>
              </a:r>
            </a:p>
          </p:txBody>
        </p:sp>
      </p:grpSp>
      <p:sp>
        <p:nvSpPr>
          <p:cNvPr id="15" name="Text Placeholder 1">
            <a:extLst>
              <a:ext uri="{FF2B5EF4-FFF2-40B4-BE49-F238E27FC236}">
                <a16:creationId xmlns:a16="http://schemas.microsoft.com/office/drawing/2014/main" id="{C70623FF-84BB-77AC-711A-78DD4B2630BF}"/>
              </a:ext>
            </a:extLst>
          </p:cNvPr>
          <p:cNvSpPr txBox="1">
            <a:spLocks/>
          </p:cNvSpPr>
          <p:nvPr/>
        </p:nvSpPr>
        <p:spPr>
          <a:xfrm>
            <a:off x="8613751" y="2264836"/>
            <a:ext cx="3057597" cy="3394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rgbClr val="005172"/>
                </a:solidFill>
                <a:latin typeface="Network Rail Sans" panose="02000000040000020004" pitchFamily="50" charset="0"/>
                <a:cs typeface="Arial" panose="020B0604020202020204" pitchFamily="34" charset="0"/>
              </a:rPr>
              <a:t>Questions for stakeholders</a:t>
            </a:r>
          </a:p>
        </p:txBody>
      </p:sp>
    </p:spTree>
    <p:extLst>
      <p:ext uri="{BB962C8B-B14F-4D97-AF65-F5344CB8AC3E}">
        <p14:creationId xmlns:p14="http://schemas.microsoft.com/office/powerpoint/2010/main" val="4198760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DD49A-39B1-EB87-1963-8B6D468E7887}"/>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0016A2E-2BA8-272B-3FFA-F252CE5E2C2F}"/>
              </a:ext>
            </a:extLst>
          </p:cNvPr>
          <p:cNvSpPr>
            <a:spLocks noGrp="1"/>
          </p:cNvSpPr>
          <p:nvPr>
            <p:ph type="body" sz="quarter" idx="13"/>
          </p:nvPr>
        </p:nvSpPr>
        <p:spPr>
          <a:xfrm>
            <a:off x="0" y="1762139"/>
            <a:ext cx="6438502" cy="885517"/>
          </a:xfrm>
        </p:spPr>
        <p:txBody>
          <a:bodyPr/>
          <a:lstStyle/>
          <a:p>
            <a:pPr algn="r"/>
            <a:r>
              <a:rPr lang="en-GB" sz="4400"/>
              <a:t>Overview of the existing performance scheme metric for planned disruption</a:t>
            </a:r>
          </a:p>
        </p:txBody>
      </p:sp>
      <p:sp>
        <p:nvSpPr>
          <p:cNvPr id="8" name="Text Placeholder 1">
            <a:extLst>
              <a:ext uri="{FF2B5EF4-FFF2-40B4-BE49-F238E27FC236}">
                <a16:creationId xmlns:a16="http://schemas.microsoft.com/office/drawing/2014/main" id="{CEF40026-1524-EF8E-9E5E-47C2DFE46594}"/>
              </a:ext>
            </a:extLst>
          </p:cNvPr>
          <p:cNvSpPr txBox="1">
            <a:spLocks/>
          </p:cNvSpPr>
          <p:nvPr/>
        </p:nvSpPr>
        <p:spPr>
          <a:xfrm>
            <a:off x="1253369" y="4653102"/>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
        <p:nvSpPr>
          <p:cNvPr id="2" name="Rectangle 1">
            <a:extLst>
              <a:ext uri="{FF2B5EF4-FFF2-40B4-BE49-F238E27FC236}">
                <a16:creationId xmlns:a16="http://schemas.microsoft.com/office/drawing/2014/main" id="{70DE3018-80A0-4C0E-C527-EDECFCB8E0CF}"/>
              </a:ext>
            </a:extLst>
          </p:cNvPr>
          <p:cNvSpPr/>
          <p:nvPr/>
        </p:nvSpPr>
        <p:spPr>
          <a:xfrm>
            <a:off x="7609668" y="2647656"/>
            <a:ext cx="4081220" cy="16557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l">
              <a:buFont typeface="Arial" panose="020B0604020202020204" pitchFamily="34" charset="0"/>
              <a:buChar char="•"/>
            </a:pPr>
            <a:endParaRPr lang="en-GB" sz="1400">
              <a:solidFill>
                <a:schemeClr val="tx1"/>
              </a:solidFill>
              <a:latin typeface="Network Rail Sans" panose="02000000040000020004" pitchFamily="2" charset="0"/>
            </a:endParaRPr>
          </a:p>
        </p:txBody>
      </p:sp>
      <p:sp>
        <p:nvSpPr>
          <p:cNvPr id="3" name="Rectangle 2">
            <a:extLst>
              <a:ext uri="{FF2B5EF4-FFF2-40B4-BE49-F238E27FC236}">
                <a16:creationId xmlns:a16="http://schemas.microsoft.com/office/drawing/2014/main" id="{A579515E-2375-F9A8-4A26-0C685B619AD8}"/>
              </a:ext>
            </a:extLst>
          </p:cNvPr>
          <p:cNvSpPr/>
          <p:nvPr/>
        </p:nvSpPr>
        <p:spPr>
          <a:xfrm>
            <a:off x="9872420" y="6297478"/>
            <a:ext cx="2040611" cy="43395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l">
              <a:buFont typeface="Arial" panose="020B0604020202020204" pitchFamily="34" charset="0"/>
              <a:buChar char="•"/>
            </a:pPr>
            <a:endParaRPr lang="en-GB" sz="1400">
              <a:solidFill>
                <a:schemeClr val="tx1"/>
              </a:solidFill>
              <a:latin typeface="Network Rail Sans" panose="02000000040000020004" pitchFamily="2" charset="0"/>
            </a:endParaRPr>
          </a:p>
        </p:txBody>
      </p:sp>
    </p:spTree>
    <p:extLst>
      <p:ext uri="{BB962C8B-B14F-4D97-AF65-F5344CB8AC3E}">
        <p14:creationId xmlns:p14="http://schemas.microsoft.com/office/powerpoint/2010/main" val="1320250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5D44E-A9EB-AA96-0F5F-5C338AC2EA3A}"/>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B40B522D-FCF4-51EE-71BA-27C60DA219CA}"/>
              </a:ext>
            </a:extLst>
          </p:cNvPr>
          <p:cNvSpPr txBox="1">
            <a:spLocks/>
          </p:cNvSpPr>
          <p:nvPr/>
        </p:nvSpPr>
        <p:spPr>
          <a:xfrm>
            <a:off x="446735" y="294854"/>
            <a:ext cx="11550459" cy="8675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Review of the current planned disruption performance metric</a:t>
            </a:r>
          </a:p>
        </p:txBody>
      </p:sp>
      <p:pic>
        <p:nvPicPr>
          <p:cNvPr id="50" name="Graphique 33" descr="Close avec un remplissage uni">
            <a:extLst>
              <a:ext uri="{FF2B5EF4-FFF2-40B4-BE49-F238E27FC236}">
                <a16:creationId xmlns:a16="http://schemas.microsoft.com/office/drawing/2014/main" id="{79F311F9-9267-F9AF-9FAA-A26603FC4E06}"/>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grpSp>
        <p:nvGrpSpPr>
          <p:cNvPr id="19" name="Group 18">
            <a:extLst>
              <a:ext uri="{FF2B5EF4-FFF2-40B4-BE49-F238E27FC236}">
                <a16:creationId xmlns:a16="http://schemas.microsoft.com/office/drawing/2014/main" id="{F69FF2F7-C56C-D929-871B-56C3AD270893}"/>
              </a:ext>
            </a:extLst>
          </p:cNvPr>
          <p:cNvGrpSpPr/>
          <p:nvPr/>
        </p:nvGrpSpPr>
        <p:grpSpPr>
          <a:xfrm>
            <a:off x="228326" y="2036058"/>
            <a:ext cx="5691763" cy="4697956"/>
            <a:chOff x="352314" y="1865190"/>
            <a:chExt cx="4098500" cy="4697956"/>
          </a:xfrm>
        </p:grpSpPr>
        <p:grpSp>
          <p:nvGrpSpPr>
            <p:cNvPr id="2" name="Group 1">
              <a:extLst>
                <a:ext uri="{FF2B5EF4-FFF2-40B4-BE49-F238E27FC236}">
                  <a16:creationId xmlns:a16="http://schemas.microsoft.com/office/drawing/2014/main" id="{B5993A85-ADC3-D178-5F3A-5F69F94D426E}"/>
                </a:ext>
              </a:extLst>
            </p:cNvPr>
            <p:cNvGrpSpPr/>
            <p:nvPr/>
          </p:nvGrpSpPr>
          <p:grpSpPr>
            <a:xfrm>
              <a:off x="352314" y="1865190"/>
              <a:ext cx="4098500" cy="4697956"/>
              <a:chOff x="335914" y="1595822"/>
              <a:chExt cx="5607686" cy="5067288"/>
            </a:xfrm>
          </p:grpSpPr>
          <p:sp>
            <p:nvSpPr>
              <p:cNvPr id="4" name="Rectangle: Rounded Corners 3">
                <a:extLst>
                  <a:ext uri="{FF2B5EF4-FFF2-40B4-BE49-F238E27FC236}">
                    <a16:creationId xmlns:a16="http://schemas.microsoft.com/office/drawing/2014/main" id="{68A9BD92-86A3-17D0-C734-EFB36073A881}"/>
                  </a:ext>
                </a:extLst>
              </p:cNvPr>
              <p:cNvSpPr/>
              <p:nvPr/>
            </p:nvSpPr>
            <p:spPr>
              <a:xfrm>
                <a:off x="335914" y="1595822"/>
                <a:ext cx="5607686" cy="5067288"/>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FAFB8229-CDF9-4217-DA78-19D20B2D83B3}"/>
                  </a:ext>
                </a:extLst>
              </p:cNvPr>
              <p:cNvSpPr/>
              <p:nvPr/>
            </p:nvSpPr>
            <p:spPr>
              <a:xfrm>
                <a:off x="335914" y="1595822"/>
                <a:ext cx="5607686" cy="476818"/>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latin typeface="Network Rail Sans" panose="02000000040000020004" pitchFamily="2" charset="0"/>
                  </a:rPr>
                  <a:t>Current performance metric</a:t>
                </a:r>
              </a:p>
            </p:txBody>
          </p:sp>
          <p:sp>
            <p:nvSpPr>
              <p:cNvPr id="7" name="Text Placeholder 1">
                <a:extLst>
                  <a:ext uri="{FF2B5EF4-FFF2-40B4-BE49-F238E27FC236}">
                    <a16:creationId xmlns:a16="http://schemas.microsoft.com/office/drawing/2014/main" id="{1F082776-0F71-960F-968E-44EC86111C7C}"/>
                  </a:ext>
                </a:extLst>
              </p:cNvPr>
              <p:cNvSpPr txBox="1">
                <a:spLocks/>
              </p:cNvSpPr>
              <p:nvPr/>
            </p:nvSpPr>
            <p:spPr>
              <a:xfrm>
                <a:off x="1483058" y="1663443"/>
                <a:ext cx="3358484"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GB" sz="1400" b="1">
                  <a:solidFill>
                    <a:schemeClr val="bg1"/>
                  </a:solidFill>
                  <a:latin typeface="Network Rail Sans" panose="02000000040000020004" pitchFamily="50" charset="0"/>
                  <a:cs typeface="Arial" panose="020B0604020202020204" pitchFamily="34" charset="0"/>
                </a:endParaRPr>
              </a:p>
            </p:txBody>
          </p:sp>
          <p:sp>
            <p:nvSpPr>
              <p:cNvPr id="13" name="TextBox 12">
                <a:extLst>
                  <a:ext uri="{FF2B5EF4-FFF2-40B4-BE49-F238E27FC236}">
                    <a16:creationId xmlns:a16="http://schemas.microsoft.com/office/drawing/2014/main" id="{480446A3-354D-C73F-D494-651052D8CDE0}"/>
                  </a:ext>
                </a:extLst>
              </p:cNvPr>
              <p:cNvSpPr txBox="1"/>
              <p:nvPr/>
            </p:nvSpPr>
            <p:spPr>
              <a:xfrm>
                <a:off x="1314079" y="3886251"/>
                <a:ext cx="4404360" cy="338554"/>
              </a:xfrm>
              <a:prstGeom prst="rect">
                <a:avLst/>
              </a:prstGeom>
              <a:noFill/>
            </p:spPr>
            <p:txBody>
              <a:bodyPr wrap="square">
                <a:spAutoFit/>
              </a:bodyPr>
              <a:lstStyle/>
              <a:p>
                <a:pPr marL="285750" indent="-285750">
                  <a:buFont typeface="Arial" panose="020B0604020202020204" pitchFamily="34" charset="0"/>
                  <a:buChar char="•"/>
                </a:pPr>
                <a:endParaRPr lang="en-GB" sz="1600">
                  <a:latin typeface="Network Rail Sans" panose="02000000040000020004" pitchFamily="2" charset="0"/>
                </a:endParaRPr>
              </a:p>
            </p:txBody>
          </p:sp>
        </p:grpSp>
        <p:cxnSp>
          <p:nvCxnSpPr>
            <p:cNvPr id="16" name="Straight Connector 15">
              <a:extLst>
                <a:ext uri="{FF2B5EF4-FFF2-40B4-BE49-F238E27FC236}">
                  <a16:creationId xmlns:a16="http://schemas.microsoft.com/office/drawing/2014/main" id="{DF23B294-450B-C4C7-821F-C91791E22590}"/>
                </a:ext>
              </a:extLst>
            </p:cNvPr>
            <p:cNvCxnSpPr>
              <a:cxnSpLocks/>
            </p:cNvCxnSpPr>
            <p:nvPr/>
          </p:nvCxnSpPr>
          <p:spPr>
            <a:xfrm>
              <a:off x="518007" y="4103194"/>
              <a:ext cx="372230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0" name="Text Placeholder 5">
            <a:extLst>
              <a:ext uri="{FF2B5EF4-FFF2-40B4-BE49-F238E27FC236}">
                <a16:creationId xmlns:a16="http://schemas.microsoft.com/office/drawing/2014/main" id="{E1BF2C34-D0B4-A81F-FAD0-6E684739D82B}"/>
              </a:ext>
            </a:extLst>
          </p:cNvPr>
          <p:cNvSpPr txBox="1">
            <a:spLocks/>
          </p:cNvSpPr>
          <p:nvPr/>
        </p:nvSpPr>
        <p:spPr>
          <a:xfrm>
            <a:off x="372394" y="877612"/>
            <a:ext cx="11550458" cy="110551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800"/>
              </a:spcAft>
            </a:pPr>
            <a:r>
              <a:rPr lang="en-GB" sz="1600" dirty="0">
                <a:latin typeface="Network Rail Sans" panose="02000000040000020004" pitchFamily="2" charset="0"/>
              </a:rPr>
              <a:t>Planned disruption is currently measured through a link to the unplanned performance scheme.</a:t>
            </a:r>
          </a:p>
          <a:p>
            <a:pPr>
              <a:spcBef>
                <a:spcPts val="600"/>
              </a:spcBef>
              <a:spcAft>
                <a:spcPts val="800"/>
              </a:spcAft>
            </a:pPr>
            <a:r>
              <a:rPr lang="en-GB" sz="1600" dirty="0">
                <a:latin typeface="Network Rail Sans" panose="02000000040000020004" pitchFamily="2" charset="0"/>
              </a:rPr>
              <a:t>It measures how many monitoring points are missed due to the disruption, using monitoring point weights and cancellation minutes, measured against the benchmark. It also considers any extended journey time caused because of the disruption.</a:t>
            </a:r>
          </a:p>
        </p:txBody>
      </p:sp>
      <p:sp>
        <p:nvSpPr>
          <p:cNvPr id="21" name="TextBox 20">
            <a:extLst>
              <a:ext uri="{FF2B5EF4-FFF2-40B4-BE49-F238E27FC236}">
                <a16:creationId xmlns:a16="http://schemas.microsoft.com/office/drawing/2014/main" id="{B5EB748C-61FF-5CE1-C82D-2981D02A1E10}"/>
              </a:ext>
            </a:extLst>
          </p:cNvPr>
          <p:cNvSpPr txBox="1"/>
          <p:nvPr/>
        </p:nvSpPr>
        <p:spPr>
          <a:xfrm>
            <a:off x="394640" y="2565887"/>
            <a:ext cx="5296912" cy="1323439"/>
          </a:xfrm>
          <a:prstGeom prst="rect">
            <a:avLst/>
          </a:prstGeom>
          <a:noFill/>
        </p:spPr>
        <p:txBody>
          <a:bodyPr wrap="square" rtlCol="0">
            <a:spAutoFit/>
          </a:bodyPr>
          <a:lstStyle/>
          <a:p>
            <a:r>
              <a:rPr lang="en-GB" sz="1600" b="1" dirty="0">
                <a:latin typeface="Network Rail Sans" panose="02000000040000020004" pitchFamily="2" charset="0"/>
              </a:rPr>
              <a:t>Benefits</a:t>
            </a:r>
          </a:p>
          <a:p>
            <a:pPr marL="285750" indent="-285750">
              <a:buFont typeface="Arial" panose="020B0604020202020204" pitchFamily="34" charset="0"/>
              <a:buChar char="•"/>
            </a:pPr>
            <a:r>
              <a:rPr lang="en-GB" sz="1600" dirty="0">
                <a:latin typeface="Network Rail Sans" panose="02000000040000020004" pitchFamily="2" charset="0"/>
              </a:rPr>
              <a:t>Familiar and established approach.</a:t>
            </a:r>
          </a:p>
          <a:p>
            <a:pPr marL="285750" indent="-285750">
              <a:buFont typeface="Arial" panose="020B0604020202020204" pitchFamily="34" charset="0"/>
              <a:buChar char="•"/>
            </a:pPr>
            <a:r>
              <a:rPr lang="en-GB" sz="1600" dirty="0">
                <a:latin typeface="Network Rail Sans" panose="02000000040000020004" pitchFamily="2" charset="0"/>
              </a:rPr>
              <a:t>Uses existing data and systems already available.</a:t>
            </a:r>
          </a:p>
          <a:p>
            <a:pPr marL="285750" indent="-285750">
              <a:buFont typeface="Arial" panose="020B0604020202020204" pitchFamily="34" charset="0"/>
              <a:buChar char="•"/>
            </a:pPr>
            <a:r>
              <a:rPr lang="en-GB" sz="1600" dirty="0">
                <a:latin typeface="Network Rail Sans" panose="02000000040000020004" pitchFamily="2" charset="0"/>
              </a:rPr>
              <a:t>Avoids the need for a separate planned performance framework.</a:t>
            </a:r>
          </a:p>
        </p:txBody>
      </p:sp>
      <p:sp>
        <p:nvSpPr>
          <p:cNvPr id="22" name="TextBox 21">
            <a:extLst>
              <a:ext uri="{FF2B5EF4-FFF2-40B4-BE49-F238E27FC236}">
                <a16:creationId xmlns:a16="http://schemas.microsoft.com/office/drawing/2014/main" id="{38A97072-6ABC-A38D-30EE-B0C45350C9A9}"/>
              </a:ext>
            </a:extLst>
          </p:cNvPr>
          <p:cNvSpPr txBox="1"/>
          <p:nvPr/>
        </p:nvSpPr>
        <p:spPr>
          <a:xfrm>
            <a:off x="458431" y="4379878"/>
            <a:ext cx="5296912" cy="2308324"/>
          </a:xfrm>
          <a:prstGeom prst="rect">
            <a:avLst/>
          </a:prstGeom>
          <a:noFill/>
        </p:spPr>
        <p:txBody>
          <a:bodyPr wrap="square" rtlCol="0">
            <a:spAutoFit/>
          </a:bodyPr>
          <a:lstStyle/>
          <a:p>
            <a:r>
              <a:rPr lang="en-GB" sz="1600" b="1" dirty="0">
                <a:latin typeface="Network Rail Sans" panose="02000000040000020004" pitchFamily="2" charset="0"/>
              </a:rPr>
              <a:t>Drawbacks</a:t>
            </a:r>
          </a:p>
          <a:p>
            <a:pPr marL="285750" indent="-285750">
              <a:buFont typeface="Arial" panose="020B0604020202020204" pitchFamily="34" charset="0"/>
              <a:buChar char="•"/>
            </a:pPr>
            <a:r>
              <a:rPr lang="en-GB" sz="1600" dirty="0">
                <a:latin typeface="Network Rail Sans" panose="02000000040000020004" pitchFamily="2" charset="0"/>
              </a:rPr>
              <a:t>The interaction with unplanned performance can make outcomes difficult to interpret and explain.</a:t>
            </a:r>
          </a:p>
          <a:p>
            <a:pPr marL="285750" indent="-285750">
              <a:buFont typeface="Arial" panose="020B0604020202020204" pitchFamily="34" charset="0"/>
              <a:buChar char="•"/>
            </a:pPr>
            <a:r>
              <a:rPr lang="en-GB" sz="1600" dirty="0">
                <a:latin typeface="Network Rail Sans" panose="02000000040000020004" pitchFamily="2" charset="0"/>
              </a:rPr>
              <a:t>Outcomes are somewhat influenced by unplanned performance.</a:t>
            </a:r>
          </a:p>
          <a:p>
            <a:pPr marL="285750" indent="-285750">
              <a:buFont typeface="Arial" panose="020B0604020202020204" pitchFamily="34" charset="0"/>
              <a:buChar char="•"/>
            </a:pPr>
            <a:r>
              <a:rPr lang="en-GB" sz="1600" dirty="0">
                <a:latin typeface="Network Rail Sans" panose="02000000040000020004" pitchFamily="2" charset="0"/>
              </a:rPr>
              <a:t>Not easy to distinguish between different planned performance impacts.</a:t>
            </a:r>
          </a:p>
          <a:p>
            <a:pPr marL="285750" indent="-285750">
              <a:buFont typeface="Arial" panose="020B0604020202020204" pitchFamily="34" charset="0"/>
              <a:buChar char="•"/>
            </a:pPr>
            <a:r>
              <a:rPr lang="en-GB" sz="1600" dirty="0">
                <a:latin typeface="Network Rail Sans" panose="02000000040000020004" pitchFamily="2" charset="0"/>
              </a:rPr>
              <a:t>Difficult to forecast in advance, as timetable impacts are not fully known until T-12.</a:t>
            </a:r>
          </a:p>
        </p:txBody>
      </p:sp>
      <p:grpSp>
        <p:nvGrpSpPr>
          <p:cNvPr id="68" name="Group 67">
            <a:extLst>
              <a:ext uri="{FF2B5EF4-FFF2-40B4-BE49-F238E27FC236}">
                <a16:creationId xmlns:a16="http://schemas.microsoft.com/office/drawing/2014/main" id="{93385A92-E0F9-18E3-E74A-B4A4009627AC}"/>
              </a:ext>
            </a:extLst>
          </p:cNvPr>
          <p:cNvGrpSpPr/>
          <p:nvPr/>
        </p:nvGrpSpPr>
        <p:grpSpPr>
          <a:xfrm>
            <a:off x="6597543" y="2031208"/>
            <a:ext cx="2460094" cy="1790310"/>
            <a:chOff x="8396868" y="2455734"/>
            <a:chExt cx="3436544" cy="1940364"/>
          </a:xfrm>
        </p:grpSpPr>
        <p:sp>
          <p:nvSpPr>
            <p:cNvPr id="78" name="Freeform: Shape 4">
              <a:extLst>
                <a:ext uri="{FF2B5EF4-FFF2-40B4-BE49-F238E27FC236}">
                  <a16:creationId xmlns:a16="http://schemas.microsoft.com/office/drawing/2014/main" id="{72D6565B-0C62-49B9-C9FF-BB6207D7A328}"/>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100" i="1">
                  <a:solidFill>
                    <a:schemeClr val="tx1"/>
                  </a:solidFill>
                  <a:latin typeface="Network Rail Sans" panose="02000000040000020004" pitchFamily="2" charset="0"/>
                  <a:ea typeface="Calibri" pitchFamily="34" charset="-122"/>
                  <a:cs typeface="Calibri" pitchFamily="34" charset="-120"/>
                </a:rPr>
                <a:t>Is it appropriate to measure planned disruption through a link to unplanned disruption outcomes? </a:t>
              </a:r>
            </a:p>
            <a:p>
              <a:pPr marL="228600" indent="-228600" fontAlgn="base">
                <a:spcBef>
                  <a:spcPts val="1200"/>
                </a:spcBef>
                <a:buFont typeface="+mj-lt"/>
                <a:buAutoNum type="arabicPeriod"/>
                <a:defRPr/>
              </a:pPr>
              <a:r>
                <a:rPr lang="en-US" sz="1100" i="1">
                  <a:solidFill>
                    <a:schemeClr val="tx1"/>
                  </a:solidFill>
                  <a:latin typeface="Network Rail Sans" panose="02000000040000020004" pitchFamily="2" charset="0"/>
                  <a:ea typeface="Calibri" pitchFamily="34" charset="-122"/>
                  <a:cs typeface="Calibri" pitchFamily="34" charset="-120"/>
                </a:rPr>
                <a:t>Do you think the current metric is fit for purpose?</a:t>
              </a:r>
            </a:p>
          </p:txBody>
        </p:sp>
        <p:sp>
          <p:nvSpPr>
            <p:cNvPr id="79" name="Freeform: Shape 7">
              <a:extLst>
                <a:ext uri="{FF2B5EF4-FFF2-40B4-BE49-F238E27FC236}">
                  <a16:creationId xmlns:a16="http://schemas.microsoft.com/office/drawing/2014/main" id="{354874A8-6272-7F99-8E64-788237086355}"/>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400" b="1">
                  <a:solidFill>
                    <a:schemeClr val="bg1"/>
                  </a:solidFill>
                  <a:latin typeface="Network Rail Sans" panose="02000000040000020004" pitchFamily="2" charset="0"/>
                </a:rPr>
                <a:t>View of current metric</a:t>
              </a:r>
            </a:p>
          </p:txBody>
        </p:sp>
      </p:grpSp>
      <p:grpSp>
        <p:nvGrpSpPr>
          <p:cNvPr id="71" name="Group 70">
            <a:extLst>
              <a:ext uri="{FF2B5EF4-FFF2-40B4-BE49-F238E27FC236}">
                <a16:creationId xmlns:a16="http://schemas.microsoft.com/office/drawing/2014/main" id="{F65675CF-7620-8095-391E-DBBEEF77075E}"/>
              </a:ext>
            </a:extLst>
          </p:cNvPr>
          <p:cNvGrpSpPr/>
          <p:nvPr/>
        </p:nvGrpSpPr>
        <p:grpSpPr>
          <a:xfrm>
            <a:off x="9359512" y="2031208"/>
            <a:ext cx="2460094" cy="1790310"/>
            <a:chOff x="8396868" y="2455734"/>
            <a:chExt cx="3436544" cy="1940364"/>
          </a:xfrm>
        </p:grpSpPr>
        <p:sp>
          <p:nvSpPr>
            <p:cNvPr id="72" name="Freeform: Shape 4">
              <a:extLst>
                <a:ext uri="{FF2B5EF4-FFF2-40B4-BE49-F238E27FC236}">
                  <a16:creationId xmlns:a16="http://schemas.microsoft.com/office/drawing/2014/main" id="{73A9647C-E0C5-64D8-5CF3-71AEBE3FFCFE}"/>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3"/>
                <a:defRPr/>
              </a:pPr>
              <a:r>
                <a:rPr lang="en-GB" sz="1100" i="1" dirty="0">
                  <a:solidFill>
                    <a:schemeClr val="tx1"/>
                  </a:solidFill>
                  <a:latin typeface="Network Rail Sans" panose="02000000040000020004" pitchFamily="2" charset="0"/>
                  <a:ea typeface="Calibri" pitchFamily="34" charset="-122"/>
                  <a:cs typeface="Calibri" pitchFamily="34" charset="-120"/>
                </a:rPr>
                <a:t>How easy is it to forecast planned disruption losses under this approach</a:t>
              </a:r>
              <a:r>
                <a:rPr lang="en-US" sz="1100" i="1" dirty="0">
                  <a:solidFill>
                    <a:schemeClr val="tx1"/>
                  </a:solidFill>
                  <a:latin typeface="Network Rail Sans" panose="02000000040000020004" pitchFamily="2" charset="0"/>
                  <a:ea typeface="Calibri" pitchFamily="34" charset="-122"/>
                  <a:cs typeface="Calibri" pitchFamily="34" charset="-120"/>
                </a:rPr>
                <a:t>? Is that an important scheme feature?</a:t>
              </a:r>
            </a:p>
          </p:txBody>
        </p:sp>
        <p:sp>
          <p:nvSpPr>
            <p:cNvPr id="73" name="Freeform: Shape 7">
              <a:extLst>
                <a:ext uri="{FF2B5EF4-FFF2-40B4-BE49-F238E27FC236}">
                  <a16:creationId xmlns:a16="http://schemas.microsoft.com/office/drawing/2014/main" id="{2E1EA3BB-D046-F3B0-4E03-FC2338C12185}"/>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400" b="1">
                  <a:solidFill>
                    <a:schemeClr val="bg1"/>
                  </a:solidFill>
                  <a:latin typeface="Network Rail Sans" panose="02000000040000020004" pitchFamily="2" charset="0"/>
                </a:rPr>
                <a:t>Practical use</a:t>
              </a:r>
            </a:p>
          </p:txBody>
        </p:sp>
      </p:grpSp>
      <p:sp>
        <p:nvSpPr>
          <p:cNvPr id="90" name="Rectangle: Rounded Corners 89">
            <a:extLst>
              <a:ext uri="{FF2B5EF4-FFF2-40B4-BE49-F238E27FC236}">
                <a16:creationId xmlns:a16="http://schemas.microsoft.com/office/drawing/2014/main" id="{599C2DB1-164D-FF19-B934-08BA13E788B8}"/>
              </a:ext>
            </a:extLst>
          </p:cNvPr>
          <p:cNvSpPr/>
          <p:nvPr/>
        </p:nvSpPr>
        <p:spPr>
          <a:xfrm>
            <a:off x="6597543" y="5681093"/>
            <a:ext cx="5222063" cy="99402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b="1" u="sng" dirty="0">
                <a:solidFill>
                  <a:srgbClr val="FF0000"/>
                </a:solidFill>
                <a:latin typeface="Network Rail Sans" panose="02000000040000020004" pitchFamily="2" charset="0"/>
              </a:rPr>
              <a:t>Key takeaway:</a:t>
            </a:r>
            <a:r>
              <a:rPr lang="en-GB" sz="1400" dirty="0">
                <a:solidFill>
                  <a:srgbClr val="FF0000"/>
                </a:solidFill>
                <a:latin typeface="Network Rail Sans" panose="02000000040000020004" pitchFamily="2" charset="0"/>
              </a:rPr>
              <a:t> The current approach uses established measures but may not provide a clear or direct view of planned disruption impacts; limiting transparency and predictability.</a:t>
            </a:r>
            <a:endParaRPr lang="en-GB" sz="1400" b="1" u="sng" dirty="0">
              <a:solidFill>
                <a:srgbClr val="FF0000"/>
              </a:solidFill>
              <a:latin typeface="Network Rail Sans" panose="02000000040000020004" pitchFamily="2" charset="0"/>
            </a:endParaRPr>
          </a:p>
        </p:txBody>
      </p:sp>
      <p:grpSp>
        <p:nvGrpSpPr>
          <p:cNvPr id="8" name="Group 7">
            <a:extLst>
              <a:ext uri="{FF2B5EF4-FFF2-40B4-BE49-F238E27FC236}">
                <a16:creationId xmlns:a16="http://schemas.microsoft.com/office/drawing/2014/main" id="{EDCFA528-CB91-9452-80D1-3D285FC0D5A6}"/>
              </a:ext>
            </a:extLst>
          </p:cNvPr>
          <p:cNvGrpSpPr/>
          <p:nvPr/>
        </p:nvGrpSpPr>
        <p:grpSpPr>
          <a:xfrm>
            <a:off x="8030339" y="4036397"/>
            <a:ext cx="2460094" cy="1440409"/>
            <a:chOff x="8396868" y="2455734"/>
            <a:chExt cx="3436544" cy="1561136"/>
          </a:xfrm>
        </p:grpSpPr>
        <p:sp>
          <p:nvSpPr>
            <p:cNvPr id="9" name="Freeform: Shape 4">
              <a:extLst>
                <a:ext uri="{FF2B5EF4-FFF2-40B4-BE49-F238E27FC236}">
                  <a16:creationId xmlns:a16="http://schemas.microsoft.com/office/drawing/2014/main" id="{452ACAF8-4F01-FB43-6DF5-7A8422611458}"/>
                </a:ext>
              </a:extLst>
            </p:cNvPr>
            <p:cNvSpPr/>
            <p:nvPr/>
          </p:nvSpPr>
          <p:spPr>
            <a:xfrm>
              <a:off x="8396868" y="2800273"/>
              <a:ext cx="3436544" cy="1216597"/>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4"/>
                <a:defRPr/>
              </a:pPr>
              <a:r>
                <a:rPr lang="en-US" sz="1100" i="1" dirty="0">
                  <a:solidFill>
                    <a:schemeClr val="tx1"/>
                  </a:solidFill>
                  <a:latin typeface="Network Rail Sans" panose="02000000040000020004" pitchFamily="2" charset="0"/>
                  <a:ea typeface="Calibri" pitchFamily="34" charset="-122"/>
                  <a:cs typeface="Calibri" pitchFamily="34" charset="-120"/>
                </a:rPr>
                <a:t>Are there any additional important benefits and drawbacks that we haven’t mentioned?</a:t>
              </a:r>
              <a:endParaRPr lang="en-GB" sz="1100" i="1" dirty="0">
                <a:solidFill>
                  <a:schemeClr val="tx1"/>
                </a:solidFill>
                <a:latin typeface="Network Rail Sans" panose="02000000040000020004" pitchFamily="2" charset="0"/>
                <a:ea typeface="Calibri" pitchFamily="34" charset="-122"/>
                <a:cs typeface="Calibri" pitchFamily="34" charset="-120"/>
              </a:endParaRPr>
            </a:p>
          </p:txBody>
        </p:sp>
        <p:sp>
          <p:nvSpPr>
            <p:cNvPr id="10" name="Freeform: Shape 7">
              <a:extLst>
                <a:ext uri="{FF2B5EF4-FFF2-40B4-BE49-F238E27FC236}">
                  <a16:creationId xmlns:a16="http://schemas.microsoft.com/office/drawing/2014/main" id="{09415502-74A2-8688-A0BD-935687601AB6}"/>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400" b="1">
                  <a:solidFill>
                    <a:schemeClr val="bg1"/>
                  </a:solidFill>
                  <a:latin typeface="Network Rail Sans" panose="02000000040000020004" pitchFamily="2" charset="0"/>
                </a:rPr>
                <a:t>View of current metric</a:t>
              </a:r>
            </a:p>
          </p:txBody>
        </p:sp>
      </p:grpSp>
    </p:spTree>
    <p:extLst>
      <p:ext uri="{BB962C8B-B14F-4D97-AF65-F5344CB8AC3E}">
        <p14:creationId xmlns:p14="http://schemas.microsoft.com/office/powerpoint/2010/main" val="100522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9C5CC-562F-FCCE-9CF8-B422F60B1120}"/>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84174FDC-B290-2ED7-1360-A41F97F6306B}"/>
              </a:ext>
            </a:extLst>
          </p:cNvPr>
          <p:cNvSpPr>
            <a:spLocks noGrp="1"/>
          </p:cNvSpPr>
          <p:nvPr>
            <p:ph type="body" sz="quarter" idx="13"/>
          </p:nvPr>
        </p:nvSpPr>
        <p:spPr>
          <a:xfrm>
            <a:off x="175846" y="1980775"/>
            <a:ext cx="6420573" cy="885517"/>
          </a:xfrm>
        </p:spPr>
        <p:txBody>
          <a:bodyPr/>
          <a:lstStyle/>
          <a:p>
            <a:pPr algn="r"/>
            <a:r>
              <a:rPr lang="en-GB" sz="4400"/>
              <a:t>Metric options for planned disruption</a:t>
            </a:r>
          </a:p>
        </p:txBody>
      </p:sp>
      <p:sp>
        <p:nvSpPr>
          <p:cNvPr id="8" name="Text Placeholder 1">
            <a:extLst>
              <a:ext uri="{FF2B5EF4-FFF2-40B4-BE49-F238E27FC236}">
                <a16:creationId xmlns:a16="http://schemas.microsoft.com/office/drawing/2014/main" id="{4D0CE194-892F-BB2F-16D3-81B4900D52A0}"/>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2851693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32C9B-04A2-EAF0-A96B-16F39A7C4A3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2C90773-B254-F155-F9EE-A5A05AACD56F}"/>
              </a:ext>
            </a:extLst>
          </p:cNvPr>
          <p:cNvSpPr txBox="1">
            <a:spLocks/>
          </p:cNvSpPr>
          <p:nvPr/>
        </p:nvSpPr>
        <p:spPr>
          <a:xfrm>
            <a:off x="292289" y="89837"/>
            <a:ext cx="10195088" cy="5971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005172"/>
                </a:solidFill>
                <a:latin typeface="Network Rail Sans" panose="02000000040000020004" pitchFamily="50" charset="0"/>
                <a:cs typeface="Arial" panose="020B0604020202020204" pitchFamily="34" charset="0"/>
              </a:rPr>
              <a:t>Metrics for planned disruption</a:t>
            </a:r>
          </a:p>
        </p:txBody>
      </p:sp>
      <p:sp>
        <p:nvSpPr>
          <p:cNvPr id="3" name="Text Placeholder 5">
            <a:extLst>
              <a:ext uri="{FF2B5EF4-FFF2-40B4-BE49-F238E27FC236}">
                <a16:creationId xmlns:a16="http://schemas.microsoft.com/office/drawing/2014/main" id="{FD0A2B83-EC4C-C453-54C0-B62633281952}"/>
              </a:ext>
            </a:extLst>
          </p:cNvPr>
          <p:cNvSpPr txBox="1">
            <a:spLocks/>
          </p:cNvSpPr>
          <p:nvPr/>
        </p:nvSpPr>
        <p:spPr>
          <a:xfrm>
            <a:off x="292289" y="842302"/>
            <a:ext cx="11537122" cy="2132620"/>
          </a:xfrm>
          <a:prstGeom prst="rect">
            <a:avLst/>
          </a:prstGeom>
          <a:solidFill>
            <a:schemeClr val="accent3"/>
          </a:solidFill>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spcAft>
                <a:spcPts val="800"/>
              </a:spcAft>
              <a:buNone/>
            </a:pPr>
            <a:r>
              <a:rPr lang="en-GB" sz="1600" b="1" dirty="0">
                <a:latin typeface="Network Rail Sans" panose="02000000040000020004" pitchFamily="2" charset="0"/>
              </a:rPr>
              <a:t>Background</a:t>
            </a:r>
          </a:p>
          <a:p>
            <a:pPr>
              <a:spcBef>
                <a:spcPts val="600"/>
              </a:spcBef>
              <a:spcAft>
                <a:spcPts val="800"/>
              </a:spcAft>
            </a:pPr>
            <a:r>
              <a:rPr lang="en-GB" sz="1600" dirty="0">
                <a:latin typeface="Network Rail Sans" panose="02000000040000020004" pitchFamily="2" charset="0"/>
              </a:rPr>
              <a:t>GBR provides an opportunity to reconsider how planned disruption is measured in the performance scheme. Specifically, whether we should separate it from unplanned disruption, or if the link between the two should be retained</a:t>
            </a:r>
          </a:p>
          <a:p>
            <a:pPr>
              <a:spcBef>
                <a:spcPts val="600"/>
              </a:spcBef>
              <a:spcAft>
                <a:spcPts val="800"/>
              </a:spcAft>
            </a:pPr>
            <a:r>
              <a:rPr lang="en-GB" sz="1600" dirty="0">
                <a:latin typeface="Network Rail Sans" panose="02000000040000020004" pitchFamily="2" charset="0"/>
              </a:rPr>
              <a:t>This creates </a:t>
            </a:r>
            <a:r>
              <a:rPr lang="en-GB" sz="1600" b="1" dirty="0">
                <a:latin typeface="Network Rail Sans" panose="02000000040000020004" pitchFamily="2" charset="0"/>
              </a:rPr>
              <a:t>two clear options</a:t>
            </a:r>
            <a:r>
              <a:rPr lang="en-GB" sz="1600" dirty="0">
                <a:latin typeface="Network Rail Sans" panose="02000000040000020004" pitchFamily="2" charset="0"/>
              </a:rPr>
              <a:t> for planned performance: </a:t>
            </a:r>
          </a:p>
          <a:p>
            <a:pPr lvl="1">
              <a:spcBef>
                <a:spcPts val="600"/>
              </a:spcBef>
              <a:spcAft>
                <a:spcPts val="800"/>
              </a:spcAft>
              <a:buFont typeface="+mj-lt"/>
              <a:buAutoNum type="arabicPeriod"/>
            </a:pPr>
            <a:r>
              <a:rPr lang="en-GB" sz="1600" b="1" dirty="0">
                <a:latin typeface="Network Rail Sans" panose="02000000040000020004" pitchFamily="2" charset="0"/>
              </a:rPr>
              <a:t>Retain a link between planned and unplanned performance disruption</a:t>
            </a:r>
          </a:p>
          <a:p>
            <a:pPr lvl="1">
              <a:spcBef>
                <a:spcPts val="600"/>
              </a:spcBef>
              <a:spcAft>
                <a:spcPts val="800"/>
              </a:spcAft>
              <a:buFont typeface="+mj-lt"/>
              <a:buAutoNum type="arabicPeriod"/>
            </a:pPr>
            <a:r>
              <a:rPr lang="en-GB" sz="1600" b="1" dirty="0">
                <a:latin typeface="Network Rail Sans" panose="02000000040000020004" pitchFamily="2" charset="0"/>
              </a:rPr>
              <a:t>Separate the two schemes and introduce a separate scheme which directly measures the impacts of planned disruption.</a:t>
            </a:r>
            <a:endParaRPr lang="en-GB" sz="1600" dirty="0">
              <a:latin typeface="Network Rail Sans" panose="02000000040000020004" pitchFamily="2" charset="0"/>
            </a:endParaRPr>
          </a:p>
          <a:p>
            <a:pPr>
              <a:spcBef>
                <a:spcPts val="600"/>
              </a:spcBef>
              <a:spcAft>
                <a:spcPts val="800"/>
              </a:spcAft>
            </a:pPr>
            <a:endParaRPr lang="en-GB" sz="1600" dirty="0">
              <a:latin typeface="Network Rail Sans" panose="02000000040000020004" pitchFamily="2" charset="0"/>
            </a:endParaRPr>
          </a:p>
          <a:p>
            <a:pPr>
              <a:spcBef>
                <a:spcPts val="600"/>
              </a:spcBef>
              <a:spcAft>
                <a:spcPts val="800"/>
              </a:spcAft>
            </a:pPr>
            <a:endParaRPr lang="en-GB" sz="1600" dirty="0">
              <a:latin typeface="Network Rail Sans" panose="02000000040000020004" pitchFamily="2" charset="0"/>
            </a:endParaRPr>
          </a:p>
          <a:p>
            <a:pPr marL="228600" lvl="1">
              <a:spcBef>
                <a:spcPts val="600"/>
              </a:spcBef>
              <a:spcAft>
                <a:spcPts val="800"/>
              </a:spcAft>
            </a:pPr>
            <a:endParaRPr lang="en-GB" sz="1600" dirty="0">
              <a:latin typeface="Network Rail Sans" panose="02000000040000020004" pitchFamily="2" charset="0"/>
            </a:endParaRPr>
          </a:p>
        </p:txBody>
      </p:sp>
      <p:sp>
        <p:nvSpPr>
          <p:cNvPr id="7" name="TextBox 6">
            <a:extLst>
              <a:ext uri="{FF2B5EF4-FFF2-40B4-BE49-F238E27FC236}">
                <a16:creationId xmlns:a16="http://schemas.microsoft.com/office/drawing/2014/main" id="{88F7DD5A-766B-0796-B2E4-439ACDFA8298}"/>
              </a:ext>
            </a:extLst>
          </p:cNvPr>
          <p:cNvSpPr txBox="1"/>
          <p:nvPr/>
        </p:nvSpPr>
        <p:spPr>
          <a:xfrm>
            <a:off x="292289" y="3130214"/>
            <a:ext cx="11537122" cy="2935162"/>
          </a:xfrm>
          <a:prstGeom prst="rect">
            <a:avLst/>
          </a:prstGeom>
          <a:solidFill>
            <a:schemeClr val="accent4"/>
          </a:solidFill>
        </p:spPr>
        <p:txBody>
          <a:bodyPr wrap="square">
            <a:spAutoFit/>
          </a:bodyPr>
          <a:lstStyle/>
          <a:p>
            <a:pPr marL="0" lvl="1">
              <a:lnSpc>
                <a:spcPct val="90000"/>
              </a:lnSpc>
              <a:spcBef>
                <a:spcPts val="600"/>
              </a:spcBef>
              <a:spcAft>
                <a:spcPts val="800"/>
              </a:spcAft>
            </a:pPr>
            <a:r>
              <a:rPr lang="en-GB" sz="1600" b="1" dirty="0">
                <a:solidFill>
                  <a:schemeClr val="bg1"/>
                </a:solidFill>
                <a:latin typeface="Network Rail Sans" panose="02000000040000020004" pitchFamily="2" charset="0"/>
              </a:rPr>
              <a:t>Emerging Thinking</a:t>
            </a:r>
          </a:p>
          <a:p>
            <a:pPr>
              <a:spcBef>
                <a:spcPts val="600"/>
              </a:spcBef>
              <a:spcAft>
                <a:spcPts val="800"/>
              </a:spcAft>
            </a:pPr>
            <a:r>
              <a:rPr lang="en-GB" sz="1600" dirty="0">
                <a:solidFill>
                  <a:schemeClr val="bg1"/>
                </a:solidFill>
                <a:latin typeface="Network Rail Sans" panose="02000000040000020004" pitchFamily="2" charset="0"/>
              </a:rPr>
              <a:t>We have assessed the available options and consider that </a:t>
            </a:r>
            <a:r>
              <a:rPr lang="en-GB" sz="1600" b="1" dirty="0">
                <a:solidFill>
                  <a:schemeClr val="bg1"/>
                </a:solidFill>
                <a:latin typeface="Network Rail Sans" panose="02000000040000020004" pitchFamily="2" charset="0"/>
              </a:rPr>
              <a:t>separating the planned performance and unplanned performance schemes from one another would be beneficial for the future performance scheme</a:t>
            </a:r>
            <a:r>
              <a:rPr lang="en-GB" sz="1600" dirty="0">
                <a:solidFill>
                  <a:schemeClr val="bg1"/>
                </a:solidFill>
                <a:latin typeface="Network Rail Sans" panose="02000000040000020004" pitchFamily="2" charset="0"/>
              </a:rPr>
              <a:t>. This will allow:</a:t>
            </a:r>
          </a:p>
          <a:p>
            <a:pPr marL="857250" lvl="1" indent="-400050">
              <a:spcBef>
                <a:spcPts val="600"/>
              </a:spcBef>
              <a:spcAft>
                <a:spcPts val="800"/>
              </a:spcAft>
              <a:buFont typeface="+mj-lt"/>
              <a:buAutoNum type="romanLcPeriod"/>
            </a:pPr>
            <a:r>
              <a:rPr lang="en-GB" sz="1600" dirty="0">
                <a:solidFill>
                  <a:schemeClr val="bg1"/>
                </a:solidFill>
                <a:latin typeface="Network Rail Sans" panose="02000000040000020004" pitchFamily="2" charset="0"/>
              </a:rPr>
              <a:t>Planned disruption to be measured independently from unplanned disruption.</a:t>
            </a:r>
          </a:p>
          <a:p>
            <a:pPr marL="857250" lvl="1" indent="-400050">
              <a:spcBef>
                <a:spcPts val="600"/>
              </a:spcBef>
              <a:spcAft>
                <a:spcPts val="800"/>
              </a:spcAft>
              <a:buFont typeface="+mj-lt"/>
              <a:buAutoNum type="romanLcPeriod"/>
            </a:pPr>
            <a:r>
              <a:rPr lang="en-GB" sz="1600" dirty="0">
                <a:solidFill>
                  <a:schemeClr val="bg1"/>
                </a:solidFill>
                <a:latin typeface="Network Rail Sans" panose="02000000040000020004" pitchFamily="2" charset="0"/>
              </a:rPr>
              <a:t>Simplify the planned disruption framework .</a:t>
            </a:r>
            <a:endParaRPr lang="en-GB" sz="1200" dirty="0">
              <a:solidFill>
                <a:schemeClr val="bg1"/>
              </a:solidFill>
              <a:latin typeface="Network Rail Sans" panose="02000000040000020004" pitchFamily="2" charset="0"/>
            </a:endParaRPr>
          </a:p>
          <a:p>
            <a:pPr>
              <a:spcBef>
                <a:spcPts val="600"/>
              </a:spcBef>
              <a:spcAft>
                <a:spcPts val="800"/>
              </a:spcAft>
            </a:pPr>
            <a:r>
              <a:rPr lang="en-GB" sz="1600" dirty="0">
                <a:solidFill>
                  <a:schemeClr val="bg1"/>
                </a:solidFill>
                <a:latin typeface="Network Rail Sans" panose="02000000040000020004" pitchFamily="2" charset="0"/>
              </a:rPr>
              <a:t>We therefore are considering alternative approaches, set out in the following slides. Each approach offers a different balance between simplicity, transparency, planning incentives and how well the measure reflects passenger impacts.</a:t>
            </a:r>
          </a:p>
          <a:p>
            <a:pPr>
              <a:spcBef>
                <a:spcPts val="600"/>
              </a:spcBef>
              <a:spcAft>
                <a:spcPts val="800"/>
              </a:spcAft>
            </a:pPr>
            <a:r>
              <a:rPr lang="en-GB" sz="1600" dirty="0">
                <a:solidFill>
                  <a:schemeClr val="bg1"/>
                </a:solidFill>
                <a:latin typeface="Network Rail Sans" panose="02000000040000020004" pitchFamily="2" charset="0"/>
              </a:rPr>
              <a:t>Option 1, retaining a link between planned and unplanned disruption, is as discussed on slide 13.</a:t>
            </a:r>
          </a:p>
        </p:txBody>
      </p:sp>
      <p:sp>
        <p:nvSpPr>
          <p:cNvPr id="8" name="Rectangle: Rounded Corners 7">
            <a:extLst>
              <a:ext uri="{FF2B5EF4-FFF2-40B4-BE49-F238E27FC236}">
                <a16:creationId xmlns:a16="http://schemas.microsoft.com/office/drawing/2014/main" id="{48F1990D-D996-85C2-5F5B-1A50EA672641}"/>
              </a:ext>
            </a:extLst>
          </p:cNvPr>
          <p:cNvSpPr/>
          <p:nvPr/>
        </p:nvSpPr>
        <p:spPr>
          <a:xfrm>
            <a:off x="327439" y="6284686"/>
            <a:ext cx="11537122" cy="48347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b="1" u="sng">
                <a:solidFill>
                  <a:srgbClr val="FF0000"/>
                </a:solidFill>
                <a:latin typeface="Network Rail Sans" panose="02000000040000020004" pitchFamily="2" charset="0"/>
              </a:rPr>
              <a:t>Note: </a:t>
            </a:r>
            <a:r>
              <a:rPr lang="en-GB" sz="1400">
                <a:solidFill>
                  <a:srgbClr val="FF0000"/>
                </a:solidFill>
                <a:latin typeface="Network Rail Sans" panose="02000000040000020004" pitchFamily="2" charset="0"/>
              </a:rPr>
              <a:t>All metrics can be discounted to reflect how early or late the possession is notified by GBR.</a:t>
            </a:r>
          </a:p>
        </p:txBody>
      </p:sp>
    </p:spTree>
    <p:extLst>
      <p:ext uri="{BB962C8B-B14F-4D97-AF65-F5344CB8AC3E}">
        <p14:creationId xmlns:p14="http://schemas.microsoft.com/office/powerpoint/2010/main" val="2995304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598BC-77B4-BB40-455C-8B4F0E201B56}"/>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3DA16FD2-9A12-4F40-9ACA-E5CFEDFB541A}"/>
              </a:ext>
            </a:extLst>
          </p:cNvPr>
          <p:cNvSpPr txBox="1">
            <a:spLocks/>
          </p:cNvSpPr>
          <p:nvPr/>
        </p:nvSpPr>
        <p:spPr>
          <a:xfrm>
            <a:off x="355398" y="344075"/>
            <a:ext cx="10195088" cy="6015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005172"/>
                </a:solidFill>
                <a:latin typeface="Network Rail Sans" panose="02000000040000020004" pitchFamily="50" charset="0"/>
                <a:cs typeface="Arial" panose="020B0604020202020204" pitchFamily="34" charset="0"/>
              </a:rPr>
              <a:t>Impacted service-based disruption measure</a:t>
            </a:r>
          </a:p>
        </p:txBody>
      </p:sp>
      <p:grpSp>
        <p:nvGrpSpPr>
          <p:cNvPr id="68" name="Group 67">
            <a:extLst>
              <a:ext uri="{FF2B5EF4-FFF2-40B4-BE49-F238E27FC236}">
                <a16:creationId xmlns:a16="http://schemas.microsoft.com/office/drawing/2014/main" id="{4DFFB797-DD44-5D6F-AD6E-0EFDD3BE6644}"/>
              </a:ext>
            </a:extLst>
          </p:cNvPr>
          <p:cNvGrpSpPr/>
          <p:nvPr/>
        </p:nvGrpSpPr>
        <p:grpSpPr>
          <a:xfrm>
            <a:off x="79218" y="1503957"/>
            <a:ext cx="4358828" cy="4757357"/>
            <a:chOff x="611301" y="1494845"/>
            <a:chExt cx="3600004" cy="4052885"/>
          </a:xfrm>
        </p:grpSpPr>
        <p:sp>
          <p:nvSpPr>
            <p:cNvPr id="76" name="Shape 2">
              <a:extLst>
                <a:ext uri="{FF2B5EF4-FFF2-40B4-BE49-F238E27FC236}">
                  <a16:creationId xmlns:a16="http://schemas.microsoft.com/office/drawing/2014/main" id="{4D5197F0-DCC7-3144-9381-74CCAE16E5E1}"/>
                </a:ext>
              </a:extLst>
            </p:cNvPr>
            <p:cNvSpPr/>
            <p:nvPr/>
          </p:nvSpPr>
          <p:spPr>
            <a:xfrm>
              <a:off x="611305" y="1494845"/>
              <a:ext cx="3600000" cy="4052884"/>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77" name="Shape 3">
              <a:extLst>
                <a:ext uri="{FF2B5EF4-FFF2-40B4-BE49-F238E27FC236}">
                  <a16:creationId xmlns:a16="http://schemas.microsoft.com/office/drawing/2014/main" id="{25C0E695-4D71-DBE9-E5F0-29B02D45745D}"/>
                </a:ext>
              </a:extLst>
            </p:cNvPr>
            <p:cNvSpPr/>
            <p:nvPr/>
          </p:nvSpPr>
          <p:spPr>
            <a:xfrm>
              <a:off x="611301" y="1494846"/>
              <a:ext cx="228100" cy="4052884"/>
            </a:xfrm>
            <a:prstGeom prst="rect">
              <a:avLst/>
            </a:prstGeom>
            <a:solidFill>
              <a:schemeClr val="accent3">
                <a:lumMod val="25000"/>
              </a:schemeClr>
            </a:solidFill>
            <a:ln>
              <a:solidFill>
                <a:schemeClr val="accent3">
                  <a:lumMod val="25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55" name="Text 8">
            <a:extLst>
              <a:ext uri="{FF2B5EF4-FFF2-40B4-BE49-F238E27FC236}">
                <a16:creationId xmlns:a16="http://schemas.microsoft.com/office/drawing/2014/main" id="{5B8EB183-DD9A-C2F0-2162-C420F3AABF91}"/>
              </a:ext>
            </a:extLst>
          </p:cNvPr>
          <p:cNvSpPr/>
          <p:nvPr/>
        </p:nvSpPr>
        <p:spPr>
          <a:xfrm>
            <a:off x="461929" y="1589474"/>
            <a:ext cx="2739213" cy="1231106"/>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a:pPr>
            <a:r>
              <a:rPr lang="en-US" sz="1400" b="1" dirty="0">
                <a:latin typeface="Network Rail Sans" panose="02000000040000020004" pitchFamily="2" charset="0"/>
              </a:rPr>
              <a:t>Service based disruption</a:t>
            </a:r>
          </a:p>
          <a:p>
            <a:pPr marL="342900" indent="-342900">
              <a:buFont typeface="+mj-lt"/>
              <a:buAutoNum type="arabicPeriod"/>
            </a:pPr>
            <a:endParaRPr lang="en-US" sz="1200" b="1" dirty="0">
              <a:latin typeface="Network Rail Sans" panose="02000000040000020004" pitchFamily="2" charset="0"/>
            </a:endParaRPr>
          </a:p>
          <a:p>
            <a:r>
              <a:rPr lang="en-GB" sz="1200" i="1" dirty="0">
                <a:latin typeface="Network Rail Sans" panose="02000000040000020004" pitchFamily="2" charset="0"/>
              </a:rPr>
              <a:t>Measures the number of services that are impacted by each planned disruption (e.g. cancellations and amendments to services).</a:t>
            </a:r>
          </a:p>
        </p:txBody>
      </p:sp>
      <p:sp>
        <p:nvSpPr>
          <p:cNvPr id="4" name="Text 8">
            <a:extLst>
              <a:ext uri="{FF2B5EF4-FFF2-40B4-BE49-F238E27FC236}">
                <a16:creationId xmlns:a16="http://schemas.microsoft.com/office/drawing/2014/main" id="{C860F9E0-43B8-9E91-35D4-25711266A5B1}"/>
              </a:ext>
            </a:extLst>
          </p:cNvPr>
          <p:cNvSpPr/>
          <p:nvPr/>
        </p:nvSpPr>
        <p:spPr>
          <a:xfrm>
            <a:off x="355398" y="3230383"/>
            <a:ext cx="4092537" cy="3231654"/>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latin typeface="Network Rail Sans" panose="02000000040000020004" pitchFamily="2" charset="0"/>
              </a:rPr>
              <a:t>Potential benefits:</a:t>
            </a:r>
          </a:p>
          <a:p>
            <a:pPr marL="171450" indent="-171450">
              <a:buFont typeface="Arial" panose="020B0604020202020204" pitchFamily="34" charset="0"/>
              <a:buChar char="•"/>
            </a:pPr>
            <a:r>
              <a:rPr lang="en-US" sz="1200" dirty="0">
                <a:latin typeface="Network Rail Sans" panose="02000000040000020004" pitchFamily="2" charset="0"/>
              </a:rPr>
              <a:t>Measures disruption based on the number of services impacted and extent of disruption (cancellation, amendment, diversion)</a:t>
            </a:r>
          </a:p>
          <a:p>
            <a:pPr marL="171450" indent="-171450">
              <a:buFont typeface="Arial" panose="020B0604020202020204" pitchFamily="34" charset="0"/>
              <a:buChar char="•"/>
            </a:pPr>
            <a:r>
              <a:rPr lang="en-US" sz="1200" dirty="0">
                <a:latin typeface="Network Rail Sans" panose="02000000040000020004" pitchFamily="2" charset="0"/>
              </a:rPr>
              <a:t>Simple, predictable and easy to forecast. </a:t>
            </a:r>
          </a:p>
          <a:p>
            <a:pPr marL="171450" indent="-171450">
              <a:buFont typeface="Arial" panose="020B0604020202020204" pitchFamily="34" charset="0"/>
              <a:buChar char="•"/>
            </a:pPr>
            <a:r>
              <a:rPr lang="en-US" sz="1200" dirty="0">
                <a:latin typeface="Network Rail Sans" panose="02000000040000020004" pitchFamily="2" charset="0"/>
              </a:rPr>
              <a:t>Can be tailored to reflect service group characteristics and revenue impacts. </a:t>
            </a:r>
          </a:p>
          <a:p>
            <a:pPr marL="171450" indent="-171450">
              <a:buFont typeface="Arial" panose="020B0604020202020204" pitchFamily="34" charset="0"/>
              <a:buChar char="•"/>
            </a:pPr>
            <a:r>
              <a:rPr lang="en-US" sz="1200" dirty="0">
                <a:latin typeface="Network Rail Sans" panose="02000000040000020004" pitchFamily="2" charset="0"/>
              </a:rPr>
              <a:t>Can </a:t>
            </a:r>
            <a:r>
              <a:rPr lang="en-US" sz="1200" dirty="0" err="1">
                <a:latin typeface="Network Rail Sans" panose="02000000040000020004" pitchFamily="2" charset="0"/>
              </a:rPr>
              <a:t>incentivise</a:t>
            </a:r>
            <a:r>
              <a:rPr lang="en-US" sz="1200" dirty="0">
                <a:latin typeface="Network Rail Sans" panose="02000000040000020004" pitchFamily="2" charset="0"/>
              </a:rPr>
              <a:t> better planning (i.e. through encouraging service amendments and diversions over cancellations)</a:t>
            </a:r>
          </a:p>
          <a:p>
            <a:endParaRPr lang="en-US" sz="1200" b="1" dirty="0">
              <a:latin typeface="Network Rail Sans" panose="02000000040000020004" pitchFamily="2" charset="0"/>
            </a:endParaRPr>
          </a:p>
          <a:p>
            <a:r>
              <a:rPr lang="en-US" sz="1200" b="1" dirty="0">
                <a:latin typeface="Network Rail Sans" panose="02000000040000020004" pitchFamily="2" charset="0"/>
              </a:rPr>
              <a:t>Potential drawbacks:</a:t>
            </a:r>
          </a:p>
          <a:p>
            <a:pPr marL="171450" indent="-171450">
              <a:buFont typeface="Arial" panose="020B0604020202020204" pitchFamily="34" charset="0"/>
              <a:buChar char="•"/>
            </a:pPr>
            <a:r>
              <a:rPr lang="en-US" sz="1200" dirty="0">
                <a:latin typeface="Network Rail Sans" panose="02000000040000020004" pitchFamily="2" charset="0"/>
              </a:rPr>
              <a:t>May require robust classification of different disruption types, which may incorporate complexity.</a:t>
            </a:r>
          </a:p>
          <a:p>
            <a:pPr marL="171450" indent="-171450">
              <a:buFont typeface="Arial" panose="020B0604020202020204" pitchFamily="34" charset="0"/>
              <a:buChar char="•"/>
            </a:pPr>
            <a:r>
              <a:rPr lang="en-US" sz="1200" dirty="0">
                <a:latin typeface="Network Rail Sans" panose="02000000040000020004" pitchFamily="2" charset="0"/>
              </a:rPr>
              <a:t>May increase the administrative burden in the scheme.</a:t>
            </a:r>
          </a:p>
          <a:p>
            <a:pPr marL="171450" indent="-171450">
              <a:buFont typeface="Arial" panose="020B0604020202020204" pitchFamily="34" charset="0"/>
              <a:buChar char="•"/>
            </a:pPr>
            <a:r>
              <a:rPr lang="en-US" sz="1200" dirty="0">
                <a:latin typeface="Network Rail Sans" panose="02000000040000020004" pitchFamily="2" charset="0"/>
              </a:rPr>
              <a:t>Will need to determine the cost of each type of service impact.</a:t>
            </a:r>
          </a:p>
          <a:p>
            <a:pPr marL="171450" indent="-171450">
              <a:buFont typeface="Arial" panose="020B0604020202020204" pitchFamily="34" charset="0"/>
              <a:buChar char="•"/>
            </a:pPr>
            <a:endParaRPr lang="en-US" sz="1200" dirty="0">
              <a:latin typeface="Network Rail Sans" panose="02000000040000020004" pitchFamily="2" charset="0"/>
            </a:endParaRPr>
          </a:p>
        </p:txBody>
      </p:sp>
      <p:grpSp>
        <p:nvGrpSpPr>
          <p:cNvPr id="17" name="Group 16">
            <a:extLst>
              <a:ext uri="{FF2B5EF4-FFF2-40B4-BE49-F238E27FC236}">
                <a16:creationId xmlns:a16="http://schemas.microsoft.com/office/drawing/2014/main" id="{AD091619-22B2-F256-0E7D-FC6181393F60}"/>
              </a:ext>
            </a:extLst>
          </p:cNvPr>
          <p:cNvGrpSpPr/>
          <p:nvPr/>
        </p:nvGrpSpPr>
        <p:grpSpPr>
          <a:xfrm>
            <a:off x="4673981" y="2626183"/>
            <a:ext cx="7301901" cy="2899662"/>
            <a:chOff x="5322178" y="1488658"/>
            <a:chExt cx="7584900" cy="2823243"/>
          </a:xfrm>
        </p:grpSpPr>
        <p:pic>
          <p:nvPicPr>
            <p:cNvPr id="50" name="Graphique 33" descr="Close avec un remplissage uni">
              <a:extLst>
                <a:ext uri="{FF2B5EF4-FFF2-40B4-BE49-F238E27FC236}">
                  <a16:creationId xmlns:a16="http://schemas.microsoft.com/office/drawing/2014/main" id="{45BA05E6-AF93-C2A2-6166-B211E2F72875}"/>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18204" y="1488658"/>
              <a:ext cx="369332" cy="369332"/>
            </a:xfrm>
            <a:prstGeom prst="rect">
              <a:avLst/>
            </a:prstGeom>
          </p:spPr>
        </p:pic>
        <p:grpSp>
          <p:nvGrpSpPr>
            <p:cNvPr id="5" name="Group 4">
              <a:extLst>
                <a:ext uri="{FF2B5EF4-FFF2-40B4-BE49-F238E27FC236}">
                  <a16:creationId xmlns:a16="http://schemas.microsoft.com/office/drawing/2014/main" id="{512F048B-317C-7F71-EBB0-3F8C3C2A39D5}"/>
                </a:ext>
              </a:extLst>
            </p:cNvPr>
            <p:cNvGrpSpPr/>
            <p:nvPr/>
          </p:nvGrpSpPr>
          <p:grpSpPr>
            <a:xfrm>
              <a:off x="5322178" y="1488658"/>
              <a:ext cx="2361600" cy="2823243"/>
              <a:chOff x="8396868" y="2455734"/>
              <a:chExt cx="3436544" cy="2133017"/>
            </a:xfrm>
          </p:grpSpPr>
          <p:sp>
            <p:nvSpPr>
              <p:cNvPr id="6" name="Freeform: Shape 4">
                <a:extLst>
                  <a:ext uri="{FF2B5EF4-FFF2-40B4-BE49-F238E27FC236}">
                    <a16:creationId xmlns:a16="http://schemas.microsoft.com/office/drawing/2014/main" id="{BC0A0167-491A-2415-FC4B-76BDA592F3EF}"/>
                  </a:ext>
                </a:extLst>
              </p:cNvPr>
              <p:cNvSpPr/>
              <p:nvPr/>
            </p:nvSpPr>
            <p:spPr>
              <a:xfrm>
                <a:off x="8396868" y="2713319"/>
                <a:ext cx="3436544" cy="1875432"/>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GB" sz="1200" i="1" dirty="0">
                    <a:solidFill>
                      <a:schemeClr val="tx1"/>
                    </a:solidFill>
                    <a:latin typeface="Network Rail Sans" panose="02000000040000020004" pitchFamily="2" charset="0"/>
                    <a:ea typeface="Calibri" pitchFamily="34" charset="-122"/>
                    <a:cs typeface="Calibri" pitchFamily="34" charset="-120"/>
                  </a:rPr>
                  <a:t>Does measuring disruption based on impacted services provide a clear and intuitive measure of planned disruption?</a:t>
                </a:r>
                <a:endParaRPr lang="en-US" sz="1200" i="1" dirty="0">
                  <a:solidFill>
                    <a:schemeClr val="tx1"/>
                  </a:solidFill>
                  <a:latin typeface="Network Rail Sans" panose="02000000040000020004" pitchFamily="2" charset="0"/>
                  <a:ea typeface="Calibri" pitchFamily="34" charset="-122"/>
                  <a:cs typeface="Calibri" pitchFamily="34" charset="-120"/>
                </a:endParaRPr>
              </a:p>
              <a:p>
                <a:pPr marL="228600" indent="-228600" fontAlgn="base">
                  <a:spcBef>
                    <a:spcPts val="1200"/>
                  </a:spcBef>
                  <a:buFont typeface="+mj-lt"/>
                  <a:buAutoNum type="arabicPeriod"/>
                  <a:defRPr/>
                </a:pPr>
                <a:r>
                  <a:rPr lang="en-US" sz="1200" i="1" dirty="0">
                    <a:solidFill>
                      <a:schemeClr val="tx1"/>
                    </a:solidFill>
                    <a:latin typeface="Network Rail Sans" panose="02000000040000020004" pitchFamily="2" charset="0"/>
                    <a:ea typeface="Calibri" pitchFamily="34" charset="-122"/>
                    <a:cs typeface="Calibri" pitchFamily="34" charset="-120"/>
                  </a:rPr>
                  <a:t>How could different disruption types be defined and distinguished</a:t>
                </a:r>
              </a:p>
              <a:p>
                <a:pPr marL="742950" lvl="1" indent="-285750" fontAlgn="base">
                  <a:spcBef>
                    <a:spcPts val="1200"/>
                  </a:spcBef>
                  <a:buFont typeface="+mj-lt"/>
                  <a:buAutoNum type="romanLcPeriod"/>
                  <a:defRPr/>
                </a:pPr>
                <a:r>
                  <a:rPr lang="en-US" sz="1200" i="1" dirty="0">
                    <a:solidFill>
                      <a:schemeClr val="tx1"/>
                    </a:solidFill>
                    <a:latin typeface="Network Rail Sans" panose="02000000040000020004" pitchFamily="2" charset="0"/>
                    <a:ea typeface="Calibri" pitchFamily="34" charset="-122"/>
                    <a:cs typeface="Calibri" pitchFamily="34" charset="-120"/>
                  </a:rPr>
                  <a:t>Cancellations</a:t>
                </a:r>
              </a:p>
              <a:p>
                <a:pPr marL="742950" lvl="1" indent="-285750" fontAlgn="base">
                  <a:spcBef>
                    <a:spcPts val="1200"/>
                  </a:spcBef>
                  <a:buFont typeface="+mj-lt"/>
                  <a:buAutoNum type="romanLcPeriod"/>
                  <a:defRPr/>
                </a:pPr>
                <a:r>
                  <a:rPr lang="en-US" sz="1200" i="1" dirty="0">
                    <a:solidFill>
                      <a:schemeClr val="tx1"/>
                    </a:solidFill>
                    <a:latin typeface="Network Rail Sans" panose="02000000040000020004" pitchFamily="2" charset="0"/>
                    <a:ea typeface="Calibri" pitchFamily="34" charset="-122"/>
                    <a:cs typeface="Calibri" pitchFamily="34" charset="-120"/>
                  </a:rPr>
                  <a:t>Service amendments</a:t>
                </a:r>
              </a:p>
            </p:txBody>
          </p:sp>
          <p:sp>
            <p:nvSpPr>
              <p:cNvPr id="7" name="Freeform: Shape 7">
                <a:extLst>
                  <a:ext uri="{FF2B5EF4-FFF2-40B4-BE49-F238E27FC236}">
                    <a16:creationId xmlns:a16="http://schemas.microsoft.com/office/drawing/2014/main" id="{FAA97F2D-86BE-4CB3-1790-9BB47A25AEC6}"/>
                  </a:ext>
                </a:extLst>
              </p:cNvPr>
              <p:cNvSpPr/>
              <p:nvPr/>
            </p:nvSpPr>
            <p:spPr>
              <a:xfrm>
                <a:off x="8396868" y="2455734"/>
                <a:ext cx="3436544" cy="364053"/>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dirty="0">
                    <a:solidFill>
                      <a:schemeClr val="bg1"/>
                    </a:solidFill>
                    <a:latin typeface="Network Rail Sans" panose="02000000040000020004" pitchFamily="2" charset="0"/>
                  </a:rPr>
                  <a:t>Metric design</a:t>
                </a:r>
              </a:p>
            </p:txBody>
          </p:sp>
        </p:grpSp>
        <p:grpSp>
          <p:nvGrpSpPr>
            <p:cNvPr id="8" name="Group 7">
              <a:extLst>
                <a:ext uri="{FF2B5EF4-FFF2-40B4-BE49-F238E27FC236}">
                  <a16:creationId xmlns:a16="http://schemas.microsoft.com/office/drawing/2014/main" id="{9954841E-409F-0209-016F-C3F8B33F19EC}"/>
                </a:ext>
              </a:extLst>
            </p:cNvPr>
            <p:cNvGrpSpPr/>
            <p:nvPr/>
          </p:nvGrpSpPr>
          <p:grpSpPr>
            <a:xfrm>
              <a:off x="7935206" y="1488658"/>
              <a:ext cx="2360222" cy="2822400"/>
              <a:chOff x="8396868" y="2455733"/>
              <a:chExt cx="3436544" cy="3607302"/>
            </a:xfrm>
          </p:grpSpPr>
          <p:sp>
            <p:nvSpPr>
              <p:cNvPr id="9" name="Freeform: Shape 4">
                <a:extLst>
                  <a:ext uri="{FF2B5EF4-FFF2-40B4-BE49-F238E27FC236}">
                    <a16:creationId xmlns:a16="http://schemas.microsoft.com/office/drawing/2014/main" id="{BBFDEC7D-18D3-3353-C858-F7BF6977565F}"/>
                  </a:ext>
                </a:extLst>
              </p:cNvPr>
              <p:cNvSpPr/>
              <p:nvPr/>
            </p:nvSpPr>
            <p:spPr>
              <a:xfrm>
                <a:off x="8396868" y="2585834"/>
                <a:ext cx="3436544" cy="3477201"/>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3"/>
                  <a:defRPr/>
                </a:pPr>
                <a:r>
                  <a:rPr lang="en-US" sz="1200" i="1" dirty="0">
                    <a:solidFill>
                      <a:schemeClr val="tx1"/>
                    </a:solidFill>
                    <a:latin typeface="Network Rail Sans" panose="02000000040000020004" pitchFamily="2" charset="0"/>
                    <a:ea typeface="Calibri" pitchFamily="34" charset="-122"/>
                    <a:cs typeface="Calibri" pitchFamily="34" charset="-120"/>
                  </a:rPr>
                  <a:t>Would this approach make it easier to predict and forecast compensation outcomes?</a:t>
                </a:r>
              </a:p>
              <a:p>
                <a:pPr marL="228600" indent="-228600" fontAlgn="base">
                  <a:spcBef>
                    <a:spcPts val="1200"/>
                  </a:spcBef>
                  <a:buFont typeface="+mj-lt"/>
                  <a:buAutoNum type="arabicPeriod" startAt="3"/>
                  <a:defRPr/>
                </a:pPr>
                <a:r>
                  <a:rPr lang="en-US" sz="1200" i="1" dirty="0">
                    <a:solidFill>
                      <a:schemeClr val="tx1"/>
                    </a:solidFill>
                    <a:latin typeface="Network Rail Sans" panose="02000000040000020004" pitchFamily="2" charset="0"/>
                    <a:ea typeface="Calibri" pitchFamily="34" charset="-122"/>
                    <a:cs typeface="Calibri" pitchFamily="34" charset="-120"/>
                  </a:rPr>
                  <a:t>What are the unintended consequences of measuring in this way?</a:t>
                </a:r>
              </a:p>
            </p:txBody>
          </p:sp>
          <p:sp>
            <p:nvSpPr>
              <p:cNvPr id="10" name="Freeform: Shape 7">
                <a:extLst>
                  <a:ext uri="{FF2B5EF4-FFF2-40B4-BE49-F238E27FC236}">
                    <a16:creationId xmlns:a16="http://schemas.microsoft.com/office/drawing/2014/main" id="{0867BD1B-D490-A932-60BB-40495E8C2E43}"/>
                  </a:ext>
                </a:extLst>
              </p:cNvPr>
              <p:cNvSpPr/>
              <p:nvPr/>
            </p:nvSpPr>
            <p:spPr>
              <a:xfrm>
                <a:off x="8396868" y="2455733"/>
                <a:ext cx="3436544" cy="596873"/>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Practical use</a:t>
                </a:r>
              </a:p>
            </p:txBody>
          </p:sp>
        </p:grpSp>
        <p:grpSp>
          <p:nvGrpSpPr>
            <p:cNvPr id="11" name="Group 10">
              <a:extLst>
                <a:ext uri="{FF2B5EF4-FFF2-40B4-BE49-F238E27FC236}">
                  <a16:creationId xmlns:a16="http://schemas.microsoft.com/office/drawing/2014/main" id="{AC830A19-CF20-5667-09C3-E0C500779075}"/>
                </a:ext>
              </a:extLst>
            </p:cNvPr>
            <p:cNvGrpSpPr/>
            <p:nvPr/>
          </p:nvGrpSpPr>
          <p:grpSpPr>
            <a:xfrm>
              <a:off x="10546856" y="1488658"/>
              <a:ext cx="2360222" cy="2822400"/>
              <a:chOff x="8396868" y="2455734"/>
              <a:chExt cx="3436544" cy="2193168"/>
            </a:xfrm>
          </p:grpSpPr>
          <p:sp>
            <p:nvSpPr>
              <p:cNvPr id="12" name="Freeform: Shape 4">
                <a:extLst>
                  <a:ext uri="{FF2B5EF4-FFF2-40B4-BE49-F238E27FC236}">
                    <a16:creationId xmlns:a16="http://schemas.microsoft.com/office/drawing/2014/main" id="{14764AA7-86E3-5B0A-7E1F-4315B014112D}"/>
                  </a:ext>
                </a:extLst>
              </p:cNvPr>
              <p:cNvSpPr/>
              <p:nvPr/>
            </p:nvSpPr>
            <p:spPr>
              <a:xfrm>
                <a:off x="8396868" y="2585834"/>
                <a:ext cx="3436544" cy="2063068"/>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5"/>
                  <a:defRPr/>
                </a:pPr>
                <a:r>
                  <a:rPr lang="en-GB" sz="1200" i="1" dirty="0">
                    <a:solidFill>
                      <a:schemeClr val="tx1"/>
                    </a:solidFill>
                    <a:latin typeface="Network Rail Sans" panose="02000000040000020004" pitchFamily="2" charset="0"/>
                    <a:ea typeface="Calibri" pitchFamily="34" charset="-122"/>
                    <a:cs typeface="Calibri" pitchFamily="34" charset="-120"/>
                  </a:rPr>
                  <a:t>Does this approach provide a better reflection of the impacts that would be experienced by passengers because of planned disruption</a:t>
                </a:r>
                <a:r>
                  <a:rPr lang="en-US" sz="1200" i="1" dirty="0">
                    <a:solidFill>
                      <a:schemeClr val="tx1"/>
                    </a:solidFill>
                    <a:latin typeface="Network Rail Sans" panose="02000000040000020004" pitchFamily="2" charset="0"/>
                    <a:ea typeface="Calibri" pitchFamily="34" charset="-122"/>
                    <a:cs typeface="Calibri" pitchFamily="34" charset="-120"/>
                  </a:rPr>
                  <a:t>? </a:t>
                </a:r>
              </a:p>
              <a:p>
                <a:pPr marL="228600" indent="-228600" fontAlgn="base">
                  <a:spcBef>
                    <a:spcPts val="1200"/>
                  </a:spcBef>
                  <a:buFont typeface="+mj-lt"/>
                  <a:buAutoNum type="arabicPeriod" startAt="5"/>
                  <a:defRPr/>
                </a:pPr>
                <a:r>
                  <a:rPr lang="en-US" sz="1200" i="1" dirty="0">
                    <a:solidFill>
                      <a:schemeClr val="tx1"/>
                    </a:solidFill>
                    <a:latin typeface="Network Rail Sans" panose="02000000040000020004" pitchFamily="2" charset="0"/>
                    <a:ea typeface="Calibri" pitchFamily="34" charset="-122"/>
                    <a:cs typeface="Calibri" pitchFamily="34" charset="-120"/>
                  </a:rPr>
                  <a:t>If possible, should missed stations be weighted to reflect their importance to passengers? Or is this too complex?</a:t>
                </a:r>
              </a:p>
            </p:txBody>
          </p:sp>
          <p:sp>
            <p:nvSpPr>
              <p:cNvPr id="13" name="Freeform: Shape 7">
                <a:extLst>
                  <a:ext uri="{FF2B5EF4-FFF2-40B4-BE49-F238E27FC236}">
                    <a16:creationId xmlns:a16="http://schemas.microsoft.com/office/drawing/2014/main" id="{88FC6E62-5D60-3088-EC88-36B92FE20775}"/>
                  </a:ext>
                </a:extLst>
              </p:cNvPr>
              <p:cNvSpPr/>
              <p:nvPr/>
            </p:nvSpPr>
            <p:spPr>
              <a:xfrm>
                <a:off x="8396868" y="2455734"/>
                <a:ext cx="3436544" cy="415684"/>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Passenger alignment</a:t>
                </a:r>
              </a:p>
            </p:txBody>
          </p:sp>
        </p:grpSp>
      </p:grpSp>
      <p:grpSp>
        <p:nvGrpSpPr>
          <p:cNvPr id="2" name="Group 1">
            <a:extLst>
              <a:ext uri="{FF2B5EF4-FFF2-40B4-BE49-F238E27FC236}">
                <a16:creationId xmlns:a16="http://schemas.microsoft.com/office/drawing/2014/main" id="{5F1BF42B-6655-35D5-E7BF-B4959D9E75A7}"/>
              </a:ext>
            </a:extLst>
          </p:cNvPr>
          <p:cNvGrpSpPr/>
          <p:nvPr/>
        </p:nvGrpSpPr>
        <p:grpSpPr>
          <a:xfrm>
            <a:off x="4724110" y="1664973"/>
            <a:ext cx="7301902" cy="656127"/>
            <a:chOff x="12192000" y="1931238"/>
            <a:chExt cx="7301902" cy="656127"/>
          </a:xfrm>
        </p:grpSpPr>
        <p:grpSp>
          <p:nvGrpSpPr>
            <p:cNvPr id="14" name="Group 13">
              <a:extLst>
                <a:ext uri="{FF2B5EF4-FFF2-40B4-BE49-F238E27FC236}">
                  <a16:creationId xmlns:a16="http://schemas.microsoft.com/office/drawing/2014/main" id="{54311284-FB5B-B835-1785-4B990C64414D}"/>
                </a:ext>
              </a:extLst>
            </p:cNvPr>
            <p:cNvGrpSpPr/>
            <p:nvPr/>
          </p:nvGrpSpPr>
          <p:grpSpPr>
            <a:xfrm>
              <a:off x="12192000" y="1931238"/>
              <a:ext cx="7301902" cy="656127"/>
              <a:chOff x="611301" y="1735291"/>
              <a:chExt cx="8597225" cy="1800010"/>
            </a:xfrm>
          </p:grpSpPr>
          <p:sp>
            <p:nvSpPr>
              <p:cNvPr id="16" name="Shape 2">
                <a:extLst>
                  <a:ext uri="{FF2B5EF4-FFF2-40B4-BE49-F238E27FC236}">
                    <a16:creationId xmlns:a16="http://schemas.microsoft.com/office/drawing/2014/main" id="{1015E84E-1461-D3AA-45B6-C8B6123179CB}"/>
                  </a:ext>
                </a:extLst>
              </p:cNvPr>
              <p:cNvSpPr/>
              <p:nvPr/>
            </p:nvSpPr>
            <p:spPr>
              <a:xfrm>
                <a:off x="611305" y="1735293"/>
                <a:ext cx="8597221" cy="1800008"/>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18" name="Shape 3">
                <a:extLst>
                  <a:ext uri="{FF2B5EF4-FFF2-40B4-BE49-F238E27FC236}">
                    <a16:creationId xmlns:a16="http://schemas.microsoft.com/office/drawing/2014/main" id="{8CA11599-89D0-58F8-B281-9A433EEEA9B6}"/>
                  </a:ext>
                </a:extLst>
              </p:cNvPr>
              <p:cNvSpPr/>
              <p:nvPr/>
            </p:nvSpPr>
            <p:spPr>
              <a:xfrm>
                <a:off x="611301" y="1735291"/>
                <a:ext cx="228100" cy="1800008"/>
              </a:xfrm>
              <a:prstGeom prst="rect">
                <a:avLst/>
              </a:prstGeom>
              <a:solidFill>
                <a:schemeClr val="accent3">
                  <a:lumMod val="50000"/>
                </a:schemeClr>
              </a:solidFill>
              <a:ln>
                <a:solidFill>
                  <a:schemeClr val="accent3">
                    <a:lumMod val="50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15" name="TextBox 14">
              <a:extLst>
                <a:ext uri="{FF2B5EF4-FFF2-40B4-BE49-F238E27FC236}">
                  <a16:creationId xmlns:a16="http://schemas.microsoft.com/office/drawing/2014/main" id="{3E9E0657-FE45-B0D8-719D-C6F68531ADAD}"/>
                </a:ext>
              </a:extLst>
            </p:cNvPr>
            <p:cNvSpPr txBox="1"/>
            <p:nvPr/>
          </p:nvSpPr>
          <p:spPr>
            <a:xfrm>
              <a:off x="12390521" y="1981321"/>
              <a:ext cx="7103380" cy="600164"/>
            </a:xfrm>
            <a:prstGeom prst="rect">
              <a:avLst/>
            </a:prstGeom>
            <a:noFill/>
          </p:spPr>
          <p:txBody>
            <a:bodyPr wrap="square" rtlCol="0">
              <a:spAutoFit/>
            </a:bodyPr>
            <a:lstStyle/>
            <a:p>
              <a:pPr marL="228600" indent="-228600">
                <a:buFont typeface="+mj-lt"/>
                <a:buAutoNum type="alphaLcParenR"/>
              </a:pPr>
              <a:r>
                <a:rPr lang="en-GB" sz="1100" dirty="0">
                  <a:latin typeface="Network Rail Sans" panose="02000000040000020004" pitchFamily="2" charset="0"/>
                </a:rPr>
                <a:t>Full Cancellation – Less than 50% of its planned mileage / did not run. A full cancellation is weighted as 1.</a:t>
              </a:r>
            </a:p>
            <a:p>
              <a:pPr marL="228600" indent="-228600">
                <a:buFont typeface="+mj-lt"/>
                <a:buAutoNum type="alphaLcParenR"/>
              </a:pPr>
              <a:r>
                <a:rPr lang="en-GB" sz="1100" dirty="0">
                  <a:latin typeface="Network Rail Sans" panose="02000000040000020004" pitchFamily="2" charset="0"/>
                </a:rPr>
                <a:t>Partial Cancellation – Operates at least 50%, but less than 100% of its planned mileage, or has at least one missed stop. A part cancellation is weighted as 0.5.</a:t>
              </a:r>
            </a:p>
          </p:txBody>
        </p:sp>
      </p:grpSp>
      <p:sp>
        <p:nvSpPr>
          <p:cNvPr id="19" name="TextBox 18">
            <a:extLst>
              <a:ext uri="{FF2B5EF4-FFF2-40B4-BE49-F238E27FC236}">
                <a16:creationId xmlns:a16="http://schemas.microsoft.com/office/drawing/2014/main" id="{DF3D60B9-A21A-568D-DD17-A6E7597D190A}"/>
              </a:ext>
            </a:extLst>
          </p:cNvPr>
          <p:cNvSpPr txBox="1"/>
          <p:nvPr/>
        </p:nvSpPr>
        <p:spPr>
          <a:xfrm>
            <a:off x="4673981" y="1332155"/>
            <a:ext cx="2467874" cy="307777"/>
          </a:xfrm>
          <a:prstGeom prst="rect">
            <a:avLst/>
          </a:prstGeom>
          <a:noFill/>
        </p:spPr>
        <p:txBody>
          <a:bodyPr wrap="square">
            <a:spAutoFit/>
          </a:bodyPr>
          <a:lstStyle/>
          <a:p>
            <a:pPr marL="0" indent="0">
              <a:buNone/>
            </a:pPr>
            <a:r>
              <a:rPr lang="en-GB" sz="1400" b="1" dirty="0">
                <a:solidFill>
                  <a:srgbClr val="005172"/>
                </a:solidFill>
                <a:latin typeface="Network Rail Sans" panose="02000000040000020004" pitchFamily="50" charset="0"/>
                <a:cs typeface="Arial" panose="020B0604020202020204" pitchFamily="34" charset="0"/>
              </a:rPr>
              <a:t>Cancellation definition</a:t>
            </a:r>
          </a:p>
        </p:txBody>
      </p:sp>
    </p:spTree>
    <p:extLst>
      <p:ext uri="{BB962C8B-B14F-4D97-AF65-F5344CB8AC3E}">
        <p14:creationId xmlns:p14="http://schemas.microsoft.com/office/powerpoint/2010/main" val="184277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7460F-B45F-7734-88BE-F80EFA281FE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9FA13105-A726-0FDA-F104-EC2438733EC7}"/>
              </a:ext>
            </a:extLst>
          </p:cNvPr>
          <p:cNvSpPr txBox="1">
            <a:spLocks/>
          </p:cNvSpPr>
          <p:nvPr/>
        </p:nvSpPr>
        <p:spPr>
          <a:xfrm>
            <a:off x="345508" y="41456"/>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Capacity based disruption planned performance metric</a:t>
            </a:r>
          </a:p>
        </p:txBody>
      </p:sp>
      <p:grpSp>
        <p:nvGrpSpPr>
          <p:cNvPr id="68" name="Group 67">
            <a:extLst>
              <a:ext uri="{FF2B5EF4-FFF2-40B4-BE49-F238E27FC236}">
                <a16:creationId xmlns:a16="http://schemas.microsoft.com/office/drawing/2014/main" id="{BB361B0A-2E01-D13E-AB6C-46C92A106078}"/>
              </a:ext>
            </a:extLst>
          </p:cNvPr>
          <p:cNvGrpSpPr/>
          <p:nvPr/>
        </p:nvGrpSpPr>
        <p:grpSpPr>
          <a:xfrm>
            <a:off x="79218" y="1503958"/>
            <a:ext cx="4358828" cy="4587242"/>
            <a:chOff x="611301" y="1494845"/>
            <a:chExt cx="3600004" cy="4052885"/>
          </a:xfrm>
        </p:grpSpPr>
        <p:sp>
          <p:nvSpPr>
            <p:cNvPr id="76" name="Shape 2">
              <a:extLst>
                <a:ext uri="{FF2B5EF4-FFF2-40B4-BE49-F238E27FC236}">
                  <a16:creationId xmlns:a16="http://schemas.microsoft.com/office/drawing/2014/main" id="{D9E33092-ADD9-A335-5E36-0F93FD9271E2}"/>
                </a:ext>
              </a:extLst>
            </p:cNvPr>
            <p:cNvSpPr/>
            <p:nvPr/>
          </p:nvSpPr>
          <p:spPr>
            <a:xfrm>
              <a:off x="611305" y="1494845"/>
              <a:ext cx="3600000" cy="4052884"/>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77" name="Shape 3">
              <a:extLst>
                <a:ext uri="{FF2B5EF4-FFF2-40B4-BE49-F238E27FC236}">
                  <a16:creationId xmlns:a16="http://schemas.microsoft.com/office/drawing/2014/main" id="{FB67E609-E743-B5AF-B1D1-760619E13409}"/>
                </a:ext>
              </a:extLst>
            </p:cNvPr>
            <p:cNvSpPr/>
            <p:nvPr/>
          </p:nvSpPr>
          <p:spPr>
            <a:xfrm>
              <a:off x="611301" y="1494846"/>
              <a:ext cx="228100" cy="4052884"/>
            </a:xfrm>
            <a:prstGeom prst="rect">
              <a:avLst/>
            </a:prstGeom>
            <a:solidFill>
              <a:schemeClr val="accent3">
                <a:lumMod val="25000"/>
              </a:schemeClr>
            </a:solidFill>
            <a:ln>
              <a:solidFill>
                <a:schemeClr val="accent3">
                  <a:lumMod val="25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55" name="Text 8">
            <a:extLst>
              <a:ext uri="{FF2B5EF4-FFF2-40B4-BE49-F238E27FC236}">
                <a16:creationId xmlns:a16="http://schemas.microsoft.com/office/drawing/2014/main" id="{F15896D9-D0D4-669E-35B1-85196B9D964D}"/>
              </a:ext>
            </a:extLst>
          </p:cNvPr>
          <p:cNvSpPr/>
          <p:nvPr/>
        </p:nvSpPr>
        <p:spPr>
          <a:xfrm>
            <a:off x="461929" y="1589474"/>
            <a:ext cx="2739213" cy="1415772"/>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mj-lt"/>
              <a:buAutoNum type="arabicPeriod"/>
            </a:pPr>
            <a:r>
              <a:rPr lang="en-US" sz="1400" b="1">
                <a:latin typeface="Network Rail Sans" panose="02000000040000020004" pitchFamily="2" charset="0"/>
              </a:rPr>
              <a:t>Capacity based disruption</a:t>
            </a:r>
          </a:p>
          <a:p>
            <a:pPr marL="342900" indent="-342900">
              <a:buFont typeface="+mj-lt"/>
              <a:buAutoNum type="arabicPeriod"/>
            </a:pPr>
            <a:endParaRPr lang="en-US" sz="1200" b="1">
              <a:latin typeface="Network Rail Sans" panose="02000000040000020004" pitchFamily="2" charset="0"/>
            </a:endParaRPr>
          </a:p>
          <a:p>
            <a:r>
              <a:rPr lang="en-GB" sz="1200" i="1">
                <a:latin typeface="Network Rail Sans" panose="02000000040000020004" pitchFamily="2" charset="0"/>
              </a:rPr>
              <a:t>Measures planned disruption based on the proportion of capacity impacted within a specific route section. Payments are scaled from the baseline level which represents full closure.</a:t>
            </a:r>
          </a:p>
        </p:txBody>
      </p:sp>
      <p:sp>
        <p:nvSpPr>
          <p:cNvPr id="4" name="Text 8">
            <a:extLst>
              <a:ext uri="{FF2B5EF4-FFF2-40B4-BE49-F238E27FC236}">
                <a16:creationId xmlns:a16="http://schemas.microsoft.com/office/drawing/2014/main" id="{1E3BDF96-7DFA-DF5B-FE41-80535484BCCE}"/>
              </a:ext>
            </a:extLst>
          </p:cNvPr>
          <p:cNvSpPr/>
          <p:nvPr/>
        </p:nvSpPr>
        <p:spPr>
          <a:xfrm>
            <a:off x="345508" y="3090762"/>
            <a:ext cx="4092537" cy="3046988"/>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a:latin typeface="Network Rail Sans" panose="02000000040000020004" pitchFamily="2" charset="0"/>
              </a:rPr>
              <a:t>Potential benefits:</a:t>
            </a:r>
          </a:p>
          <a:p>
            <a:pPr marL="171450" indent="-171450">
              <a:buFont typeface="Arial" panose="020B0604020202020204" pitchFamily="34" charset="0"/>
              <a:buChar char="•"/>
            </a:pPr>
            <a:r>
              <a:rPr lang="en-GB" sz="1200">
                <a:latin typeface="Network Rail Sans" panose="02000000040000020004" pitchFamily="2" charset="0"/>
              </a:rPr>
              <a:t>Measures disruption at strategic route section level, reflecting capacity lost due to the planned disruption.</a:t>
            </a:r>
          </a:p>
          <a:p>
            <a:pPr marL="171450" indent="-171450">
              <a:buFont typeface="Arial" panose="020B0604020202020204" pitchFamily="34" charset="0"/>
              <a:buChar char="•"/>
            </a:pPr>
            <a:r>
              <a:rPr lang="en-GB" sz="1200">
                <a:latin typeface="Network Rail Sans" panose="02000000040000020004" pitchFamily="2" charset="0"/>
              </a:rPr>
              <a:t>Provides clear incentive to maintain higher levels of network availability. </a:t>
            </a:r>
          </a:p>
          <a:p>
            <a:pPr marL="171450" indent="-171450">
              <a:buFont typeface="Arial" panose="020B0604020202020204" pitchFamily="34" charset="0"/>
              <a:buChar char="•"/>
            </a:pPr>
            <a:r>
              <a:rPr lang="en-GB" sz="1200">
                <a:latin typeface="Network Rail Sans" panose="02000000040000020004" pitchFamily="2" charset="0"/>
              </a:rPr>
              <a:t>Thresholds at different levels of route section availability can be considered to reflect the non-linear impacts of disruption (i.e. less availability, = more significant the impact)</a:t>
            </a:r>
          </a:p>
          <a:p>
            <a:pPr marL="171450" indent="-171450">
              <a:buFont typeface="Arial" panose="020B0604020202020204" pitchFamily="34" charset="0"/>
              <a:buChar char="•"/>
            </a:pPr>
            <a:endParaRPr lang="en-US" sz="1200" b="1">
              <a:latin typeface="Network Rail Sans" panose="02000000040000020004" pitchFamily="2" charset="0"/>
            </a:endParaRPr>
          </a:p>
          <a:p>
            <a:r>
              <a:rPr lang="en-US" sz="1200" b="1">
                <a:latin typeface="Network Rail Sans" panose="02000000040000020004" pitchFamily="2" charset="0"/>
              </a:rPr>
              <a:t>Potential drawbacks:</a:t>
            </a:r>
          </a:p>
          <a:p>
            <a:pPr marL="171450" indent="-171450">
              <a:buFont typeface="Arial" panose="020B0604020202020204" pitchFamily="34" charset="0"/>
              <a:buChar char="•"/>
            </a:pPr>
            <a:r>
              <a:rPr lang="en-US" sz="1200">
                <a:latin typeface="Network Rail Sans" panose="02000000040000020004" pitchFamily="2" charset="0"/>
              </a:rPr>
              <a:t>Less intuitive than other options. </a:t>
            </a:r>
          </a:p>
          <a:p>
            <a:pPr marL="171450" indent="-171450">
              <a:buFont typeface="Arial" panose="020B0604020202020204" pitchFamily="34" charset="0"/>
              <a:buChar char="•"/>
            </a:pPr>
            <a:r>
              <a:rPr lang="en-US" sz="1200">
                <a:latin typeface="Network Rail Sans" panose="02000000040000020004" pitchFamily="2" charset="0"/>
              </a:rPr>
              <a:t>Requires robust measurement of availability in different route sections.</a:t>
            </a:r>
          </a:p>
          <a:p>
            <a:pPr marL="171450" indent="-171450">
              <a:buFont typeface="Arial" panose="020B0604020202020204" pitchFamily="34" charset="0"/>
              <a:buChar char="•"/>
            </a:pPr>
            <a:r>
              <a:rPr lang="en-US" sz="1200">
                <a:latin typeface="Network Rail Sans" panose="02000000040000020004" pitchFamily="2" charset="0"/>
              </a:rPr>
              <a:t>Will need to determine the cost of different route section availability impacts.</a:t>
            </a:r>
          </a:p>
        </p:txBody>
      </p:sp>
      <p:grpSp>
        <p:nvGrpSpPr>
          <p:cNvPr id="17" name="Group 16">
            <a:extLst>
              <a:ext uri="{FF2B5EF4-FFF2-40B4-BE49-F238E27FC236}">
                <a16:creationId xmlns:a16="http://schemas.microsoft.com/office/drawing/2014/main" id="{B7C98AAE-ABB4-C22B-8A70-1B9A406B1C6D}"/>
              </a:ext>
            </a:extLst>
          </p:cNvPr>
          <p:cNvGrpSpPr/>
          <p:nvPr/>
        </p:nvGrpSpPr>
        <p:grpSpPr>
          <a:xfrm>
            <a:off x="4597357" y="3191537"/>
            <a:ext cx="7301901" cy="2899662"/>
            <a:chOff x="5322178" y="1488658"/>
            <a:chExt cx="7584900" cy="2823243"/>
          </a:xfrm>
        </p:grpSpPr>
        <p:pic>
          <p:nvPicPr>
            <p:cNvPr id="50" name="Graphique 33" descr="Close avec un remplissage uni">
              <a:extLst>
                <a:ext uri="{FF2B5EF4-FFF2-40B4-BE49-F238E27FC236}">
                  <a16:creationId xmlns:a16="http://schemas.microsoft.com/office/drawing/2014/main" id="{3A940407-3DF6-0531-419B-D0959D5BCF2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18204" y="1488658"/>
              <a:ext cx="369332" cy="369332"/>
            </a:xfrm>
            <a:prstGeom prst="rect">
              <a:avLst/>
            </a:prstGeom>
          </p:spPr>
        </p:pic>
        <p:grpSp>
          <p:nvGrpSpPr>
            <p:cNvPr id="5" name="Group 4">
              <a:extLst>
                <a:ext uri="{FF2B5EF4-FFF2-40B4-BE49-F238E27FC236}">
                  <a16:creationId xmlns:a16="http://schemas.microsoft.com/office/drawing/2014/main" id="{7162EB28-D804-F63E-D7AD-F6D60700B903}"/>
                </a:ext>
              </a:extLst>
            </p:cNvPr>
            <p:cNvGrpSpPr/>
            <p:nvPr/>
          </p:nvGrpSpPr>
          <p:grpSpPr>
            <a:xfrm>
              <a:off x="5322178" y="1488658"/>
              <a:ext cx="2361600" cy="2823243"/>
              <a:chOff x="8396868" y="2455734"/>
              <a:chExt cx="3436544" cy="2133017"/>
            </a:xfrm>
          </p:grpSpPr>
          <p:sp>
            <p:nvSpPr>
              <p:cNvPr id="6" name="Freeform: Shape 4">
                <a:extLst>
                  <a:ext uri="{FF2B5EF4-FFF2-40B4-BE49-F238E27FC236}">
                    <a16:creationId xmlns:a16="http://schemas.microsoft.com/office/drawing/2014/main" id="{8FB0B312-7A6D-90BE-B346-227B74F4CEFB}"/>
                  </a:ext>
                </a:extLst>
              </p:cNvPr>
              <p:cNvSpPr/>
              <p:nvPr/>
            </p:nvSpPr>
            <p:spPr>
              <a:xfrm>
                <a:off x="8396868" y="2713319"/>
                <a:ext cx="3436544" cy="1875432"/>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200" i="1" dirty="0">
                    <a:solidFill>
                      <a:schemeClr val="tx1"/>
                    </a:solidFill>
                    <a:latin typeface="Network Rail Sans" panose="02000000040000020004" pitchFamily="2" charset="0"/>
                    <a:ea typeface="Calibri" pitchFamily="34" charset="-122"/>
                    <a:cs typeface="Calibri" pitchFamily="34" charset="-120"/>
                  </a:rPr>
                  <a:t>Would measuring by capacity lost provide a clear and meaningful measurement of planned disruption? </a:t>
                </a:r>
              </a:p>
              <a:p>
                <a:pPr marL="228600" indent="-228600" fontAlgn="base">
                  <a:spcBef>
                    <a:spcPts val="1200"/>
                  </a:spcBef>
                  <a:buFont typeface="+mj-lt"/>
                  <a:buAutoNum type="arabicPeriod"/>
                  <a:defRPr/>
                </a:pPr>
                <a:r>
                  <a:rPr lang="en-US" sz="1200" i="1" dirty="0">
                    <a:solidFill>
                      <a:schemeClr val="tx1"/>
                    </a:solidFill>
                    <a:latin typeface="Network Rail Sans" panose="02000000040000020004" pitchFamily="2" charset="0"/>
                    <a:ea typeface="Calibri" pitchFamily="34" charset="-122"/>
                    <a:cs typeface="Calibri" pitchFamily="34" charset="-120"/>
                  </a:rPr>
                  <a:t>Does this approach risk losing sight of the impact to individual services?</a:t>
                </a:r>
              </a:p>
            </p:txBody>
          </p:sp>
          <p:sp>
            <p:nvSpPr>
              <p:cNvPr id="7" name="Freeform: Shape 7">
                <a:extLst>
                  <a:ext uri="{FF2B5EF4-FFF2-40B4-BE49-F238E27FC236}">
                    <a16:creationId xmlns:a16="http://schemas.microsoft.com/office/drawing/2014/main" id="{FCE3D469-C9D8-4E2E-1AFB-8A77E5307FE2}"/>
                  </a:ext>
                </a:extLst>
              </p:cNvPr>
              <p:cNvSpPr/>
              <p:nvPr/>
            </p:nvSpPr>
            <p:spPr>
              <a:xfrm>
                <a:off x="8396868" y="2455734"/>
                <a:ext cx="3436544" cy="364053"/>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Metric effectiveness</a:t>
                </a:r>
              </a:p>
            </p:txBody>
          </p:sp>
        </p:grpSp>
        <p:grpSp>
          <p:nvGrpSpPr>
            <p:cNvPr id="8" name="Group 7">
              <a:extLst>
                <a:ext uri="{FF2B5EF4-FFF2-40B4-BE49-F238E27FC236}">
                  <a16:creationId xmlns:a16="http://schemas.microsoft.com/office/drawing/2014/main" id="{28C2585D-F015-C924-9410-777561F7A474}"/>
                </a:ext>
              </a:extLst>
            </p:cNvPr>
            <p:cNvGrpSpPr/>
            <p:nvPr/>
          </p:nvGrpSpPr>
          <p:grpSpPr>
            <a:xfrm>
              <a:off x="7935206" y="1488658"/>
              <a:ext cx="2360222" cy="2822400"/>
              <a:chOff x="8396868" y="2455733"/>
              <a:chExt cx="3436544" cy="3607302"/>
            </a:xfrm>
          </p:grpSpPr>
          <p:sp>
            <p:nvSpPr>
              <p:cNvPr id="9" name="Freeform: Shape 4">
                <a:extLst>
                  <a:ext uri="{FF2B5EF4-FFF2-40B4-BE49-F238E27FC236}">
                    <a16:creationId xmlns:a16="http://schemas.microsoft.com/office/drawing/2014/main" id="{5D1C0256-5BBB-87D3-4CC6-5528BE4EA841}"/>
                  </a:ext>
                </a:extLst>
              </p:cNvPr>
              <p:cNvSpPr/>
              <p:nvPr/>
            </p:nvSpPr>
            <p:spPr>
              <a:xfrm>
                <a:off x="8396868" y="2585834"/>
                <a:ext cx="3436544" cy="3477201"/>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3"/>
                  <a:defRPr/>
                </a:pPr>
                <a:r>
                  <a:rPr lang="en-GB" sz="1200" i="1" dirty="0">
                    <a:solidFill>
                      <a:schemeClr val="tx1"/>
                    </a:solidFill>
                    <a:latin typeface="Network Rail Sans" panose="02000000040000020004" pitchFamily="2" charset="0"/>
                    <a:ea typeface="Calibri" pitchFamily="34" charset="-122"/>
                    <a:cs typeface="Calibri" pitchFamily="34" charset="-120"/>
                  </a:rPr>
                  <a:t>Would a tiered approach to capacity loss provide a clear way of distinguishing different levels of disruption?</a:t>
                </a:r>
              </a:p>
              <a:p>
                <a:pPr marL="228600" indent="-228600" fontAlgn="base">
                  <a:spcBef>
                    <a:spcPts val="1200"/>
                  </a:spcBef>
                  <a:buFont typeface="+mj-lt"/>
                  <a:buAutoNum type="arabicPeriod" startAt="3"/>
                  <a:defRPr/>
                </a:pPr>
                <a:endParaRPr lang="en-US" sz="1200" i="1" dirty="0">
                  <a:solidFill>
                    <a:schemeClr val="tx1"/>
                  </a:solidFill>
                  <a:latin typeface="Network Rail Sans" panose="02000000040000020004" pitchFamily="2" charset="0"/>
                  <a:ea typeface="Calibri" pitchFamily="34" charset="-122"/>
                  <a:cs typeface="Calibri" pitchFamily="34" charset="-120"/>
                </a:endParaRPr>
              </a:p>
            </p:txBody>
          </p:sp>
          <p:sp>
            <p:nvSpPr>
              <p:cNvPr id="10" name="Freeform: Shape 7">
                <a:extLst>
                  <a:ext uri="{FF2B5EF4-FFF2-40B4-BE49-F238E27FC236}">
                    <a16:creationId xmlns:a16="http://schemas.microsoft.com/office/drawing/2014/main" id="{DA26E725-6637-4306-3C14-BC3C9D5BC210}"/>
                  </a:ext>
                </a:extLst>
              </p:cNvPr>
              <p:cNvSpPr/>
              <p:nvPr/>
            </p:nvSpPr>
            <p:spPr>
              <a:xfrm>
                <a:off x="8396868" y="2455733"/>
                <a:ext cx="3436544" cy="596873"/>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dirty="0">
                    <a:solidFill>
                      <a:schemeClr val="bg1"/>
                    </a:solidFill>
                    <a:latin typeface="Network Rail Sans" panose="02000000040000020004" pitchFamily="2" charset="0"/>
                  </a:rPr>
                  <a:t>Tiered approach</a:t>
                </a:r>
              </a:p>
            </p:txBody>
          </p:sp>
        </p:grpSp>
        <p:grpSp>
          <p:nvGrpSpPr>
            <p:cNvPr id="11" name="Group 10">
              <a:extLst>
                <a:ext uri="{FF2B5EF4-FFF2-40B4-BE49-F238E27FC236}">
                  <a16:creationId xmlns:a16="http://schemas.microsoft.com/office/drawing/2014/main" id="{DCE716D3-BFB5-CC10-8405-A45AA858BC6A}"/>
                </a:ext>
              </a:extLst>
            </p:cNvPr>
            <p:cNvGrpSpPr/>
            <p:nvPr/>
          </p:nvGrpSpPr>
          <p:grpSpPr>
            <a:xfrm>
              <a:off x="10546856" y="1488658"/>
              <a:ext cx="2360222" cy="2822400"/>
              <a:chOff x="8396868" y="2455734"/>
              <a:chExt cx="3436544" cy="2193168"/>
            </a:xfrm>
          </p:grpSpPr>
          <p:sp>
            <p:nvSpPr>
              <p:cNvPr id="12" name="Freeform: Shape 4">
                <a:extLst>
                  <a:ext uri="{FF2B5EF4-FFF2-40B4-BE49-F238E27FC236}">
                    <a16:creationId xmlns:a16="http://schemas.microsoft.com/office/drawing/2014/main" id="{74CC0685-2BF1-5276-7E9C-DE4E00F02C1D}"/>
                  </a:ext>
                </a:extLst>
              </p:cNvPr>
              <p:cNvSpPr/>
              <p:nvPr/>
            </p:nvSpPr>
            <p:spPr>
              <a:xfrm>
                <a:off x="8396868" y="2585834"/>
                <a:ext cx="3436544" cy="2063068"/>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4"/>
                  <a:defRPr/>
                </a:pPr>
                <a:r>
                  <a:rPr lang="en-US" sz="1200" i="1" dirty="0">
                    <a:solidFill>
                      <a:schemeClr val="tx1"/>
                    </a:solidFill>
                    <a:latin typeface="Network Rail Sans" panose="02000000040000020004" pitchFamily="2" charset="0"/>
                    <a:ea typeface="Calibri" pitchFamily="34" charset="-122"/>
                    <a:cs typeface="Calibri" pitchFamily="34" charset="-120"/>
                  </a:rPr>
                  <a:t>Could this approach encourage maintaining a greater level of network availability to passengers?</a:t>
                </a:r>
              </a:p>
            </p:txBody>
          </p:sp>
          <p:sp>
            <p:nvSpPr>
              <p:cNvPr id="13" name="Freeform: Shape 7">
                <a:extLst>
                  <a:ext uri="{FF2B5EF4-FFF2-40B4-BE49-F238E27FC236}">
                    <a16:creationId xmlns:a16="http://schemas.microsoft.com/office/drawing/2014/main" id="{9C01548F-1A1C-717D-0BB5-F1FF22C1AAFE}"/>
                  </a:ext>
                </a:extLst>
              </p:cNvPr>
              <p:cNvSpPr/>
              <p:nvPr/>
            </p:nvSpPr>
            <p:spPr>
              <a:xfrm>
                <a:off x="8396868" y="2455734"/>
                <a:ext cx="3436544" cy="415684"/>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Linking outcomes</a:t>
                </a:r>
              </a:p>
            </p:txBody>
          </p:sp>
        </p:grpSp>
      </p:grpSp>
      <p:sp>
        <p:nvSpPr>
          <p:cNvPr id="19" name="TextBox 18">
            <a:extLst>
              <a:ext uri="{FF2B5EF4-FFF2-40B4-BE49-F238E27FC236}">
                <a16:creationId xmlns:a16="http://schemas.microsoft.com/office/drawing/2014/main" id="{0FD101C9-A542-6450-ABC3-1D8529DC30FD}"/>
              </a:ext>
            </a:extLst>
          </p:cNvPr>
          <p:cNvSpPr txBox="1"/>
          <p:nvPr/>
        </p:nvSpPr>
        <p:spPr>
          <a:xfrm>
            <a:off x="4673981" y="1332155"/>
            <a:ext cx="3306848" cy="307777"/>
          </a:xfrm>
          <a:prstGeom prst="rect">
            <a:avLst/>
          </a:prstGeom>
          <a:noFill/>
        </p:spPr>
        <p:txBody>
          <a:bodyPr wrap="square">
            <a:spAutoFit/>
          </a:bodyPr>
          <a:lstStyle/>
          <a:p>
            <a:pPr marL="0" indent="0">
              <a:buNone/>
            </a:pPr>
            <a:r>
              <a:rPr lang="en-GB" sz="1400" b="1" dirty="0">
                <a:solidFill>
                  <a:srgbClr val="005172"/>
                </a:solidFill>
                <a:latin typeface="Network Rail Sans" panose="02000000040000020004" pitchFamily="50" charset="0"/>
                <a:cs typeface="Arial" panose="020B0604020202020204" pitchFamily="34" charset="0"/>
              </a:rPr>
              <a:t>Capacity based disruption example</a:t>
            </a:r>
          </a:p>
        </p:txBody>
      </p:sp>
      <p:grpSp>
        <p:nvGrpSpPr>
          <p:cNvPr id="27" name="Group 26">
            <a:extLst>
              <a:ext uri="{FF2B5EF4-FFF2-40B4-BE49-F238E27FC236}">
                <a16:creationId xmlns:a16="http://schemas.microsoft.com/office/drawing/2014/main" id="{7F6AE0E1-1158-C55C-DDB5-62D7E8CAE3CF}"/>
              </a:ext>
            </a:extLst>
          </p:cNvPr>
          <p:cNvGrpSpPr/>
          <p:nvPr/>
        </p:nvGrpSpPr>
        <p:grpSpPr>
          <a:xfrm>
            <a:off x="4544577" y="1724966"/>
            <a:ext cx="8182123" cy="1340274"/>
            <a:chOff x="4724110" y="1664972"/>
            <a:chExt cx="8182123" cy="1340274"/>
          </a:xfrm>
        </p:grpSpPr>
        <p:grpSp>
          <p:nvGrpSpPr>
            <p:cNvPr id="2" name="Group 1">
              <a:extLst>
                <a:ext uri="{FF2B5EF4-FFF2-40B4-BE49-F238E27FC236}">
                  <a16:creationId xmlns:a16="http://schemas.microsoft.com/office/drawing/2014/main" id="{871B1DF9-A519-C257-C86E-A66969FE82B0}"/>
                </a:ext>
              </a:extLst>
            </p:cNvPr>
            <p:cNvGrpSpPr/>
            <p:nvPr/>
          </p:nvGrpSpPr>
          <p:grpSpPr>
            <a:xfrm>
              <a:off x="4724110" y="1664972"/>
              <a:ext cx="7568199" cy="1340274"/>
              <a:chOff x="12192000" y="1931237"/>
              <a:chExt cx="7479326" cy="1340274"/>
            </a:xfrm>
          </p:grpSpPr>
          <p:grpSp>
            <p:nvGrpSpPr>
              <p:cNvPr id="14" name="Group 13">
                <a:extLst>
                  <a:ext uri="{FF2B5EF4-FFF2-40B4-BE49-F238E27FC236}">
                    <a16:creationId xmlns:a16="http://schemas.microsoft.com/office/drawing/2014/main" id="{82E94435-4AFF-1137-C9F9-64E34338F9F2}"/>
                  </a:ext>
                </a:extLst>
              </p:cNvPr>
              <p:cNvGrpSpPr/>
              <p:nvPr/>
            </p:nvGrpSpPr>
            <p:grpSpPr>
              <a:xfrm>
                <a:off x="12192000" y="1931237"/>
                <a:ext cx="7479326" cy="1340274"/>
                <a:chOff x="611301" y="1735288"/>
                <a:chExt cx="8806123" cy="3676890"/>
              </a:xfrm>
            </p:grpSpPr>
            <p:sp>
              <p:nvSpPr>
                <p:cNvPr id="16" name="Shape 2">
                  <a:extLst>
                    <a:ext uri="{FF2B5EF4-FFF2-40B4-BE49-F238E27FC236}">
                      <a16:creationId xmlns:a16="http://schemas.microsoft.com/office/drawing/2014/main" id="{DCFBD8AA-310E-A3D1-51E7-498381F45948}"/>
                    </a:ext>
                  </a:extLst>
                </p:cNvPr>
                <p:cNvSpPr/>
                <p:nvPr/>
              </p:nvSpPr>
              <p:spPr>
                <a:xfrm>
                  <a:off x="611303" y="1735291"/>
                  <a:ext cx="8806121" cy="3676887"/>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18" name="Shape 3">
                  <a:extLst>
                    <a:ext uri="{FF2B5EF4-FFF2-40B4-BE49-F238E27FC236}">
                      <a16:creationId xmlns:a16="http://schemas.microsoft.com/office/drawing/2014/main" id="{B69ADFAC-469D-68C4-EE6F-B1A59D60E0CC}"/>
                    </a:ext>
                  </a:extLst>
                </p:cNvPr>
                <p:cNvSpPr/>
                <p:nvPr/>
              </p:nvSpPr>
              <p:spPr>
                <a:xfrm>
                  <a:off x="611301" y="1735288"/>
                  <a:ext cx="228100" cy="3676887"/>
                </a:xfrm>
                <a:prstGeom prst="rect">
                  <a:avLst/>
                </a:prstGeom>
                <a:solidFill>
                  <a:schemeClr val="accent3">
                    <a:lumMod val="50000"/>
                  </a:schemeClr>
                </a:solidFill>
                <a:ln>
                  <a:solidFill>
                    <a:schemeClr val="accent3">
                      <a:lumMod val="50000"/>
                    </a:schemeClr>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sp>
            <p:nvSpPr>
              <p:cNvPr id="15" name="TextBox 14">
                <a:extLst>
                  <a:ext uri="{FF2B5EF4-FFF2-40B4-BE49-F238E27FC236}">
                    <a16:creationId xmlns:a16="http://schemas.microsoft.com/office/drawing/2014/main" id="{2C8DDB57-0663-A138-1C18-FF4FDE7CA766}"/>
                  </a:ext>
                </a:extLst>
              </p:cNvPr>
              <p:cNvSpPr txBox="1"/>
              <p:nvPr/>
            </p:nvSpPr>
            <p:spPr>
              <a:xfrm>
                <a:off x="12385733" y="2149525"/>
                <a:ext cx="3419333" cy="938719"/>
              </a:xfrm>
              <a:prstGeom prst="rect">
                <a:avLst/>
              </a:prstGeom>
              <a:noFill/>
            </p:spPr>
            <p:txBody>
              <a:bodyPr wrap="square" rtlCol="0">
                <a:spAutoFit/>
              </a:bodyPr>
              <a:lstStyle/>
              <a:p>
                <a:pPr marL="171450" indent="-171450">
                  <a:buFont typeface="Arial" panose="020B0604020202020204" pitchFamily="34" charset="0"/>
                  <a:buChar char="•"/>
                </a:pPr>
                <a:r>
                  <a:rPr lang="en-GB" sz="1100" dirty="0">
                    <a:latin typeface="Network Rail Sans" panose="02000000040000020004" pitchFamily="2" charset="0"/>
                  </a:rPr>
                  <a:t>Baseline capacity is defined for a route.</a:t>
                </a:r>
              </a:p>
              <a:p>
                <a:pPr marL="171450" indent="-171450">
                  <a:buFont typeface="Arial" panose="020B0604020202020204" pitchFamily="34" charset="0"/>
                  <a:buChar char="•"/>
                </a:pPr>
                <a:endParaRPr lang="en-GB" sz="1100" dirty="0">
                  <a:latin typeface="Network Rail Sans" panose="02000000040000020004" pitchFamily="2" charset="0"/>
                </a:endParaRPr>
              </a:p>
              <a:p>
                <a:pPr marL="171450" indent="-171450">
                  <a:buFont typeface="Arial" panose="020B0604020202020204" pitchFamily="34" charset="0"/>
                  <a:buChar char="•"/>
                </a:pPr>
                <a:r>
                  <a:rPr lang="en-GB" sz="1100" dirty="0">
                    <a:latin typeface="Network Rail Sans" panose="02000000040000020004" pitchFamily="2" charset="0"/>
                  </a:rPr>
                  <a:t>Planned disruption reduces the available capacity.</a:t>
                </a:r>
              </a:p>
              <a:p>
                <a:pPr marL="171450" indent="-171450">
                  <a:buFont typeface="Arial" panose="020B0604020202020204" pitchFamily="34" charset="0"/>
                  <a:buChar char="•"/>
                </a:pPr>
                <a:endParaRPr lang="en-GB" sz="1100" dirty="0">
                  <a:latin typeface="Network Rail Sans" panose="02000000040000020004" pitchFamily="2" charset="0"/>
                </a:endParaRPr>
              </a:p>
              <a:p>
                <a:pPr marL="171450" indent="-171450">
                  <a:buFont typeface="Arial" panose="020B0604020202020204" pitchFamily="34" charset="0"/>
                  <a:buChar char="•"/>
                </a:pPr>
                <a:r>
                  <a:rPr lang="en-GB" sz="1100" dirty="0">
                    <a:latin typeface="Network Rail Sans" panose="02000000040000020004" pitchFamily="2" charset="0"/>
                  </a:rPr>
                  <a:t>Strategic route section still operational</a:t>
                </a:r>
              </a:p>
            </p:txBody>
          </p:sp>
        </p:grpSp>
        <p:cxnSp>
          <p:nvCxnSpPr>
            <p:cNvPr id="22" name="Straight Arrow Connector 21">
              <a:extLst>
                <a:ext uri="{FF2B5EF4-FFF2-40B4-BE49-F238E27FC236}">
                  <a16:creationId xmlns:a16="http://schemas.microsoft.com/office/drawing/2014/main" id="{B47A8166-4EE6-A71E-4BD2-BDE07DE81557}"/>
                </a:ext>
              </a:extLst>
            </p:cNvPr>
            <p:cNvCxnSpPr/>
            <p:nvPr/>
          </p:nvCxnSpPr>
          <p:spPr>
            <a:xfrm>
              <a:off x="7644653" y="2017059"/>
              <a:ext cx="18422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34798DA-41E0-D314-E298-FDB2CD14EA2E}"/>
                </a:ext>
              </a:extLst>
            </p:cNvPr>
            <p:cNvCxnSpPr>
              <a:cxnSpLocks/>
            </p:cNvCxnSpPr>
            <p:nvPr/>
          </p:nvCxnSpPr>
          <p:spPr>
            <a:xfrm>
              <a:off x="8180294" y="2377888"/>
              <a:ext cx="13066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4092D2B-EB97-E5DB-6E13-6B19F655E872}"/>
                </a:ext>
              </a:extLst>
            </p:cNvPr>
            <p:cNvSpPr txBox="1"/>
            <p:nvPr/>
          </p:nvSpPr>
          <p:spPr>
            <a:xfrm>
              <a:off x="9486900" y="1908528"/>
              <a:ext cx="3419333" cy="938719"/>
            </a:xfrm>
            <a:prstGeom prst="rect">
              <a:avLst/>
            </a:prstGeom>
            <a:noFill/>
          </p:spPr>
          <p:txBody>
            <a:bodyPr wrap="square" rtlCol="0">
              <a:spAutoFit/>
            </a:bodyPr>
            <a:lstStyle/>
            <a:p>
              <a:r>
                <a:rPr lang="en-GB" sz="1100" dirty="0">
                  <a:latin typeface="Network Rail Sans" panose="02000000040000020004" pitchFamily="2" charset="0"/>
                </a:rPr>
                <a:t>Strategic route section 1 – 100% Capacity</a:t>
              </a:r>
            </a:p>
            <a:p>
              <a:pPr marL="171450" indent="-171450">
                <a:buFont typeface="Arial" panose="020B0604020202020204" pitchFamily="34" charset="0"/>
                <a:buChar char="•"/>
              </a:pPr>
              <a:endParaRPr lang="en-GB" sz="1100" dirty="0">
                <a:latin typeface="Network Rail Sans" panose="02000000040000020004" pitchFamily="2" charset="0"/>
              </a:endParaRPr>
            </a:p>
            <a:p>
              <a:r>
                <a:rPr lang="en-GB" sz="1100" dirty="0">
                  <a:latin typeface="Network Rail Sans" panose="02000000040000020004" pitchFamily="2" charset="0"/>
                </a:rPr>
                <a:t>Planned disruption reduces capacity by 10%</a:t>
              </a:r>
            </a:p>
            <a:p>
              <a:pPr marL="171450" indent="-171450">
                <a:buFont typeface="Arial" panose="020B0604020202020204" pitchFamily="34" charset="0"/>
                <a:buChar char="•"/>
              </a:pPr>
              <a:endParaRPr lang="en-GB" sz="1100" dirty="0">
                <a:latin typeface="Network Rail Sans" panose="02000000040000020004" pitchFamily="2" charset="0"/>
              </a:endParaRPr>
            </a:p>
            <a:p>
              <a:r>
                <a:rPr lang="en-GB" sz="1100" dirty="0">
                  <a:latin typeface="Network Rail Sans" panose="02000000040000020004" pitchFamily="2" charset="0"/>
                </a:rPr>
                <a:t>90% capacity remained open.</a:t>
              </a:r>
            </a:p>
          </p:txBody>
        </p:sp>
      </p:grpSp>
      <p:cxnSp>
        <p:nvCxnSpPr>
          <p:cNvPr id="28" name="Straight Arrow Connector 27">
            <a:extLst>
              <a:ext uri="{FF2B5EF4-FFF2-40B4-BE49-F238E27FC236}">
                <a16:creationId xmlns:a16="http://schemas.microsoft.com/office/drawing/2014/main" id="{28809AE6-AB1D-1A4A-25C7-713921FAB2CE}"/>
              </a:ext>
            </a:extLst>
          </p:cNvPr>
          <p:cNvCxnSpPr>
            <a:cxnSpLocks/>
          </p:cNvCxnSpPr>
          <p:nvPr/>
        </p:nvCxnSpPr>
        <p:spPr>
          <a:xfrm>
            <a:off x="7382435" y="2791988"/>
            <a:ext cx="192493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4139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513-1CD5-E57D-50E5-2C4F059EBB0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B9549E0-0EDC-9048-8209-88C89BD92F09}"/>
              </a:ext>
            </a:extLst>
          </p:cNvPr>
          <p:cNvSpPr>
            <a:spLocks noGrp="1"/>
          </p:cNvSpPr>
          <p:nvPr>
            <p:ph type="body" sz="quarter" idx="13"/>
          </p:nvPr>
        </p:nvSpPr>
        <p:spPr/>
        <p:txBody>
          <a:bodyPr/>
          <a:lstStyle/>
          <a:p>
            <a:pPr algn="r"/>
            <a:r>
              <a:rPr lang="en-GB" sz="4400"/>
              <a:t>Next steps</a:t>
            </a:r>
          </a:p>
        </p:txBody>
      </p:sp>
      <p:sp>
        <p:nvSpPr>
          <p:cNvPr id="7" name="Text Placeholder 1">
            <a:extLst>
              <a:ext uri="{FF2B5EF4-FFF2-40B4-BE49-F238E27FC236}">
                <a16:creationId xmlns:a16="http://schemas.microsoft.com/office/drawing/2014/main" id="{E349E0A2-4907-8E7B-821B-314576561C1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828763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69DDBF8-7151-4641-048D-2B9042F310DD}"/>
              </a:ext>
            </a:extLst>
          </p:cNvPr>
          <p:cNvSpPr>
            <a:spLocks noGrp="1"/>
          </p:cNvSpPr>
          <p:nvPr>
            <p:ph type="body" sz="quarter" idx="14"/>
          </p:nvPr>
        </p:nvSpPr>
        <p:spPr>
          <a:xfrm>
            <a:off x="831185" y="1344957"/>
            <a:ext cx="5644736" cy="4444307"/>
          </a:xfrm>
        </p:spPr>
        <p:txBody>
          <a:bodyPr/>
          <a:lstStyle/>
          <a:p>
            <a:pPr marL="285750" indent="-285750">
              <a:spcBef>
                <a:spcPts val="600"/>
              </a:spcBef>
              <a:spcAft>
                <a:spcPts val="600"/>
              </a:spcAft>
              <a:buFont typeface="Courier New" panose="02070309020205020404" pitchFamily="49" charset="0"/>
              <a:buChar char="o"/>
            </a:pPr>
            <a:r>
              <a:rPr lang="en-GB" sz="1800"/>
              <a:t>We are in the early stages of developing future performance metrics to be used as part of the future performance schemes.</a:t>
            </a:r>
          </a:p>
          <a:p>
            <a:pPr marL="285750" indent="-285750">
              <a:spcBef>
                <a:spcPts val="600"/>
              </a:spcBef>
              <a:spcAft>
                <a:spcPts val="600"/>
              </a:spcAft>
              <a:buFont typeface="Courier New" panose="02070309020205020404" pitchFamily="49" charset="0"/>
              <a:buChar char="o"/>
            </a:pPr>
            <a:r>
              <a:rPr lang="en-GB" sz="1800"/>
              <a:t>Today’s session has been focussed on gathering industry feedback on metric options proposed, their structure, and how they could be used in practice. </a:t>
            </a:r>
          </a:p>
          <a:p>
            <a:pPr marL="285750" indent="-285750">
              <a:spcBef>
                <a:spcPts val="600"/>
              </a:spcBef>
              <a:spcAft>
                <a:spcPts val="600"/>
              </a:spcAft>
              <a:buFont typeface="Courier New" panose="02070309020205020404" pitchFamily="49" charset="0"/>
              <a:buChar char="o"/>
            </a:pPr>
            <a:r>
              <a:rPr lang="en-GB" sz="1800"/>
              <a:t>We will reflect on the feedback and discussions in this workshop when considering the metrics that could be used in a future performance scheme; developing initial policy proposals ahead of the formal consultation in April 2027. </a:t>
            </a:r>
          </a:p>
        </p:txBody>
      </p:sp>
      <p:sp>
        <p:nvSpPr>
          <p:cNvPr id="3" name="Slide Number Placeholder 2">
            <a:extLst>
              <a:ext uri="{FF2B5EF4-FFF2-40B4-BE49-F238E27FC236}">
                <a16:creationId xmlns:a16="http://schemas.microsoft.com/office/drawing/2014/main" id="{1C7BFA49-5B97-7179-FC9B-3EC83A536E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graphicFrame>
        <p:nvGraphicFramePr>
          <p:cNvPr id="5" name="Table 4">
            <a:extLst>
              <a:ext uri="{FF2B5EF4-FFF2-40B4-BE49-F238E27FC236}">
                <a16:creationId xmlns:a16="http://schemas.microsoft.com/office/drawing/2014/main" id="{76503D64-15F8-4C35-8D15-A27DE0C4DCFF}"/>
              </a:ext>
            </a:extLst>
          </p:cNvPr>
          <p:cNvGraphicFramePr>
            <a:graphicFrameLocks noGrp="1"/>
          </p:cNvGraphicFramePr>
          <p:nvPr>
            <p:extLst>
              <p:ext uri="{D42A27DB-BD31-4B8C-83A1-F6EECF244321}">
                <p14:modId xmlns:p14="http://schemas.microsoft.com/office/powerpoint/2010/main" val="4170728326"/>
              </p:ext>
            </p:extLst>
          </p:nvPr>
        </p:nvGraphicFramePr>
        <p:xfrm>
          <a:off x="6961953" y="767260"/>
          <a:ext cx="4796714" cy="3352800"/>
        </p:xfrm>
        <a:graphic>
          <a:graphicData uri="http://schemas.openxmlformats.org/drawingml/2006/table">
            <a:tbl>
              <a:tblPr firstRow="1" bandRow="1">
                <a:tableStyleId>{5C22544A-7EE6-4342-B048-85BDC9FD1C3A}</a:tableStyleId>
              </a:tblPr>
              <a:tblGrid>
                <a:gridCol w="4796714">
                  <a:extLst>
                    <a:ext uri="{9D8B030D-6E8A-4147-A177-3AD203B41FA5}">
                      <a16:colId xmlns:a16="http://schemas.microsoft.com/office/drawing/2014/main" val="3408449150"/>
                    </a:ext>
                  </a:extLst>
                </a:gridCol>
              </a:tblGrid>
              <a:tr h="482488">
                <a:tc>
                  <a:txBody>
                    <a:bodyPr/>
                    <a:lstStyle/>
                    <a:p>
                      <a:r>
                        <a:rPr lang="en-GB" sz="1400">
                          <a:latin typeface="Network Rail Sans" panose="02000000040000020004" pitchFamily="2" charset="0"/>
                        </a:rPr>
                        <a:t>Key dates / Look ahead – upcoming performance workshops </a:t>
                      </a:r>
                    </a:p>
                  </a:txBody>
                  <a:tcPr/>
                </a:tc>
                <a:extLst>
                  <a:ext uri="{0D108BD9-81ED-4DB2-BD59-A6C34878D82A}">
                    <a16:rowId xmlns:a16="http://schemas.microsoft.com/office/drawing/2014/main" val="3337840236"/>
                  </a:ext>
                </a:extLst>
              </a:tr>
              <a:tr h="424872">
                <a:tc>
                  <a:txBody>
                    <a:bodyPr/>
                    <a:lstStyle/>
                    <a:p>
                      <a:r>
                        <a:rPr lang="en-GB" sz="1400" b="1">
                          <a:latin typeface="Network Rail Sans" panose="02000000040000020004" pitchFamily="2" charset="0"/>
                        </a:rPr>
                        <a:t>Disruption outside of GBR’s control on 16 July</a:t>
                      </a:r>
                      <a:r>
                        <a:rPr lang="en-GB" sz="1400">
                          <a:latin typeface="Network Rail Sans" panose="02000000040000020004" pitchFamily="2" charset="0"/>
                        </a:rPr>
                        <a:t> – we will discuss options for defining disruption outside of GBR’s control in the context of performance schemes.</a:t>
                      </a:r>
                    </a:p>
                  </a:txBody>
                  <a:tcPr/>
                </a:tc>
                <a:extLst>
                  <a:ext uri="{0D108BD9-81ED-4DB2-BD59-A6C34878D82A}">
                    <a16:rowId xmlns:a16="http://schemas.microsoft.com/office/drawing/2014/main" val="188333954"/>
                  </a:ext>
                </a:extLst>
              </a:tr>
              <a:tr h="424872">
                <a:tc>
                  <a:txBody>
                    <a:bodyPr/>
                    <a:lstStyle/>
                    <a:p>
                      <a:r>
                        <a:rPr lang="en-GB" sz="1400" b="1">
                          <a:latin typeface="Network Rail Sans" panose="02000000040000020004" pitchFamily="2" charset="0"/>
                        </a:rPr>
                        <a:t>Performance Expectations and Granularity on 9 September</a:t>
                      </a:r>
                      <a:r>
                        <a:rPr lang="en-GB" sz="1400">
                          <a:latin typeface="Network Rail Sans" panose="02000000040000020004" pitchFamily="2" charset="0"/>
                        </a:rPr>
                        <a:t> – How to set performance expectations / targets within the schemes and at what level of granularity (e.g. operator, service group, service code etc.) the schemes could work at.</a:t>
                      </a:r>
                    </a:p>
                  </a:txBody>
                  <a:tcPr/>
                </a:tc>
                <a:extLst>
                  <a:ext uri="{0D108BD9-81ED-4DB2-BD59-A6C34878D82A}">
                    <a16:rowId xmlns:a16="http://schemas.microsoft.com/office/drawing/2014/main" val="1890758752"/>
                  </a:ext>
                </a:extLst>
              </a:tr>
              <a:tr h="424872">
                <a:tc>
                  <a:txBody>
                    <a:bodyPr/>
                    <a:lstStyle/>
                    <a:p>
                      <a:pPr marL="0" algn="l" defTabSz="914400" rtl="0" eaLnBrk="1" latinLnBrk="0" hangingPunct="1"/>
                      <a:r>
                        <a:rPr lang="en-GB" sz="1400" b="1" kern="1200">
                          <a:solidFill>
                            <a:schemeClr val="dk1"/>
                          </a:solidFill>
                          <a:latin typeface="Network Rail Sans" panose="02000000040000020004" pitchFamily="2" charset="0"/>
                          <a:ea typeface="+mn-ea"/>
                          <a:cs typeface="+mn-cs"/>
                        </a:rPr>
                        <a:t>Performance Scheme Additional Features on 22 September </a:t>
                      </a:r>
                      <a:r>
                        <a:rPr lang="en-GB" sz="1400" b="0" kern="1200">
                          <a:solidFill>
                            <a:schemeClr val="dk1"/>
                          </a:solidFill>
                          <a:latin typeface="Network Rail Sans" panose="02000000040000020004" pitchFamily="2" charset="0"/>
                          <a:ea typeface="+mn-ea"/>
                          <a:cs typeface="+mn-cs"/>
                        </a:rPr>
                        <a:t>– Covering any additional elements of the performance scheme which have not already been covered, such as annual caps, incident caps, performance zones / bandings, claims processes etc.</a:t>
                      </a:r>
                    </a:p>
                  </a:txBody>
                  <a:tcPr/>
                </a:tc>
                <a:extLst>
                  <a:ext uri="{0D108BD9-81ED-4DB2-BD59-A6C34878D82A}">
                    <a16:rowId xmlns:a16="http://schemas.microsoft.com/office/drawing/2014/main" val="1166138290"/>
                  </a:ext>
                </a:extLst>
              </a:tr>
            </a:tbl>
          </a:graphicData>
        </a:graphic>
      </p:graphicFrame>
      <p:sp>
        <p:nvSpPr>
          <p:cNvPr id="12" name="Text Placeholder 3">
            <a:extLst>
              <a:ext uri="{FF2B5EF4-FFF2-40B4-BE49-F238E27FC236}">
                <a16:creationId xmlns:a16="http://schemas.microsoft.com/office/drawing/2014/main" id="{83C10200-AA86-DCE7-EA5D-47A1A7EEA2A9}"/>
              </a:ext>
            </a:extLst>
          </p:cNvPr>
          <p:cNvSpPr txBox="1">
            <a:spLocks/>
          </p:cNvSpPr>
          <p:nvPr/>
        </p:nvSpPr>
        <p:spPr>
          <a:xfrm>
            <a:off x="626733" y="598359"/>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Summary and next steps</a:t>
            </a:r>
          </a:p>
        </p:txBody>
      </p:sp>
      <p:sp>
        <p:nvSpPr>
          <p:cNvPr id="13" name="Text Placeholder 2">
            <a:extLst>
              <a:ext uri="{FF2B5EF4-FFF2-40B4-BE49-F238E27FC236}">
                <a16:creationId xmlns:a16="http://schemas.microsoft.com/office/drawing/2014/main" id="{EC363CDF-42C2-A29A-8C9A-5C68A768F7B5}"/>
              </a:ext>
            </a:extLst>
          </p:cNvPr>
          <p:cNvSpPr txBox="1">
            <a:spLocks/>
          </p:cNvSpPr>
          <p:nvPr/>
        </p:nvSpPr>
        <p:spPr>
          <a:xfrm>
            <a:off x="6961953" y="4638220"/>
            <a:ext cx="4796714" cy="949650"/>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charges and performance workshops,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GBR's Charges and Performance Schemes</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223595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06E471-5789-4C47-597E-9E3F92088975}"/>
              </a:ext>
            </a:extLst>
          </p:cNvPr>
          <p:cNvSpPr>
            <a:spLocks noGrp="1"/>
          </p:cNvSpPr>
          <p:nvPr>
            <p:ph type="body" sz="quarter" idx="13"/>
          </p:nvPr>
        </p:nvSpPr>
        <p:spPr>
          <a:xfrm>
            <a:off x="0" y="2986241"/>
            <a:ext cx="6420573" cy="885517"/>
          </a:xfrm>
        </p:spPr>
        <p:txBody>
          <a:bodyPr/>
          <a:lstStyle/>
          <a:p>
            <a:pPr algn="r"/>
            <a:r>
              <a:rPr lang="en-GB" sz="4400"/>
              <a:t>Introduction and purpose </a:t>
            </a:r>
          </a:p>
        </p:txBody>
      </p:sp>
      <p:sp>
        <p:nvSpPr>
          <p:cNvPr id="7" name="Text Placeholder 1">
            <a:extLst>
              <a:ext uri="{FF2B5EF4-FFF2-40B4-BE49-F238E27FC236}">
                <a16:creationId xmlns:a16="http://schemas.microsoft.com/office/drawing/2014/main" id="{C83F3D44-D6D6-15FE-FBBF-6E7B1C3A1166}"/>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2567872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6BB6E9-FF68-DE02-3891-1FF70575FC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
        <p:nvSpPr>
          <p:cNvPr id="8" name="Text Placeholder 3">
            <a:extLst>
              <a:ext uri="{FF2B5EF4-FFF2-40B4-BE49-F238E27FC236}">
                <a16:creationId xmlns:a16="http://schemas.microsoft.com/office/drawing/2014/main" id="{4E7575D1-85B8-20B3-8E63-BF5FD5C716BF}"/>
              </a:ext>
            </a:extLst>
          </p:cNvPr>
          <p:cNvSpPr txBox="1">
            <a:spLocks/>
          </p:cNvSpPr>
          <p:nvPr/>
        </p:nvSpPr>
        <p:spPr>
          <a:xfrm>
            <a:off x="574474" y="606078"/>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How you can help shape GBR’s Charges Scheme and Performance Scheme Statements for FP1</a:t>
            </a:r>
          </a:p>
        </p:txBody>
      </p:sp>
      <p:sp>
        <p:nvSpPr>
          <p:cNvPr id="4" name="Text Placeholder 2">
            <a:extLst>
              <a:ext uri="{FF2B5EF4-FFF2-40B4-BE49-F238E27FC236}">
                <a16:creationId xmlns:a16="http://schemas.microsoft.com/office/drawing/2014/main" id="{FC54878A-EBBF-ED4D-ACE6-9B1BE02C47FC}"/>
              </a:ext>
            </a:extLst>
          </p:cNvPr>
          <p:cNvSpPr txBox="1">
            <a:spLocks/>
          </p:cNvSpPr>
          <p:nvPr/>
        </p:nvSpPr>
        <p:spPr>
          <a:xfrm>
            <a:off x="745882" y="5179410"/>
            <a:ext cx="11117288" cy="447892"/>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emerging proposals for charges and performance ,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https://www.networkrail.co.uk/industry-and-commercial/developing-gbrs-charges-and-performance-schemes/</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rPr>
              <a:t>If you have any questions or would like to discuss this further, you can contact the team via our dedicated inbox: </a:t>
            </a: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hlinkClick r:id="rId3"/>
              </a:rPr>
              <a:t>chargesandperformanceschemes@networkrail.co.uk</a:t>
            </a: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
        <p:nvSpPr>
          <p:cNvPr id="3" name="Text Placeholder 2">
            <a:extLst>
              <a:ext uri="{FF2B5EF4-FFF2-40B4-BE49-F238E27FC236}">
                <a16:creationId xmlns:a16="http://schemas.microsoft.com/office/drawing/2014/main" id="{1D52E286-1F5B-7F7B-4B0C-6F6075E83B65}"/>
              </a:ext>
            </a:extLst>
          </p:cNvPr>
          <p:cNvSpPr>
            <a:spLocks noGrp="1"/>
          </p:cNvSpPr>
          <p:nvPr>
            <p:ph type="body" sz="quarter" idx="14"/>
          </p:nvPr>
        </p:nvSpPr>
        <p:spPr>
          <a:xfrm>
            <a:off x="745882" y="1804744"/>
            <a:ext cx="10788458" cy="1737053"/>
          </a:xfrm>
        </p:spPr>
        <p:txBody>
          <a:bodyPr/>
          <a:lstStyle/>
          <a:p>
            <a:r>
              <a:rPr lang="en-GB" sz="1800" b="1"/>
              <a:t>Ways to get involved:</a:t>
            </a:r>
          </a:p>
          <a:p>
            <a:endParaRPr lang="en-GB" sz="1800" b="1"/>
          </a:p>
          <a:p>
            <a:pPr marL="285750" indent="-285750">
              <a:spcAft>
                <a:spcPts val="800"/>
              </a:spcAft>
              <a:buFont typeface="Arial" panose="020B0604020202020204" pitchFamily="34" charset="0"/>
              <a:buChar char="•"/>
            </a:pPr>
            <a:r>
              <a:rPr lang="en-GB" sz="1800"/>
              <a:t>Technical workshops on important charges and performance scheme topics.</a:t>
            </a:r>
          </a:p>
          <a:p>
            <a:pPr marL="285750" indent="-285750">
              <a:spcAft>
                <a:spcPts val="800"/>
              </a:spcAft>
              <a:buFont typeface="Arial" panose="020B0604020202020204" pitchFamily="34" charset="0"/>
              <a:buChar char="•"/>
            </a:pPr>
            <a:r>
              <a:rPr lang="en-GB" sz="1800"/>
              <a:t>Targeted engagement with freight, devolved bodies, open access, other infrastructure managers, and funders. </a:t>
            </a:r>
          </a:p>
          <a:p>
            <a:r>
              <a:rPr lang="en-GB" sz="1800" b="1"/>
              <a:t>We are committed to:</a:t>
            </a:r>
          </a:p>
          <a:p>
            <a:endParaRPr lang="en-GB" sz="1800"/>
          </a:p>
        </p:txBody>
      </p:sp>
      <p:graphicFrame>
        <p:nvGraphicFramePr>
          <p:cNvPr id="7" name="Diagram 6">
            <a:extLst>
              <a:ext uri="{FF2B5EF4-FFF2-40B4-BE49-F238E27FC236}">
                <a16:creationId xmlns:a16="http://schemas.microsoft.com/office/drawing/2014/main" id="{836CEFEF-35AC-3C76-D762-517FA16FD600}"/>
              </a:ext>
            </a:extLst>
          </p:cNvPr>
          <p:cNvGraphicFramePr/>
          <p:nvPr/>
        </p:nvGraphicFramePr>
        <p:xfrm>
          <a:off x="745882" y="3397552"/>
          <a:ext cx="10788458" cy="205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9339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7F49-DC60-36F2-8CB3-21F4696367D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24EA9261-9558-758E-02E5-F159C090355D}"/>
              </a:ext>
            </a:extLst>
          </p:cNvPr>
          <p:cNvSpPr txBox="1">
            <a:spLocks/>
          </p:cNvSpPr>
          <p:nvPr/>
        </p:nvSpPr>
        <p:spPr>
          <a:xfrm>
            <a:off x="573316" y="371074"/>
            <a:ext cx="10195088" cy="6352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Workshop purpose</a:t>
            </a:r>
          </a:p>
        </p:txBody>
      </p:sp>
      <p:sp>
        <p:nvSpPr>
          <p:cNvPr id="2" name="Text Placeholder 5">
            <a:extLst>
              <a:ext uri="{FF2B5EF4-FFF2-40B4-BE49-F238E27FC236}">
                <a16:creationId xmlns:a16="http://schemas.microsoft.com/office/drawing/2014/main" id="{21F5A795-893B-7C78-155B-0720C36EA92A}"/>
              </a:ext>
            </a:extLst>
          </p:cNvPr>
          <p:cNvSpPr txBox="1">
            <a:spLocks/>
          </p:cNvSpPr>
          <p:nvPr/>
        </p:nvSpPr>
        <p:spPr>
          <a:xfrm>
            <a:off x="573316" y="1527177"/>
            <a:ext cx="10847159" cy="3688624"/>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800"/>
              </a:spcAft>
              <a:buFont typeface="Wingdings" panose="05000000000000000000" pitchFamily="2" charset="2"/>
              <a:buChar char="Ø"/>
            </a:pPr>
            <a:r>
              <a:rPr lang="en-GB" sz="1600">
                <a:latin typeface="Network Rail Sans" panose="02000000040000020004" pitchFamily="2" charset="0"/>
              </a:rPr>
              <a:t>This workshop is part of our wider programme of work exploring options for GBR’s future performance schemes.</a:t>
            </a:r>
          </a:p>
          <a:p>
            <a:pPr>
              <a:spcBef>
                <a:spcPts val="600"/>
              </a:spcBef>
              <a:spcAft>
                <a:spcPts val="800"/>
              </a:spcAft>
              <a:buFont typeface="Wingdings" panose="05000000000000000000" pitchFamily="2" charset="2"/>
              <a:buChar char="Ø"/>
            </a:pPr>
            <a:r>
              <a:rPr lang="en-GB" sz="1600">
                <a:latin typeface="Network Rail Sans" panose="02000000040000020004" pitchFamily="2" charset="0"/>
              </a:rPr>
              <a:t>Today, our focus is on how we measure performance, and what metrics could be used in the performance schemes for planned and unplanned disruption for the passenger operator schemes.</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In the workshop we will: </a:t>
            </a:r>
          </a:p>
          <a:p>
            <a:pPr marL="800100" lvl="1" indent="-342900">
              <a:spcBef>
                <a:spcPts val="600"/>
              </a:spcBef>
              <a:spcAft>
                <a:spcPts val="800"/>
              </a:spcAft>
              <a:buFont typeface="+mj-lt"/>
              <a:buAutoNum type="arabicPeriod"/>
            </a:pPr>
            <a:r>
              <a:rPr lang="en-GB" sz="1600">
                <a:latin typeface="Network Rail Sans" panose="02000000040000020004" pitchFamily="2" charset="0"/>
              </a:rPr>
              <a:t>Discuss the context and principles when choosing an appropriate performance scheme metric.</a:t>
            </a:r>
          </a:p>
          <a:p>
            <a:pPr marL="800100" lvl="1" indent="-342900">
              <a:spcBef>
                <a:spcPts val="600"/>
              </a:spcBef>
              <a:spcAft>
                <a:spcPts val="800"/>
              </a:spcAft>
              <a:buFont typeface="+mj-lt"/>
              <a:buAutoNum type="arabicPeriod"/>
            </a:pPr>
            <a:r>
              <a:rPr lang="en-GB" sz="1600">
                <a:latin typeface="Network Rail Sans" panose="02000000040000020004" pitchFamily="2" charset="0"/>
              </a:rPr>
              <a:t>Review the current metrics that are used in the planned and unplanned performance schemes.</a:t>
            </a:r>
          </a:p>
          <a:p>
            <a:pPr marL="800100" lvl="1" indent="-342900">
              <a:spcBef>
                <a:spcPts val="600"/>
              </a:spcBef>
              <a:spcAft>
                <a:spcPts val="800"/>
              </a:spcAft>
              <a:buFont typeface="+mj-lt"/>
              <a:buAutoNum type="arabicPeriod"/>
            </a:pPr>
            <a:r>
              <a:rPr lang="en-GB" sz="1600">
                <a:latin typeface="Network Rail Sans" panose="02000000040000020004" pitchFamily="2" charset="0"/>
              </a:rPr>
              <a:t>Present a range of alternative options that could be considered for planned and unplanned performance schemes ahead of Funding Period 1 (FP1) and seek industry views on these.</a:t>
            </a:r>
          </a:p>
          <a:p>
            <a:pPr marL="800100" lvl="1" indent="-342900">
              <a:spcBef>
                <a:spcPts val="600"/>
              </a:spcBef>
              <a:spcAft>
                <a:spcPts val="800"/>
              </a:spcAft>
              <a:buFont typeface="+mj-lt"/>
              <a:buAutoNum type="arabicPeriod"/>
            </a:pPr>
            <a:r>
              <a:rPr lang="en-GB" sz="1600">
                <a:latin typeface="Network Rail Sans" panose="02000000040000020004" pitchFamily="2" charset="0"/>
              </a:rPr>
              <a:t>Set out our planned next steps.</a:t>
            </a:r>
          </a:p>
          <a:p>
            <a:pPr marL="342900" indent="-342900">
              <a:spcBef>
                <a:spcPts val="600"/>
              </a:spcBef>
              <a:spcAft>
                <a:spcPts val="800"/>
              </a:spcAft>
              <a:buFont typeface="Wingdings" panose="05000000000000000000" pitchFamily="2" charset="2"/>
              <a:buChar char="Ø"/>
            </a:pPr>
            <a:endParaRPr lang="en-GB" sz="1400">
              <a:latin typeface="Network Rail Sans" panose="02000000040000020004" pitchFamily="2" charset="0"/>
            </a:endParaRPr>
          </a:p>
          <a:p>
            <a:pPr marL="800100" lvl="1" indent="-342900">
              <a:spcBef>
                <a:spcPts val="600"/>
              </a:spcBef>
              <a:spcAft>
                <a:spcPts val="800"/>
              </a:spcAft>
              <a:buFont typeface="+mj-lt"/>
              <a:buAutoNum type="arabicPeriod"/>
            </a:pPr>
            <a:endParaRPr lang="en-GB" sz="1400">
              <a:latin typeface="Network Rail Sans" panose="02000000040000020004" pitchFamily="2" charset="0"/>
            </a:endParaRPr>
          </a:p>
        </p:txBody>
      </p:sp>
      <p:sp>
        <p:nvSpPr>
          <p:cNvPr id="4" name="Rectangle: Rounded Corners 3">
            <a:extLst>
              <a:ext uri="{FF2B5EF4-FFF2-40B4-BE49-F238E27FC236}">
                <a16:creationId xmlns:a16="http://schemas.microsoft.com/office/drawing/2014/main" id="{1AEBA94A-4240-E18B-B06E-02C317B81994}"/>
              </a:ext>
            </a:extLst>
          </p:cNvPr>
          <p:cNvSpPr/>
          <p:nvPr/>
        </p:nvSpPr>
        <p:spPr>
          <a:xfrm>
            <a:off x="573316" y="5736657"/>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caveat:</a:t>
            </a:r>
            <a:r>
              <a:rPr lang="en-GB" sz="1600" b="1">
                <a:solidFill>
                  <a:srgbClr val="FF0000"/>
                </a:solidFill>
                <a:latin typeface="Network Rail Sans" panose="02000000040000020004" pitchFamily="2" charset="0"/>
              </a:rPr>
              <a:t> </a:t>
            </a:r>
            <a:r>
              <a:rPr lang="en-GB" sz="1600">
                <a:solidFill>
                  <a:srgbClr val="FF0000"/>
                </a:solidFill>
                <a:latin typeface="Network Rail Sans" panose="02000000040000020004" pitchFamily="2" charset="0"/>
              </a:rPr>
              <a:t>All policy options discussed during the workshop carry no legal weight or commitment that they will come into effect. We are seeking industry views to help shape our proposals, ahead of formal consultation.</a:t>
            </a:r>
            <a:r>
              <a:rPr lang="en-GB" sz="1600" b="1" u="sng">
                <a:solidFill>
                  <a:srgbClr val="FF0000"/>
                </a:solidFill>
                <a:latin typeface="Network Rail Sans" panose="02000000040000020004" pitchFamily="2" charset="0"/>
              </a:rPr>
              <a:t> </a:t>
            </a:r>
          </a:p>
        </p:txBody>
      </p:sp>
    </p:spTree>
    <p:extLst>
      <p:ext uri="{BB962C8B-B14F-4D97-AF65-F5344CB8AC3E}">
        <p14:creationId xmlns:p14="http://schemas.microsoft.com/office/powerpoint/2010/main" val="214987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F7AC3-AA12-CBEF-B6D2-C07E3F6D1A54}"/>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716FDDDC-01AA-FD63-7A28-37F43D3F75BE}"/>
              </a:ext>
            </a:extLst>
          </p:cNvPr>
          <p:cNvSpPr>
            <a:spLocks noGrp="1"/>
          </p:cNvSpPr>
          <p:nvPr>
            <p:ph type="body" sz="quarter" idx="13"/>
          </p:nvPr>
        </p:nvSpPr>
        <p:spPr>
          <a:xfrm>
            <a:off x="0" y="2838464"/>
            <a:ext cx="6438502" cy="885517"/>
          </a:xfrm>
        </p:spPr>
        <p:txBody>
          <a:bodyPr/>
          <a:lstStyle/>
          <a:p>
            <a:pPr algn="r"/>
            <a:r>
              <a:rPr lang="en-GB" sz="4400"/>
              <a:t>Context and principles for performance metrics</a:t>
            </a:r>
          </a:p>
        </p:txBody>
      </p:sp>
      <p:sp>
        <p:nvSpPr>
          <p:cNvPr id="8" name="Text Placeholder 1">
            <a:extLst>
              <a:ext uri="{FF2B5EF4-FFF2-40B4-BE49-F238E27FC236}">
                <a16:creationId xmlns:a16="http://schemas.microsoft.com/office/drawing/2014/main" id="{934E7E32-2BF3-1F8D-3661-03C4F18A50C1}"/>
              </a:ext>
            </a:extLst>
          </p:cNvPr>
          <p:cNvSpPr txBox="1">
            <a:spLocks/>
          </p:cNvSpPr>
          <p:nvPr/>
        </p:nvSpPr>
        <p:spPr>
          <a:xfrm>
            <a:off x="1253369" y="4653102"/>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3509744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CDB6-A06A-C647-16FA-9C0779FF3A98}"/>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EC8F99CC-1A0B-6D23-025B-1AB07E4E2793}"/>
              </a:ext>
            </a:extLst>
          </p:cNvPr>
          <p:cNvSpPr txBox="1">
            <a:spLocks/>
          </p:cNvSpPr>
          <p:nvPr/>
        </p:nvSpPr>
        <p:spPr>
          <a:xfrm>
            <a:off x="466452" y="160167"/>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dirty="0">
                <a:solidFill>
                  <a:srgbClr val="005172"/>
                </a:solidFill>
                <a:latin typeface="Network Rail Sans" panose="02000000040000020004" pitchFamily="50" charset="0"/>
                <a:cs typeface="Arial" panose="020B0604020202020204" pitchFamily="34" charset="0"/>
              </a:rPr>
              <a:t>Context and principles </a:t>
            </a:r>
          </a:p>
        </p:txBody>
      </p:sp>
      <p:pic>
        <p:nvPicPr>
          <p:cNvPr id="50" name="Graphique 33" descr="Close avec un remplissage uni">
            <a:extLst>
              <a:ext uri="{FF2B5EF4-FFF2-40B4-BE49-F238E27FC236}">
                <a16:creationId xmlns:a16="http://schemas.microsoft.com/office/drawing/2014/main" id="{3ABE70DE-8D44-B5CF-5681-63622038EC3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sp>
        <p:nvSpPr>
          <p:cNvPr id="21" name="Text Placeholder 5">
            <a:extLst>
              <a:ext uri="{FF2B5EF4-FFF2-40B4-BE49-F238E27FC236}">
                <a16:creationId xmlns:a16="http://schemas.microsoft.com/office/drawing/2014/main" id="{42DE2BDD-A874-0F87-CB8E-982F53FC2FDB}"/>
              </a:ext>
            </a:extLst>
          </p:cNvPr>
          <p:cNvSpPr txBox="1">
            <a:spLocks/>
          </p:cNvSpPr>
          <p:nvPr/>
        </p:nvSpPr>
        <p:spPr>
          <a:xfrm>
            <a:off x="546924" y="873501"/>
            <a:ext cx="6600834" cy="3838716"/>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800"/>
              </a:spcAft>
            </a:pPr>
            <a:r>
              <a:rPr lang="en-GB" sz="1600" dirty="0">
                <a:latin typeface="Network Rail Sans" panose="02000000040000020004" pitchFamily="2" charset="0"/>
              </a:rPr>
              <a:t>Performance metrics are a fundamental component of any performance scheme; shaping how disruption is captured, evaluated, and is eventually translated into compensation payments.</a:t>
            </a:r>
          </a:p>
          <a:p>
            <a:pPr>
              <a:spcBef>
                <a:spcPts val="600"/>
              </a:spcBef>
              <a:spcAft>
                <a:spcPts val="800"/>
              </a:spcAft>
            </a:pPr>
            <a:r>
              <a:rPr lang="en-GB" sz="1600" dirty="0">
                <a:latin typeface="Network Rail Sans" panose="02000000040000020004" pitchFamily="2" charset="0"/>
              </a:rPr>
              <a:t>Performance metrics within a performance scheme should:</a:t>
            </a:r>
          </a:p>
          <a:p>
            <a:pPr lvl="1">
              <a:spcBef>
                <a:spcPts val="600"/>
              </a:spcBef>
              <a:spcAft>
                <a:spcPts val="800"/>
              </a:spcAft>
              <a:buFont typeface="+mj-lt"/>
              <a:buAutoNum type="arabicPeriod"/>
            </a:pPr>
            <a:r>
              <a:rPr lang="en-GB" sz="1600" dirty="0">
                <a:latin typeface="Network Rail Sans" panose="02000000040000020004" pitchFamily="2" charset="0"/>
              </a:rPr>
              <a:t>Determine how performance is measured and assessed across the network.</a:t>
            </a:r>
          </a:p>
          <a:p>
            <a:pPr lvl="1">
              <a:spcBef>
                <a:spcPts val="600"/>
              </a:spcBef>
              <a:spcAft>
                <a:spcPts val="800"/>
              </a:spcAft>
              <a:buFont typeface="+mj-lt"/>
              <a:buAutoNum type="arabicPeriod"/>
            </a:pPr>
            <a:r>
              <a:rPr lang="en-GB" sz="1600" dirty="0">
                <a:latin typeface="Network Rail Sans" panose="02000000040000020004" pitchFamily="2" charset="0"/>
              </a:rPr>
              <a:t>Have some influence on how GBR and train operators prioritise investment in performance improvement initiatives.</a:t>
            </a:r>
          </a:p>
          <a:p>
            <a:pPr lvl="1">
              <a:spcBef>
                <a:spcPts val="600"/>
              </a:spcBef>
              <a:spcAft>
                <a:spcPts val="800"/>
              </a:spcAft>
              <a:buFont typeface="+mj-lt"/>
              <a:buAutoNum type="arabicPeriod"/>
            </a:pPr>
            <a:r>
              <a:rPr lang="en-GB" sz="1600" dirty="0">
                <a:latin typeface="Network Rail Sans" panose="02000000040000020004" pitchFamily="2" charset="0"/>
              </a:rPr>
              <a:t>Help support alignment with wider industry and policy objectives. </a:t>
            </a:r>
          </a:p>
          <a:p>
            <a:pPr lvl="1">
              <a:spcBef>
                <a:spcPts val="600"/>
              </a:spcBef>
              <a:spcAft>
                <a:spcPts val="800"/>
              </a:spcAft>
              <a:buFont typeface="+mj-lt"/>
              <a:buAutoNum type="arabicPeriod"/>
            </a:pPr>
            <a:r>
              <a:rPr lang="en-GB" sz="1600" dirty="0">
                <a:latin typeface="Network Rail Sans" panose="02000000040000020004" pitchFamily="2" charset="0"/>
              </a:rPr>
              <a:t>Provide the basis for which compensation payments are calculated. </a:t>
            </a:r>
          </a:p>
          <a:p>
            <a:pPr>
              <a:spcBef>
                <a:spcPts val="600"/>
              </a:spcBef>
              <a:spcAft>
                <a:spcPts val="800"/>
              </a:spcAft>
            </a:pPr>
            <a:r>
              <a:rPr lang="en-GB" sz="1600" dirty="0">
                <a:latin typeface="Network Rail Sans" panose="02000000040000020004" pitchFamily="2" charset="0"/>
              </a:rPr>
              <a:t>The choice of metric therefore determines how the scheme operates in practice.</a:t>
            </a:r>
            <a:endParaRPr lang="en-GB" sz="1400" dirty="0">
              <a:latin typeface="Network Rail Sans" panose="02000000040000020004" pitchFamily="2" charset="0"/>
            </a:endParaRPr>
          </a:p>
        </p:txBody>
      </p:sp>
      <p:grpSp>
        <p:nvGrpSpPr>
          <p:cNvPr id="26" name="Group 25">
            <a:extLst>
              <a:ext uri="{FF2B5EF4-FFF2-40B4-BE49-F238E27FC236}">
                <a16:creationId xmlns:a16="http://schemas.microsoft.com/office/drawing/2014/main" id="{AA5E979D-831E-C559-92E3-C35297563B65}"/>
              </a:ext>
            </a:extLst>
          </p:cNvPr>
          <p:cNvGrpSpPr/>
          <p:nvPr/>
        </p:nvGrpSpPr>
        <p:grpSpPr>
          <a:xfrm>
            <a:off x="7497999" y="221709"/>
            <a:ext cx="4519120" cy="4549903"/>
            <a:chOff x="7310523" y="1144447"/>
            <a:chExt cx="4519120" cy="4549903"/>
          </a:xfrm>
        </p:grpSpPr>
        <p:grpSp>
          <p:nvGrpSpPr>
            <p:cNvPr id="2" name="Group 1">
              <a:extLst>
                <a:ext uri="{FF2B5EF4-FFF2-40B4-BE49-F238E27FC236}">
                  <a16:creationId xmlns:a16="http://schemas.microsoft.com/office/drawing/2014/main" id="{6A3F9671-DE5F-620E-1463-029636A87D57}"/>
                </a:ext>
              </a:extLst>
            </p:cNvPr>
            <p:cNvGrpSpPr/>
            <p:nvPr/>
          </p:nvGrpSpPr>
          <p:grpSpPr>
            <a:xfrm>
              <a:off x="7310523" y="1144447"/>
              <a:ext cx="4519120" cy="4549903"/>
              <a:chOff x="7065936" y="618584"/>
              <a:chExt cx="4519120" cy="4549903"/>
            </a:xfrm>
          </p:grpSpPr>
          <p:sp>
            <p:nvSpPr>
              <p:cNvPr id="4" name="Text Placeholder 1">
                <a:extLst>
                  <a:ext uri="{FF2B5EF4-FFF2-40B4-BE49-F238E27FC236}">
                    <a16:creationId xmlns:a16="http://schemas.microsoft.com/office/drawing/2014/main" id="{254B8AFC-FED7-EA13-59BC-8AB3A5B1E5A4}"/>
                  </a:ext>
                </a:extLst>
              </p:cNvPr>
              <p:cNvSpPr txBox="1">
                <a:spLocks/>
              </p:cNvSpPr>
              <p:nvPr/>
            </p:nvSpPr>
            <p:spPr>
              <a:xfrm>
                <a:off x="7537554" y="1608449"/>
                <a:ext cx="2724580" cy="46419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b="1">
                    <a:solidFill>
                      <a:schemeClr val="bg1"/>
                    </a:solidFill>
                    <a:latin typeface="Network Rail Sans" panose="02000000040000020004" pitchFamily="50" charset="0"/>
                    <a:cs typeface="Arial" panose="020B0604020202020204" pitchFamily="34" charset="0"/>
                  </a:rPr>
                  <a:t>Unplanned Disruption</a:t>
                </a:r>
              </a:p>
            </p:txBody>
          </p:sp>
          <p:sp>
            <p:nvSpPr>
              <p:cNvPr id="5" name="Forme libre 3">
                <a:extLst>
                  <a:ext uri="{FF2B5EF4-FFF2-40B4-BE49-F238E27FC236}">
                    <a16:creationId xmlns:a16="http://schemas.microsoft.com/office/drawing/2014/main" id="{2C1785C0-DE0F-A4D6-C18E-F5F68114708E}"/>
                  </a:ext>
                </a:extLst>
              </p:cNvPr>
              <p:cNvSpPr/>
              <p:nvPr/>
            </p:nvSpPr>
            <p:spPr>
              <a:xfrm rot="16200000">
                <a:off x="7934631" y="-24613"/>
                <a:ext cx="2615203" cy="3901597"/>
              </a:xfrm>
              <a:custGeom>
                <a:avLst/>
                <a:gdLst>
                  <a:gd name="connsiteX0" fmla="*/ 2615203 w 2615203"/>
                  <a:gd name="connsiteY0" fmla="*/ 372385 h 3295784"/>
                  <a:gd name="connsiteX1" fmla="*/ 2615203 w 2615203"/>
                  <a:gd name="connsiteY1" fmla="*/ 2923397 h 3295784"/>
                  <a:gd name="connsiteX2" fmla="*/ 2242509 w 2615203"/>
                  <a:gd name="connsiteY2" fmla="*/ 3295784 h 3295784"/>
                  <a:gd name="connsiteX3" fmla="*/ 372695 w 2615203"/>
                  <a:gd name="connsiteY3" fmla="*/ 3295784 h 3295784"/>
                  <a:gd name="connsiteX4" fmla="*/ 0 w 2615203"/>
                  <a:gd name="connsiteY4" fmla="*/ 2923397 h 3295784"/>
                  <a:gd name="connsiteX5" fmla="*/ 0 w 2615203"/>
                  <a:gd name="connsiteY5" fmla="*/ 372385 h 3295784"/>
                  <a:gd name="connsiteX6" fmla="*/ 372695 w 2615203"/>
                  <a:gd name="connsiteY6" fmla="*/ 0 h 3295784"/>
                  <a:gd name="connsiteX7" fmla="*/ 2242509 w 2615203"/>
                  <a:gd name="connsiteY7" fmla="*/ 0 h 3295784"/>
                  <a:gd name="connsiteX8" fmla="*/ 2615203 w 2615203"/>
                  <a:gd name="connsiteY8" fmla="*/ 372385 h 329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203" h="3295784">
                    <a:moveTo>
                      <a:pt x="2615203" y="372385"/>
                    </a:moveTo>
                    <a:lnTo>
                      <a:pt x="2615203" y="2923397"/>
                    </a:lnTo>
                    <a:cubicBezTo>
                      <a:pt x="2615203" y="3128989"/>
                      <a:pt x="2448270" y="3295784"/>
                      <a:pt x="2242509" y="3295784"/>
                    </a:cubicBezTo>
                    <a:lnTo>
                      <a:pt x="372695" y="3295784"/>
                    </a:lnTo>
                    <a:cubicBezTo>
                      <a:pt x="166669" y="3295784"/>
                      <a:pt x="0" y="3128989"/>
                      <a:pt x="0" y="2923397"/>
                    </a:cubicBezTo>
                    <a:lnTo>
                      <a:pt x="0" y="372385"/>
                    </a:lnTo>
                    <a:cubicBezTo>
                      <a:pt x="0" y="166795"/>
                      <a:pt x="166933" y="0"/>
                      <a:pt x="372695" y="0"/>
                    </a:cubicBezTo>
                    <a:lnTo>
                      <a:pt x="2242509" y="0"/>
                    </a:lnTo>
                    <a:cubicBezTo>
                      <a:pt x="2448534" y="0"/>
                      <a:pt x="2615203" y="166795"/>
                      <a:pt x="2615203" y="372385"/>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6" name="Forme libre 4">
                <a:extLst>
                  <a:ext uri="{FF2B5EF4-FFF2-40B4-BE49-F238E27FC236}">
                    <a16:creationId xmlns:a16="http://schemas.microsoft.com/office/drawing/2014/main" id="{4CC6F568-B16B-7500-FE55-F9D7C841B461}"/>
                  </a:ext>
                </a:extLst>
              </p:cNvPr>
              <p:cNvSpPr/>
              <p:nvPr/>
            </p:nvSpPr>
            <p:spPr>
              <a:xfrm>
                <a:off x="7065936" y="1330466"/>
                <a:ext cx="4519120" cy="3838021"/>
              </a:xfrm>
              <a:custGeom>
                <a:avLst/>
                <a:gdLst>
                  <a:gd name="connsiteX0" fmla="*/ 3297993 w 3297993"/>
                  <a:gd name="connsiteY0" fmla="*/ 372387 h 4155887"/>
                  <a:gd name="connsiteX1" fmla="*/ 3297993 w 3297993"/>
                  <a:gd name="connsiteY1" fmla="*/ 3783502 h 4155887"/>
                  <a:gd name="connsiteX2" fmla="*/ 2925299 w 3297993"/>
                  <a:gd name="connsiteY2" fmla="*/ 4155888 h 4155887"/>
                  <a:gd name="connsiteX3" fmla="*/ 372695 w 3297993"/>
                  <a:gd name="connsiteY3" fmla="*/ 4155888 h 4155887"/>
                  <a:gd name="connsiteX4" fmla="*/ 0 w 3297993"/>
                  <a:gd name="connsiteY4" fmla="*/ 3783502 h 4155887"/>
                  <a:gd name="connsiteX5" fmla="*/ 0 w 3297993"/>
                  <a:gd name="connsiteY5" fmla="*/ 372387 h 4155887"/>
                  <a:gd name="connsiteX6" fmla="*/ 372695 w 3297993"/>
                  <a:gd name="connsiteY6" fmla="*/ 0 h 4155887"/>
                  <a:gd name="connsiteX7" fmla="*/ 2925299 w 3297993"/>
                  <a:gd name="connsiteY7" fmla="*/ 0 h 4155887"/>
                  <a:gd name="connsiteX8" fmla="*/ 3297993 w 3297993"/>
                  <a:gd name="connsiteY8" fmla="*/ 372387 h 415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7993" h="4155887">
                    <a:moveTo>
                      <a:pt x="3297993" y="372387"/>
                    </a:moveTo>
                    <a:lnTo>
                      <a:pt x="3297993" y="3783502"/>
                    </a:lnTo>
                    <a:cubicBezTo>
                      <a:pt x="3297993" y="3989092"/>
                      <a:pt x="3131060" y="4155888"/>
                      <a:pt x="2925299" y="4155888"/>
                    </a:cubicBezTo>
                    <a:lnTo>
                      <a:pt x="372695" y="4155888"/>
                    </a:lnTo>
                    <a:cubicBezTo>
                      <a:pt x="166669" y="4155888"/>
                      <a:pt x="0" y="3989092"/>
                      <a:pt x="0" y="3783502"/>
                    </a:cubicBezTo>
                    <a:lnTo>
                      <a:pt x="0" y="372387"/>
                    </a:lnTo>
                    <a:cubicBezTo>
                      <a:pt x="0" y="166795"/>
                      <a:pt x="166933" y="0"/>
                      <a:pt x="372695" y="0"/>
                    </a:cubicBezTo>
                    <a:lnTo>
                      <a:pt x="2925299" y="0"/>
                    </a:lnTo>
                    <a:cubicBezTo>
                      <a:pt x="3131060" y="0"/>
                      <a:pt x="3297993" y="166795"/>
                      <a:pt x="3297993" y="372387"/>
                    </a:cubicBezTo>
                    <a:close/>
                  </a:path>
                </a:pathLst>
              </a:custGeom>
              <a:solidFill>
                <a:schemeClr val="bg1"/>
              </a:solidFill>
              <a:ln w="26407" cap="flat">
                <a:noFill/>
                <a:prstDash val="solid"/>
                <a:miter/>
              </a:ln>
              <a:effectLst>
                <a:outerShdw blurRad="152400" sx="102000" sy="102000" algn="ctr" rotWithShape="0">
                  <a:prstClr val="black">
                    <a:alpha val="2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7" name="ZoneTexte 19">
                <a:extLst>
                  <a:ext uri="{FF2B5EF4-FFF2-40B4-BE49-F238E27FC236}">
                    <a16:creationId xmlns:a16="http://schemas.microsoft.com/office/drawing/2014/main" id="{E93DE7F3-E782-EB23-0384-960E947235AF}"/>
                  </a:ext>
                </a:extLst>
              </p:cNvPr>
              <p:cNvSpPr txBox="1"/>
              <p:nvPr/>
            </p:nvSpPr>
            <p:spPr>
              <a:xfrm>
                <a:off x="7758112" y="646323"/>
                <a:ext cx="3031662" cy="646331"/>
              </a:xfrm>
              <a:prstGeom prst="rect">
                <a:avLst/>
              </a:prstGeom>
              <a:no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b="1" dirty="0">
                    <a:solidFill>
                      <a:schemeClr val="bg1"/>
                    </a:solidFill>
                    <a:latin typeface="Network Rail Sans" panose="02000000040000020004" pitchFamily="2" charset="0"/>
                  </a:rPr>
                  <a:t>Proposed performance metric principles</a:t>
                </a:r>
              </a:p>
            </p:txBody>
          </p:sp>
          <p:sp>
            <p:nvSpPr>
              <p:cNvPr id="8" name="ZoneTexte 21">
                <a:extLst>
                  <a:ext uri="{FF2B5EF4-FFF2-40B4-BE49-F238E27FC236}">
                    <a16:creationId xmlns:a16="http://schemas.microsoft.com/office/drawing/2014/main" id="{3A4426B5-1844-9A12-5672-49CC374A500B}"/>
                  </a:ext>
                </a:extLst>
              </p:cNvPr>
              <p:cNvSpPr txBox="1"/>
              <p:nvPr/>
            </p:nvSpPr>
            <p:spPr>
              <a:xfrm>
                <a:off x="7378046" y="1330466"/>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9" name="TextBox 36">
                <a:extLst>
                  <a:ext uri="{FF2B5EF4-FFF2-40B4-BE49-F238E27FC236}">
                    <a16:creationId xmlns:a16="http://schemas.microsoft.com/office/drawing/2014/main" id="{641ADAB0-14C5-2F72-A094-46DFABE48F0A}"/>
                  </a:ext>
                </a:extLst>
              </p:cNvPr>
              <p:cNvSpPr txBox="1"/>
              <p:nvPr/>
            </p:nvSpPr>
            <p:spPr>
              <a:xfrm>
                <a:off x="7924198" y="1405111"/>
                <a:ext cx="3568571" cy="492443"/>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Understandable</a:t>
                </a:r>
              </a:p>
              <a:p>
                <a:r>
                  <a:rPr lang="en-GB" sz="1200" i="1" noProof="1">
                    <a:latin typeface="Network Rail Sans" panose="02000000040000020004" pitchFamily="2" charset="0"/>
                  </a:rPr>
                  <a:t>Tranparent, easy to interpret and influence.</a:t>
                </a:r>
              </a:p>
            </p:txBody>
          </p:sp>
          <p:sp>
            <p:nvSpPr>
              <p:cNvPr id="10" name="ZoneTexte 23">
                <a:extLst>
                  <a:ext uri="{FF2B5EF4-FFF2-40B4-BE49-F238E27FC236}">
                    <a16:creationId xmlns:a16="http://schemas.microsoft.com/office/drawing/2014/main" id="{9DB83943-F96B-2422-478D-58D281A9AEBF}"/>
                  </a:ext>
                </a:extLst>
              </p:cNvPr>
              <p:cNvSpPr txBox="1"/>
              <p:nvPr/>
            </p:nvSpPr>
            <p:spPr>
              <a:xfrm>
                <a:off x="7377781" y="3124250"/>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03</a:t>
                </a:r>
              </a:p>
            </p:txBody>
          </p:sp>
          <p:sp>
            <p:nvSpPr>
              <p:cNvPr id="11" name="ZoneTexte 24">
                <a:extLst>
                  <a:ext uri="{FF2B5EF4-FFF2-40B4-BE49-F238E27FC236}">
                    <a16:creationId xmlns:a16="http://schemas.microsoft.com/office/drawing/2014/main" id="{CC8CAFD5-1CE9-AB8D-CB0D-DB13A89912F6}"/>
                  </a:ext>
                </a:extLst>
              </p:cNvPr>
              <p:cNvSpPr txBox="1"/>
              <p:nvPr/>
            </p:nvSpPr>
            <p:spPr>
              <a:xfrm>
                <a:off x="7374674" y="4084194"/>
                <a:ext cx="383438"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04</a:t>
                </a:r>
              </a:p>
            </p:txBody>
          </p:sp>
          <p:sp>
            <p:nvSpPr>
              <p:cNvPr id="12" name="Forme libre 7">
                <a:extLst>
                  <a:ext uri="{FF2B5EF4-FFF2-40B4-BE49-F238E27FC236}">
                    <a16:creationId xmlns:a16="http://schemas.microsoft.com/office/drawing/2014/main" id="{098E4AB7-4DA7-7AAF-0AC2-9ED5937FF5D9}"/>
                  </a:ext>
                </a:extLst>
              </p:cNvPr>
              <p:cNvSpPr/>
              <p:nvPr/>
            </p:nvSpPr>
            <p:spPr>
              <a:xfrm>
                <a:off x="7291434" y="1421426"/>
                <a:ext cx="407296" cy="406958"/>
              </a:xfrm>
              <a:custGeom>
                <a:avLst/>
                <a:gdLst>
                  <a:gd name="connsiteX0" fmla="*/ 407297 w 407296"/>
                  <a:gd name="connsiteY0" fmla="*/ 203479 h 406958"/>
                  <a:gd name="connsiteX1" fmla="*/ 203648 w 407296"/>
                  <a:gd name="connsiteY1" fmla="*/ 406959 h 406958"/>
                  <a:gd name="connsiteX2" fmla="*/ 0 w 407296"/>
                  <a:gd name="connsiteY2" fmla="*/ 203479 h 406958"/>
                  <a:gd name="connsiteX3" fmla="*/ 203648 w 407296"/>
                  <a:gd name="connsiteY3" fmla="*/ -1 h 406958"/>
                  <a:gd name="connsiteX4" fmla="*/ 407297 w 407296"/>
                  <a:gd name="connsiteY4" fmla="*/ 203479 h 406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296" h="406958">
                    <a:moveTo>
                      <a:pt x="407297" y="203479"/>
                    </a:moveTo>
                    <a:cubicBezTo>
                      <a:pt x="407297" y="315858"/>
                      <a:pt x="316120" y="406959"/>
                      <a:pt x="203648" y="406959"/>
                    </a:cubicBezTo>
                    <a:cubicBezTo>
                      <a:pt x="91177" y="406959"/>
                      <a:pt x="0" y="315858"/>
                      <a:pt x="0" y="203479"/>
                    </a:cubicBezTo>
                    <a:cubicBezTo>
                      <a:pt x="0" y="91100"/>
                      <a:pt x="91177" y="-1"/>
                      <a:pt x="203648" y="-1"/>
                    </a:cubicBezTo>
                    <a:cubicBezTo>
                      <a:pt x="316120" y="-1"/>
                      <a:pt x="407297" y="91100"/>
                      <a:pt x="407297" y="203479"/>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3" name="ZoneTexte 21">
                <a:extLst>
                  <a:ext uri="{FF2B5EF4-FFF2-40B4-BE49-F238E27FC236}">
                    <a16:creationId xmlns:a16="http://schemas.microsoft.com/office/drawing/2014/main" id="{27C484F4-3FC3-CCA4-39D5-2AB089A8D629}"/>
                  </a:ext>
                </a:extLst>
              </p:cNvPr>
              <p:cNvSpPr txBox="1"/>
              <p:nvPr/>
            </p:nvSpPr>
            <p:spPr>
              <a:xfrm>
                <a:off x="7303335" y="1470690"/>
                <a:ext cx="386644" cy="307777"/>
              </a:xfrm>
              <a:prstGeom prst="rect">
                <a:avLst/>
              </a:prstGeom>
              <a:no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14" name="Forme libre 7">
                <a:extLst>
                  <a:ext uri="{FF2B5EF4-FFF2-40B4-BE49-F238E27FC236}">
                    <a16:creationId xmlns:a16="http://schemas.microsoft.com/office/drawing/2014/main" id="{188B1BDB-1299-AC37-549E-CAAB0AEE1FC1}"/>
                  </a:ext>
                </a:extLst>
              </p:cNvPr>
              <p:cNvSpPr/>
              <p:nvPr/>
            </p:nvSpPr>
            <p:spPr>
              <a:xfrm>
                <a:off x="7275992" y="2209715"/>
                <a:ext cx="407296" cy="406958"/>
              </a:xfrm>
              <a:custGeom>
                <a:avLst/>
                <a:gdLst>
                  <a:gd name="connsiteX0" fmla="*/ 407297 w 407296"/>
                  <a:gd name="connsiteY0" fmla="*/ 203479 h 406958"/>
                  <a:gd name="connsiteX1" fmla="*/ 203648 w 407296"/>
                  <a:gd name="connsiteY1" fmla="*/ 406959 h 406958"/>
                  <a:gd name="connsiteX2" fmla="*/ 0 w 407296"/>
                  <a:gd name="connsiteY2" fmla="*/ 203479 h 406958"/>
                  <a:gd name="connsiteX3" fmla="*/ 203648 w 407296"/>
                  <a:gd name="connsiteY3" fmla="*/ -1 h 406958"/>
                  <a:gd name="connsiteX4" fmla="*/ 407297 w 407296"/>
                  <a:gd name="connsiteY4" fmla="*/ 203479 h 406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296" h="406958">
                    <a:moveTo>
                      <a:pt x="407297" y="203479"/>
                    </a:moveTo>
                    <a:cubicBezTo>
                      <a:pt x="407297" y="315858"/>
                      <a:pt x="316120" y="406959"/>
                      <a:pt x="203648" y="406959"/>
                    </a:cubicBezTo>
                    <a:cubicBezTo>
                      <a:pt x="91177" y="406959"/>
                      <a:pt x="0" y="315858"/>
                      <a:pt x="0" y="203479"/>
                    </a:cubicBezTo>
                    <a:cubicBezTo>
                      <a:pt x="0" y="91100"/>
                      <a:pt x="91177" y="-1"/>
                      <a:pt x="203648" y="-1"/>
                    </a:cubicBezTo>
                    <a:cubicBezTo>
                      <a:pt x="316120" y="-1"/>
                      <a:pt x="407297" y="91100"/>
                      <a:pt x="407297" y="203479"/>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5" name="ZoneTexte 21">
                <a:extLst>
                  <a:ext uri="{FF2B5EF4-FFF2-40B4-BE49-F238E27FC236}">
                    <a16:creationId xmlns:a16="http://schemas.microsoft.com/office/drawing/2014/main" id="{49F894B5-BCF4-1C3A-A926-41B6ABB8FDB8}"/>
                  </a:ext>
                </a:extLst>
              </p:cNvPr>
              <p:cNvSpPr txBox="1"/>
              <p:nvPr/>
            </p:nvSpPr>
            <p:spPr>
              <a:xfrm>
                <a:off x="7275992" y="2250810"/>
                <a:ext cx="386644" cy="307777"/>
              </a:xfrm>
              <a:prstGeom prst="rect">
                <a:avLst/>
              </a:prstGeom>
              <a:no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02</a:t>
                </a:r>
              </a:p>
            </p:txBody>
          </p:sp>
          <p:sp>
            <p:nvSpPr>
              <p:cNvPr id="16" name="TextBox 36">
                <a:extLst>
                  <a:ext uri="{FF2B5EF4-FFF2-40B4-BE49-F238E27FC236}">
                    <a16:creationId xmlns:a16="http://schemas.microsoft.com/office/drawing/2014/main" id="{879D47E0-86D2-AC3C-FF9A-57106D4DF715}"/>
                  </a:ext>
                </a:extLst>
              </p:cNvPr>
              <p:cNvSpPr txBox="1"/>
              <p:nvPr/>
            </p:nvSpPr>
            <p:spPr>
              <a:xfrm>
                <a:off x="7924197" y="2192526"/>
                <a:ext cx="3568571" cy="492443"/>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Proportionate</a:t>
                </a:r>
              </a:p>
              <a:p>
                <a:r>
                  <a:rPr lang="en-GB" sz="1200" i="1" noProof="1">
                    <a:latin typeface="Network Rail Sans" panose="02000000040000020004" pitchFamily="2" charset="0"/>
                  </a:rPr>
                  <a:t>Balance accuracy with simplicity and usability</a:t>
                </a:r>
              </a:p>
            </p:txBody>
          </p:sp>
          <p:sp>
            <p:nvSpPr>
              <p:cNvPr id="17" name="Forme libre 7">
                <a:extLst>
                  <a:ext uri="{FF2B5EF4-FFF2-40B4-BE49-F238E27FC236}">
                    <a16:creationId xmlns:a16="http://schemas.microsoft.com/office/drawing/2014/main" id="{EA851215-DB56-9088-51B3-B1DCC896F4D4}"/>
                  </a:ext>
                </a:extLst>
              </p:cNvPr>
              <p:cNvSpPr/>
              <p:nvPr/>
            </p:nvSpPr>
            <p:spPr>
              <a:xfrm>
                <a:off x="7291434" y="2998642"/>
                <a:ext cx="407296" cy="406958"/>
              </a:xfrm>
              <a:custGeom>
                <a:avLst/>
                <a:gdLst>
                  <a:gd name="connsiteX0" fmla="*/ 407297 w 407296"/>
                  <a:gd name="connsiteY0" fmla="*/ 203479 h 406958"/>
                  <a:gd name="connsiteX1" fmla="*/ 203648 w 407296"/>
                  <a:gd name="connsiteY1" fmla="*/ 406959 h 406958"/>
                  <a:gd name="connsiteX2" fmla="*/ 0 w 407296"/>
                  <a:gd name="connsiteY2" fmla="*/ 203479 h 406958"/>
                  <a:gd name="connsiteX3" fmla="*/ 203648 w 407296"/>
                  <a:gd name="connsiteY3" fmla="*/ -1 h 406958"/>
                  <a:gd name="connsiteX4" fmla="*/ 407297 w 407296"/>
                  <a:gd name="connsiteY4" fmla="*/ 203479 h 406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296" h="406958">
                    <a:moveTo>
                      <a:pt x="407297" y="203479"/>
                    </a:moveTo>
                    <a:cubicBezTo>
                      <a:pt x="407297" y="315858"/>
                      <a:pt x="316120" y="406959"/>
                      <a:pt x="203648" y="406959"/>
                    </a:cubicBezTo>
                    <a:cubicBezTo>
                      <a:pt x="91177" y="406959"/>
                      <a:pt x="0" y="315858"/>
                      <a:pt x="0" y="203479"/>
                    </a:cubicBezTo>
                    <a:cubicBezTo>
                      <a:pt x="0" y="91100"/>
                      <a:pt x="91177" y="-1"/>
                      <a:pt x="203648" y="-1"/>
                    </a:cubicBezTo>
                    <a:cubicBezTo>
                      <a:pt x="316120" y="-1"/>
                      <a:pt x="407297" y="91100"/>
                      <a:pt x="407297" y="203479"/>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b="1">
                    <a:solidFill>
                      <a:schemeClr val="bg1"/>
                    </a:solidFill>
                    <a:latin typeface="Network Rail Sans" panose="02000000040000020004" pitchFamily="2" charset="0"/>
                  </a:rPr>
                  <a:t>03</a:t>
                </a:r>
              </a:p>
            </p:txBody>
          </p:sp>
          <p:sp>
            <p:nvSpPr>
              <p:cNvPr id="18" name="TextBox 36">
                <a:extLst>
                  <a:ext uri="{FF2B5EF4-FFF2-40B4-BE49-F238E27FC236}">
                    <a16:creationId xmlns:a16="http://schemas.microsoft.com/office/drawing/2014/main" id="{F82662CC-C815-3B4B-BA07-94B80D1A6488}"/>
                  </a:ext>
                </a:extLst>
              </p:cNvPr>
              <p:cNvSpPr txBox="1"/>
              <p:nvPr/>
            </p:nvSpPr>
            <p:spPr>
              <a:xfrm>
                <a:off x="7924196" y="3014986"/>
                <a:ext cx="3568571" cy="492443"/>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Measurable</a:t>
                </a:r>
              </a:p>
              <a:p>
                <a:r>
                  <a:rPr lang="en-GB" sz="1200" i="1" noProof="1">
                    <a:latin typeface="Network Rail Sans" panose="02000000040000020004" pitchFamily="2" charset="0"/>
                  </a:rPr>
                  <a:t>Based on consistent and reliable data and systems</a:t>
                </a:r>
              </a:p>
            </p:txBody>
          </p:sp>
        </p:grpSp>
        <p:sp>
          <p:nvSpPr>
            <p:cNvPr id="22" name="Forme libre 7">
              <a:extLst>
                <a:ext uri="{FF2B5EF4-FFF2-40B4-BE49-F238E27FC236}">
                  <a16:creationId xmlns:a16="http://schemas.microsoft.com/office/drawing/2014/main" id="{D9FF6B69-1F51-98DB-1808-EC7781218DA9}"/>
                </a:ext>
              </a:extLst>
            </p:cNvPr>
            <p:cNvSpPr/>
            <p:nvPr/>
          </p:nvSpPr>
          <p:spPr>
            <a:xfrm>
              <a:off x="7547922" y="4313432"/>
              <a:ext cx="407296" cy="406958"/>
            </a:xfrm>
            <a:custGeom>
              <a:avLst/>
              <a:gdLst>
                <a:gd name="connsiteX0" fmla="*/ 407297 w 407296"/>
                <a:gd name="connsiteY0" fmla="*/ 203479 h 406958"/>
                <a:gd name="connsiteX1" fmla="*/ 203648 w 407296"/>
                <a:gd name="connsiteY1" fmla="*/ 406959 h 406958"/>
                <a:gd name="connsiteX2" fmla="*/ 0 w 407296"/>
                <a:gd name="connsiteY2" fmla="*/ 203479 h 406958"/>
                <a:gd name="connsiteX3" fmla="*/ 203648 w 407296"/>
                <a:gd name="connsiteY3" fmla="*/ -1 h 406958"/>
                <a:gd name="connsiteX4" fmla="*/ 407297 w 407296"/>
                <a:gd name="connsiteY4" fmla="*/ 203479 h 406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296" h="406958">
                  <a:moveTo>
                    <a:pt x="407297" y="203479"/>
                  </a:moveTo>
                  <a:cubicBezTo>
                    <a:pt x="407297" y="315858"/>
                    <a:pt x="316120" y="406959"/>
                    <a:pt x="203648" y="406959"/>
                  </a:cubicBezTo>
                  <a:cubicBezTo>
                    <a:pt x="91177" y="406959"/>
                    <a:pt x="0" y="315858"/>
                    <a:pt x="0" y="203479"/>
                  </a:cubicBezTo>
                  <a:cubicBezTo>
                    <a:pt x="0" y="91100"/>
                    <a:pt x="91177" y="-1"/>
                    <a:pt x="203648" y="-1"/>
                  </a:cubicBezTo>
                  <a:cubicBezTo>
                    <a:pt x="316120" y="-1"/>
                    <a:pt x="407297" y="91100"/>
                    <a:pt x="407297" y="203479"/>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b="1">
                  <a:solidFill>
                    <a:schemeClr val="bg1"/>
                  </a:solidFill>
                  <a:latin typeface="Network Rail Sans" panose="02000000040000020004" pitchFamily="2" charset="0"/>
                </a:rPr>
                <a:t>04</a:t>
              </a:r>
            </a:p>
          </p:txBody>
        </p:sp>
        <p:sp>
          <p:nvSpPr>
            <p:cNvPr id="23" name="Forme libre 7">
              <a:extLst>
                <a:ext uri="{FF2B5EF4-FFF2-40B4-BE49-F238E27FC236}">
                  <a16:creationId xmlns:a16="http://schemas.microsoft.com/office/drawing/2014/main" id="{08FF4194-DAA8-6F27-8A21-8CD32F9D60B4}"/>
                </a:ext>
              </a:extLst>
            </p:cNvPr>
            <p:cNvSpPr/>
            <p:nvPr/>
          </p:nvSpPr>
          <p:spPr>
            <a:xfrm>
              <a:off x="7536021" y="5075932"/>
              <a:ext cx="407296" cy="406958"/>
            </a:xfrm>
            <a:custGeom>
              <a:avLst/>
              <a:gdLst>
                <a:gd name="connsiteX0" fmla="*/ 407297 w 407296"/>
                <a:gd name="connsiteY0" fmla="*/ 203479 h 406958"/>
                <a:gd name="connsiteX1" fmla="*/ 203648 w 407296"/>
                <a:gd name="connsiteY1" fmla="*/ 406959 h 406958"/>
                <a:gd name="connsiteX2" fmla="*/ 0 w 407296"/>
                <a:gd name="connsiteY2" fmla="*/ 203479 h 406958"/>
                <a:gd name="connsiteX3" fmla="*/ 203648 w 407296"/>
                <a:gd name="connsiteY3" fmla="*/ -1 h 406958"/>
                <a:gd name="connsiteX4" fmla="*/ 407297 w 407296"/>
                <a:gd name="connsiteY4" fmla="*/ 203479 h 406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296" h="406958">
                  <a:moveTo>
                    <a:pt x="407297" y="203479"/>
                  </a:moveTo>
                  <a:cubicBezTo>
                    <a:pt x="407297" y="315858"/>
                    <a:pt x="316120" y="406959"/>
                    <a:pt x="203648" y="406959"/>
                  </a:cubicBezTo>
                  <a:cubicBezTo>
                    <a:pt x="91177" y="406959"/>
                    <a:pt x="0" y="315858"/>
                    <a:pt x="0" y="203479"/>
                  </a:cubicBezTo>
                  <a:cubicBezTo>
                    <a:pt x="0" y="91100"/>
                    <a:pt x="91177" y="-1"/>
                    <a:pt x="203648" y="-1"/>
                  </a:cubicBezTo>
                  <a:cubicBezTo>
                    <a:pt x="316120" y="-1"/>
                    <a:pt x="407297" y="91100"/>
                    <a:pt x="407297" y="203479"/>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b="1">
                  <a:solidFill>
                    <a:schemeClr val="bg1"/>
                  </a:solidFill>
                  <a:latin typeface="Network Rail Sans" panose="02000000040000020004" pitchFamily="2" charset="0"/>
                </a:rPr>
                <a:t>05</a:t>
              </a:r>
            </a:p>
          </p:txBody>
        </p:sp>
        <p:sp>
          <p:nvSpPr>
            <p:cNvPr id="24" name="TextBox 36">
              <a:extLst>
                <a:ext uri="{FF2B5EF4-FFF2-40B4-BE49-F238E27FC236}">
                  <a16:creationId xmlns:a16="http://schemas.microsoft.com/office/drawing/2014/main" id="{7DE83158-43B1-B13D-96C0-2E498F25EDB2}"/>
                </a:ext>
              </a:extLst>
            </p:cNvPr>
            <p:cNvSpPr txBox="1"/>
            <p:nvPr/>
          </p:nvSpPr>
          <p:spPr>
            <a:xfrm>
              <a:off x="8168783" y="4199964"/>
              <a:ext cx="3568571" cy="677108"/>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Linked to passenger outcomes</a:t>
              </a:r>
            </a:p>
            <a:p>
              <a:r>
                <a:rPr lang="en-GB" sz="1200" i="1" noProof="1">
                  <a:latin typeface="Network Rail Sans" panose="02000000040000020004" pitchFamily="2" charset="0"/>
                </a:rPr>
                <a:t>Improvements in metric performance translate into tangible benefits for passengers</a:t>
              </a:r>
            </a:p>
          </p:txBody>
        </p:sp>
        <p:sp>
          <p:nvSpPr>
            <p:cNvPr id="25" name="TextBox 36">
              <a:extLst>
                <a:ext uri="{FF2B5EF4-FFF2-40B4-BE49-F238E27FC236}">
                  <a16:creationId xmlns:a16="http://schemas.microsoft.com/office/drawing/2014/main" id="{AC2BAB69-1BB9-55FE-6904-8AD1AF3D29E1}"/>
                </a:ext>
              </a:extLst>
            </p:cNvPr>
            <p:cNvSpPr txBox="1"/>
            <p:nvPr/>
          </p:nvSpPr>
          <p:spPr>
            <a:xfrm>
              <a:off x="8168783" y="5033190"/>
              <a:ext cx="3568571" cy="492443"/>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Predicatble</a:t>
              </a:r>
            </a:p>
            <a:p>
              <a:r>
                <a:rPr lang="en-GB" sz="1200" i="1" noProof="1">
                  <a:latin typeface="Network Rail Sans" panose="02000000040000020004" pitchFamily="2" charset="0"/>
                </a:rPr>
                <a:t>Supports planning and forecasting.</a:t>
              </a:r>
            </a:p>
          </p:txBody>
        </p:sp>
      </p:grpSp>
      <p:sp>
        <p:nvSpPr>
          <p:cNvPr id="28" name="Rectangle: Rounded Corners 27">
            <a:extLst>
              <a:ext uri="{FF2B5EF4-FFF2-40B4-BE49-F238E27FC236}">
                <a16:creationId xmlns:a16="http://schemas.microsoft.com/office/drawing/2014/main" id="{0F943413-3422-5734-95D2-660825AF01FE}"/>
              </a:ext>
            </a:extLst>
          </p:cNvPr>
          <p:cNvSpPr/>
          <p:nvPr/>
        </p:nvSpPr>
        <p:spPr>
          <a:xfrm>
            <a:off x="549918" y="6036236"/>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Key takeaway: </a:t>
            </a:r>
            <a:r>
              <a:rPr lang="en-GB" sz="1600">
                <a:solidFill>
                  <a:srgbClr val="FF0000"/>
                </a:solidFill>
                <a:latin typeface="Network Rail Sans" panose="02000000040000020004" pitchFamily="2" charset="0"/>
              </a:rPr>
              <a:t>Selecting appropriate metrics requires balancing technical accuracy, simplicity, and usability, whilst ensuring it  can be clearly understood and influenced by industry to ensure positive passenger outcomes.</a:t>
            </a:r>
          </a:p>
        </p:txBody>
      </p:sp>
      <p:grpSp>
        <p:nvGrpSpPr>
          <p:cNvPr id="38" name="Group 37">
            <a:extLst>
              <a:ext uri="{FF2B5EF4-FFF2-40B4-BE49-F238E27FC236}">
                <a16:creationId xmlns:a16="http://schemas.microsoft.com/office/drawing/2014/main" id="{952B9C72-E649-4927-5F18-8CFD0465F6C6}"/>
              </a:ext>
            </a:extLst>
          </p:cNvPr>
          <p:cNvGrpSpPr/>
          <p:nvPr/>
        </p:nvGrpSpPr>
        <p:grpSpPr>
          <a:xfrm>
            <a:off x="508697" y="4849291"/>
            <a:ext cx="7436804" cy="940556"/>
            <a:chOff x="737912" y="4916128"/>
            <a:chExt cx="7436804" cy="940556"/>
          </a:xfrm>
        </p:grpSpPr>
        <p:grpSp>
          <p:nvGrpSpPr>
            <p:cNvPr id="19" name="Group 18">
              <a:extLst>
                <a:ext uri="{FF2B5EF4-FFF2-40B4-BE49-F238E27FC236}">
                  <a16:creationId xmlns:a16="http://schemas.microsoft.com/office/drawing/2014/main" id="{E830074E-6DBA-1A7B-F9A9-CDEDD7AF63B2}"/>
                </a:ext>
              </a:extLst>
            </p:cNvPr>
            <p:cNvGrpSpPr/>
            <p:nvPr/>
          </p:nvGrpSpPr>
          <p:grpSpPr>
            <a:xfrm>
              <a:off x="737912" y="4916128"/>
              <a:ext cx="2217560" cy="916193"/>
              <a:chOff x="8396868" y="2455734"/>
              <a:chExt cx="3436544" cy="1940364"/>
            </a:xfrm>
          </p:grpSpPr>
          <p:sp>
            <p:nvSpPr>
              <p:cNvPr id="20" name="Freeform: Shape 4">
                <a:extLst>
                  <a:ext uri="{FF2B5EF4-FFF2-40B4-BE49-F238E27FC236}">
                    <a16:creationId xmlns:a16="http://schemas.microsoft.com/office/drawing/2014/main" id="{F472CA52-41F3-1980-A713-6118CAACBD8E}"/>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200" i="1">
                    <a:solidFill>
                      <a:schemeClr val="tx1"/>
                    </a:solidFill>
                    <a:latin typeface="Network Rail Sans" panose="02000000040000020004" pitchFamily="2" charset="0"/>
                    <a:ea typeface="Calibri" pitchFamily="34" charset="-122"/>
                    <a:cs typeface="Calibri" pitchFamily="34" charset="-120"/>
                  </a:rPr>
                  <a:t>What should future performance metrics prioritise?</a:t>
                </a:r>
              </a:p>
            </p:txBody>
          </p:sp>
          <p:sp>
            <p:nvSpPr>
              <p:cNvPr id="27" name="Freeform: Shape 7">
                <a:extLst>
                  <a:ext uri="{FF2B5EF4-FFF2-40B4-BE49-F238E27FC236}">
                    <a16:creationId xmlns:a16="http://schemas.microsoft.com/office/drawing/2014/main" id="{E0CE6ADA-BD22-1A80-11FD-F5249032227D}"/>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Metric priorities</a:t>
                </a:r>
              </a:p>
            </p:txBody>
          </p:sp>
        </p:grpSp>
        <p:grpSp>
          <p:nvGrpSpPr>
            <p:cNvPr id="32" name="Group 31">
              <a:extLst>
                <a:ext uri="{FF2B5EF4-FFF2-40B4-BE49-F238E27FC236}">
                  <a16:creationId xmlns:a16="http://schemas.microsoft.com/office/drawing/2014/main" id="{BCDEE93B-D61B-045C-55C0-95C164F16FB6}"/>
                </a:ext>
              </a:extLst>
            </p:cNvPr>
            <p:cNvGrpSpPr/>
            <p:nvPr/>
          </p:nvGrpSpPr>
          <p:grpSpPr>
            <a:xfrm>
              <a:off x="3346436" y="4916128"/>
              <a:ext cx="2217560" cy="916193"/>
              <a:chOff x="8396868" y="2455734"/>
              <a:chExt cx="3436544" cy="1940364"/>
            </a:xfrm>
          </p:grpSpPr>
          <p:sp>
            <p:nvSpPr>
              <p:cNvPr id="33" name="Freeform: Shape 4">
                <a:extLst>
                  <a:ext uri="{FF2B5EF4-FFF2-40B4-BE49-F238E27FC236}">
                    <a16:creationId xmlns:a16="http://schemas.microsoft.com/office/drawing/2014/main" id="{0F986C8B-FD27-43E3-091A-AFE0C558FB88}"/>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2"/>
                  <a:defRPr/>
                </a:pPr>
                <a:r>
                  <a:rPr lang="en-US" sz="1200" i="1">
                    <a:solidFill>
                      <a:schemeClr val="tx1"/>
                    </a:solidFill>
                    <a:latin typeface="Network Rail Sans" panose="02000000040000020004" pitchFamily="2" charset="0"/>
                    <a:ea typeface="Calibri" pitchFamily="34" charset="-122"/>
                    <a:cs typeface="Calibri" pitchFamily="34" charset="-120"/>
                  </a:rPr>
                  <a:t>How important is it that metrics are easy to understand and influence?</a:t>
                </a:r>
              </a:p>
            </p:txBody>
          </p:sp>
          <p:sp>
            <p:nvSpPr>
              <p:cNvPr id="34" name="Freeform: Shape 7">
                <a:extLst>
                  <a:ext uri="{FF2B5EF4-FFF2-40B4-BE49-F238E27FC236}">
                    <a16:creationId xmlns:a16="http://schemas.microsoft.com/office/drawing/2014/main" id="{A92AE7EC-5A08-4A36-BDFE-9870F6A48ADB}"/>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a:solidFill>
                      <a:schemeClr val="bg1"/>
                    </a:solidFill>
                    <a:latin typeface="Network Rail Sans" panose="02000000040000020004" pitchFamily="2" charset="0"/>
                  </a:rPr>
                  <a:t>Usability</a:t>
                </a:r>
              </a:p>
            </p:txBody>
          </p:sp>
        </p:grpSp>
        <p:grpSp>
          <p:nvGrpSpPr>
            <p:cNvPr id="35" name="Group 34">
              <a:extLst>
                <a:ext uri="{FF2B5EF4-FFF2-40B4-BE49-F238E27FC236}">
                  <a16:creationId xmlns:a16="http://schemas.microsoft.com/office/drawing/2014/main" id="{9137DD0D-FCF0-F8ED-95B0-2D40342FD1D7}"/>
                </a:ext>
              </a:extLst>
            </p:cNvPr>
            <p:cNvGrpSpPr/>
            <p:nvPr/>
          </p:nvGrpSpPr>
          <p:grpSpPr>
            <a:xfrm>
              <a:off x="5957156" y="4940491"/>
              <a:ext cx="2217560" cy="916193"/>
              <a:chOff x="8396868" y="2455734"/>
              <a:chExt cx="3436544" cy="1940364"/>
            </a:xfrm>
          </p:grpSpPr>
          <p:sp>
            <p:nvSpPr>
              <p:cNvPr id="36" name="Freeform: Shape 4">
                <a:extLst>
                  <a:ext uri="{FF2B5EF4-FFF2-40B4-BE49-F238E27FC236}">
                    <a16:creationId xmlns:a16="http://schemas.microsoft.com/office/drawing/2014/main" id="{E582323F-2CC1-992B-E836-F05655418E3B}"/>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startAt="3"/>
                  <a:defRPr/>
                </a:pPr>
                <a:r>
                  <a:rPr lang="en-US" sz="1200" i="1">
                    <a:solidFill>
                      <a:schemeClr val="tx1"/>
                    </a:solidFill>
                    <a:latin typeface="Network Rail Sans" panose="02000000040000020004" pitchFamily="2" charset="0"/>
                    <a:ea typeface="Calibri" pitchFamily="34" charset="-122"/>
                    <a:cs typeface="Calibri" pitchFamily="34" charset="-120"/>
                  </a:rPr>
                  <a:t>Are there any other principles we should consider?</a:t>
                </a:r>
              </a:p>
            </p:txBody>
          </p:sp>
          <p:sp>
            <p:nvSpPr>
              <p:cNvPr id="37" name="Freeform: Shape 7">
                <a:extLst>
                  <a:ext uri="{FF2B5EF4-FFF2-40B4-BE49-F238E27FC236}">
                    <a16:creationId xmlns:a16="http://schemas.microsoft.com/office/drawing/2014/main" id="{6C468A2F-2B07-3D03-67A7-230CD73751D9}"/>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200" b="1" dirty="0">
                    <a:solidFill>
                      <a:schemeClr val="bg1"/>
                    </a:solidFill>
                    <a:latin typeface="Network Rail Sans" panose="02000000040000020004" pitchFamily="2" charset="0"/>
                  </a:rPr>
                  <a:t>Other Principles</a:t>
                </a:r>
              </a:p>
            </p:txBody>
          </p:sp>
        </p:grpSp>
      </p:grpSp>
    </p:spTree>
    <p:extLst>
      <p:ext uri="{BB962C8B-B14F-4D97-AF65-F5344CB8AC3E}">
        <p14:creationId xmlns:p14="http://schemas.microsoft.com/office/powerpoint/2010/main" val="295469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D8C38-1EE3-20E1-EAC5-83721CA941C7}"/>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DD00ACB-7AB1-BE23-B72E-4880840C8D3D}"/>
              </a:ext>
            </a:extLst>
          </p:cNvPr>
          <p:cNvSpPr>
            <a:spLocks noGrp="1"/>
          </p:cNvSpPr>
          <p:nvPr>
            <p:ph type="body" sz="quarter" idx="13"/>
          </p:nvPr>
        </p:nvSpPr>
        <p:spPr>
          <a:xfrm>
            <a:off x="0" y="1762139"/>
            <a:ext cx="6438502" cy="885517"/>
          </a:xfrm>
        </p:spPr>
        <p:txBody>
          <a:bodyPr/>
          <a:lstStyle/>
          <a:p>
            <a:pPr algn="r"/>
            <a:r>
              <a:rPr lang="en-GB" sz="4400"/>
              <a:t>Overview of the existing performance scheme metric for unplanned disruption</a:t>
            </a:r>
          </a:p>
        </p:txBody>
      </p:sp>
      <p:sp>
        <p:nvSpPr>
          <p:cNvPr id="8" name="Text Placeholder 1">
            <a:extLst>
              <a:ext uri="{FF2B5EF4-FFF2-40B4-BE49-F238E27FC236}">
                <a16:creationId xmlns:a16="http://schemas.microsoft.com/office/drawing/2014/main" id="{58040BB5-EAE0-28BB-E072-91F8152A8CC3}"/>
              </a:ext>
            </a:extLst>
          </p:cNvPr>
          <p:cNvSpPr txBox="1">
            <a:spLocks/>
          </p:cNvSpPr>
          <p:nvPr/>
        </p:nvSpPr>
        <p:spPr>
          <a:xfrm>
            <a:off x="1253369" y="4653102"/>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
        <p:nvSpPr>
          <p:cNvPr id="2" name="Rectangle 1">
            <a:extLst>
              <a:ext uri="{FF2B5EF4-FFF2-40B4-BE49-F238E27FC236}">
                <a16:creationId xmlns:a16="http://schemas.microsoft.com/office/drawing/2014/main" id="{5741A1AD-0B05-809F-AAFD-538D51547259}"/>
              </a:ext>
            </a:extLst>
          </p:cNvPr>
          <p:cNvSpPr/>
          <p:nvPr/>
        </p:nvSpPr>
        <p:spPr>
          <a:xfrm>
            <a:off x="7609668" y="2647656"/>
            <a:ext cx="4081220" cy="16557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l">
              <a:buFont typeface="Arial" panose="020B0604020202020204" pitchFamily="34" charset="0"/>
              <a:buChar char="•"/>
            </a:pPr>
            <a:endParaRPr lang="en-GB" sz="1400">
              <a:solidFill>
                <a:schemeClr val="tx1"/>
              </a:solidFill>
              <a:latin typeface="Network Rail Sans" panose="02000000040000020004" pitchFamily="2" charset="0"/>
            </a:endParaRPr>
          </a:p>
        </p:txBody>
      </p:sp>
      <p:sp>
        <p:nvSpPr>
          <p:cNvPr id="3" name="Rectangle 2">
            <a:extLst>
              <a:ext uri="{FF2B5EF4-FFF2-40B4-BE49-F238E27FC236}">
                <a16:creationId xmlns:a16="http://schemas.microsoft.com/office/drawing/2014/main" id="{3F7C161E-FC8E-9089-E247-D66371B9962B}"/>
              </a:ext>
            </a:extLst>
          </p:cNvPr>
          <p:cNvSpPr/>
          <p:nvPr/>
        </p:nvSpPr>
        <p:spPr>
          <a:xfrm>
            <a:off x="9872420" y="6297478"/>
            <a:ext cx="2040611" cy="43395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l">
              <a:buFont typeface="Arial" panose="020B0604020202020204" pitchFamily="34" charset="0"/>
              <a:buChar char="•"/>
            </a:pPr>
            <a:endParaRPr lang="en-GB" sz="1400">
              <a:solidFill>
                <a:schemeClr val="tx1"/>
              </a:solidFill>
              <a:latin typeface="Network Rail Sans" panose="02000000040000020004" pitchFamily="2" charset="0"/>
            </a:endParaRPr>
          </a:p>
        </p:txBody>
      </p:sp>
    </p:spTree>
    <p:extLst>
      <p:ext uri="{BB962C8B-B14F-4D97-AF65-F5344CB8AC3E}">
        <p14:creationId xmlns:p14="http://schemas.microsoft.com/office/powerpoint/2010/main" val="2984437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DCFB9-2FE1-498C-5155-B890971EAB70}"/>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862E9A5C-A724-4FB1-0DB5-48559A9455C5}"/>
              </a:ext>
            </a:extLst>
          </p:cNvPr>
          <p:cNvSpPr txBox="1">
            <a:spLocks/>
          </p:cNvSpPr>
          <p:nvPr/>
        </p:nvSpPr>
        <p:spPr>
          <a:xfrm>
            <a:off x="446735" y="294854"/>
            <a:ext cx="11550459" cy="8675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Review of the current metric for unplanned disruption</a:t>
            </a:r>
          </a:p>
        </p:txBody>
      </p:sp>
      <p:pic>
        <p:nvPicPr>
          <p:cNvPr id="50" name="Graphique 33" descr="Close avec un remplissage uni">
            <a:extLst>
              <a:ext uri="{FF2B5EF4-FFF2-40B4-BE49-F238E27FC236}">
                <a16:creationId xmlns:a16="http://schemas.microsoft.com/office/drawing/2014/main" id="{FBD4A2B7-99F6-5A7F-9504-3C7FC1C889A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grpSp>
        <p:nvGrpSpPr>
          <p:cNvPr id="19" name="Group 18">
            <a:extLst>
              <a:ext uri="{FF2B5EF4-FFF2-40B4-BE49-F238E27FC236}">
                <a16:creationId xmlns:a16="http://schemas.microsoft.com/office/drawing/2014/main" id="{B4CD39BF-CB75-F816-656C-E3CD28A22FAB}"/>
              </a:ext>
            </a:extLst>
          </p:cNvPr>
          <p:cNvGrpSpPr/>
          <p:nvPr/>
        </p:nvGrpSpPr>
        <p:grpSpPr>
          <a:xfrm>
            <a:off x="228326" y="2036058"/>
            <a:ext cx="5691763" cy="4697956"/>
            <a:chOff x="352314" y="1865190"/>
            <a:chExt cx="4098500" cy="4697956"/>
          </a:xfrm>
        </p:grpSpPr>
        <p:grpSp>
          <p:nvGrpSpPr>
            <p:cNvPr id="2" name="Group 1">
              <a:extLst>
                <a:ext uri="{FF2B5EF4-FFF2-40B4-BE49-F238E27FC236}">
                  <a16:creationId xmlns:a16="http://schemas.microsoft.com/office/drawing/2014/main" id="{45ACF65F-AFC6-5757-4BE3-4EC9E1391DCA}"/>
                </a:ext>
              </a:extLst>
            </p:cNvPr>
            <p:cNvGrpSpPr/>
            <p:nvPr/>
          </p:nvGrpSpPr>
          <p:grpSpPr>
            <a:xfrm>
              <a:off x="352314" y="1865190"/>
              <a:ext cx="4098500" cy="4697956"/>
              <a:chOff x="335914" y="1595822"/>
              <a:chExt cx="5607686" cy="5067288"/>
            </a:xfrm>
          </p:grpSpPr>
          <p:sp>
            <p:nvSpPr>
              <p:cNvPr id="4" name="Rectangle: Rounded Corners 3">
                <a:extLst>
                  <a:ext uri="{FF2B5EF4-FFF2-40B4-BE49-F238E27FC236}">
                    <a16:creationId xmlns:a16="http://schemas.microsoft.com/office/drawing/2014/main" id="{1F1A0C0E-5373-152E-6B13-4686EC70AAB1}"/>
                  </a:ext>
                </a:extLst>
              </p:cNvPr>
              <p:cNvSpPr/>
              <p:nvPr/>
            </p:nvSpPr>
            <p:spPr>
              <a:xfrm>
                <a:off x="335914" y="1595822"/>
                <a:ext cx="5607686" cy="5067288"/>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71FCABD6-640F-E48D-80A0-3465CC7E2DF2}"/>
                  </a:ext>
                </a:extLst>
              </p:cNvPr>
              <p:cNvSpPr/>
              <p:nvPr/>
            </p:nvSpPr>
            <p:spPr>
              <a:xfrm>
                <a:off x="335914" y="1595822"/>
                <a:ext cx="5607686" cy="476818"/>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latin typeface="Network Rail Sans" panose="02000000040000020004" pitchFamily="2" charset="0"/>
                  </a:rPr>
                  <a:t>Current performance metric</a:t>
                </a:r>
              </a:p>
            </p:txBody>
          </p:sp>
          <p:sp>
            <p:nvSpPr>
              <p:cNvPr id="7" name="Text Placeholder 1">
                <a:extLst>
                  <a:ext uri="{FF2B5EF4-FFF2-40B4-BE49-F238E27FC236}">
                    <a16:creationId xmlns:a16="http://schemas.microsoft.com/office/drawing/2014/main" id="{9C6EDF68-900E-D60B-7D96-AEF9319637CD}"/>
                  </a:ext>
                </a:extLst>
              </p:cNvPr>
              <p:cNvSpPr txBox="1">
                <a:spLocks/>
              </p:cNvSpPr>
              <p:nvPr/>
            </p:nvSpPr>
            <p:spPr>
              <a:xfrm>
                <a:off x="1483058" y="1663443"/>
                <a:ext cx="3358484"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GB" sz="1400" b="1">
                  <a:solidFill>
                    <a:schemeClr val="bg1"/>
                  </a:solidFill>
                  <a:latin typeface="Network Rail Sans" panose="02000000040000020004" pitchFamily="50" charset="0"/>
                  <a:cs typeface="Arial" panose="020B0604020202020204" pitchFamily="34" charset="0"/>
                </a:endParaRPr>
              </a:p>
            </p:txBody>
          </p:sp>
          <p:sp>
            <p:nvSpPr>
              <p:cNvPr id="13" name="TextBox 12">
                <a:extLst>
                  <a:ext uri="{FF2B5EF4-FFF2-40B4-BE49-F238E27FC236}">
                    <a16:creationId xmlns:a16="http://schemas.microsoft.com/office/drawing/2014/main" id="{4DA0B961-6382-D40A-6D4F-B69477E7DD8C}"/>
                  </a:ext>
                </a:extLst>
              </p:cNvPr>
              <p:cNvSpPr txBox="1"/>
              <p:nvPr/>
            </p:nvSpPr>
            <p:spPr>
              <a:xfrm>
                <a:off x="1314079" y="3886251"/>
                <a:ext cx="4404360" cy="338554"/>
              </a:xfrm>
              <a:prstGeom prst="rect">
                <a:avLst/>
              </a:prstGeom>
              <a:noFill/>
            </p:spPr>
            <p:txBody>
              <a:bodyPr wrap="square">
                <a:spAutoFit/>
              </a:bodyPr>
              <a:lstStyle/>
              <a:p>
                <a:pPr marL="285750" indent="-285750">
                  <a:buFont typeface="Arial" panose="020B0604020202020204" pitchFamily="34" charset="0"/>
                  <a:buChar char="•"/>
                </a:pPr>
                <a:endParaRPr lang="en-GB" sz="1600">
                  <a:latin typeface="Network Rail Sans" panose="02000000040000020004" pitchFamily="2" charset="0"/>
                </a:endParaRPr>
              </a:p>
            </p:txBody>
          </p:sp>
        </p:grpSp>
        <p:cxnSp>
          <p:nvCxnSpPr>
            <p:cNvPr id="16" name="Straight Connector 15">
              <a:extLst>
                <a:ext uri="{FF2B5EF4-FFF2-40B4-BE49-F238E27FC236}">
                  <a16:creationId xmlns:a16="http://schemas.microsoft.com/office/drawing/2014/main" id="{51520905-7F02-1E88-9ECA-165449F887D1}"/>
                </a:ext>
              </a:extLst>
            </p:cNvPr>
            <p:cNvCxnSpPr>
              <a:cxnSpLocks/>
            </p:cNvCxnSpPr>
            <p:nvPr/>
          </p:nvCxnSpPr>
          <p:spPr>
            <a:xfrm>
              <a:off x="490827" y="4367358"/>
              <a:ext cx="372230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0" name="Text Placeholder 5">
            <a:extLst>
              <a:ext uri="{FF2B5EF4-FFF2-40B4-BE49-F238E27FC236}">
                <a16:creationId xmlns:a16="http://schemas.microsoft.com/office/drawing/2014/main" id="{6F6F43E1-9606-766D-36C6-F534986AD637}"/>
              </a:ext>
            </a:extLst>
          </p:cNvPr>
          <p:cNvSpPr txBox="1">
            <a:spLocks/>
          </p:cNvSpPr>
          <p:nvPr/>
        </p:nvSpPr>
        <p:spPr>
          <a:xfrm>
            <a:off x="372394" y="877612"/>
            <a:ext cx="11550458" cy="110551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800"/>
              </a:spcAft>
            </a:pPr>
            <a:r>
              <a:rPr lang="en-GB" sz="1600" dirty="0">
                <a:latin typeface="Network Rail Sans" panose="02000000040000020004" pitchFamily="2" charset="0"/>
              </a:rPr>
              <a:t>Unplanned performance is currently measured by Average Minutes Lateness (AML), as a measure of punctuality, and Deemed Minutes Lateness (DML), as a measure of cancellations.</a:t>
            </a:r>
          </a:p>
          <a:p>
            <a:pPr>
              <a:spcBef>
                <a:spcPts val="600"/>
              </a:spcBef>
              <a:spcAft>
                <a:spcPts val="800"/>
              </a:spcAft>
            </a:pPr>
            <a:r>
              <a:rPr lang="en-GB" sz="1600" dirty="0">
                <a:latin typeface="Network Rail Sans" panose="02000000040000020004" pitchFamily="2" charset="0"/>
              </a:rPr>
              <a:t>AML and DML are combined into a single performance metric (performance minutes); providing a single combined view of overall performance.</a:t>
            </a:r>
          </a:p>
          <a:p>
            <a:pPr>
              <a:spcBef>
                <a:spcPts val="600"/>
              </a:spcBef>
              <a:spcAft>
                <a:spcPts val="800"/>
              </a:spcAft>
            </a:pPr>
            <a:endParaRPr lang="en-GB" sz="1600" dirty="0">
              <a:latin typeface="Network Rail Sans" panose="02000000040000020004" pitchFamily="2" charset="0"/>
            </a:endParaRPr>
          </a:p>
        </p:txBody>
      </p:sp>
      <p:sp>
        <p:nvSpPr>
          <p:cNvPr id="21" name="TextBox 20">
            <a:extLst>
              <a:ext uri="{FF2B5EF4-FFF2-40B4-BE49-F238E27FC236}">
                <a16:creationId xmlns:a16="http://schemas.microsoft.com/office/drawing/2014/main" id="{B769E32C-AC60-56BA-8965-678232D4B051}"/>
              </a:ext>
            </a:extLst>
          </p:cNvPr>
          <p:cNvSpPr txBox="1"/>
          <p:nvPr/>
        </p:nvSpPr>
        <p:spPr>
          <a:xfrm>
            <a:off x="446732" y="2476123"/>
            <a:ext cx="5117234" cy="2062103"/>
          </a:xfrm>
          <a:prstGeom prst="rect">
            <a:avLst/>
          </a:prstGeom>
          <a:noFill/>
        </p:spPr>
        <p:txBody>
          <a:bodyPr wrap="square" rtlCol="0">
            <a:spAutoFit/>
          </a:bodyPr>
          <a:lstStyle/>
          <a:p>
            <a:r>
              <a:rPr lang="en-GB" sz="1600" b="1" dirty="0">
                <a:latin typeface="Network Rail Sans" panose="02000000040000020004" pitchFamily="2" charset="0"/>
              </a:rPr>
              <a:t>Benefits</a:t>
            </a:r>
          </a:p>
          <a:p>
            <a:pPr marL="285750" indent="-285750">
              <a:buFont typeface="Arial" panose="020B0604020202020204" pitchFamily="34" charset="0"/>
              <a:buChar char="•"/>
            </a:pPr>
            <a:r>
              <a:rPr lang="en-GB" sz="1600" dirty="0">
                <a:latin typeface="Network Rail Sans" panose="02000000040000020004" pitchFamily="2" charset="0"/>
              </a:rPr>
              <a:t>Familiar industry metric.</a:t>
            </a:r>
          </a:p>
          <a:p>
            <a:pPr marL="285750" indent="-285750">
              <a:buFont typeface="Arial" panose="020B0604020202020204" pitchFamily="34" charset="0"/>
              <a:buChar char="•"/>
            </a:pPr>
            <a:r>
              <a:rPr lang="en-GB" sz="1600" dirty="0">
                <a:latin typeface="Network Rail Sans" panose="02000000040000020004" pitchFamily="2" charset="0"/>
              </a:rPr>
              <a:t>Compatible with existing systems and processes.</a:t>
            </a:r>
          </a:p>
          <a:p>
            <a:pPr marL="285750" indent="-285750">
              <a:buFont typeface="Arial" panose="020B0604020202020204" pitchFamily="34" charset="0"/>
              <a:buChar char="•"/>
            </a:pPr>
            <a:r>
              <a:rPr lang="en-GB" sz="1600" dirty="0">
                <a:latin typeface="Network Rail Sans" panose="02000000040000020004" pitchFamily="2" charset="0"/>
              </a:rPr>
              <a:t>Existing evidence about the costs of disruption is linked to changes in the AML measure.</a:t>
            </a:r>
          </a:p>
          <a:p>
            <a:pPr marL="285750" indent="-285750">
              <a:buFont typeface="Arial" panose="020B0604020202020204" pitchFamily="34" charset="0"/>
              <a:buChar char="•"/>
            </a:pPr>
            <a:r>
              <a:rPr lang="en-GB" sz="1600" dirty="0">
                <a:latin typeface="Network Rail Sans" panose="02000000040000020004" pitchFamily="2" charset="0"/>
              </a:rPr>
              <a:t>Closely links to what passenger experience during their journeys</a:t>
            </a:r>
          </a:p>
          <a:p>
            <a:pPr marL="285750" indent="-285750">
              <a:buFont typeface="Arial" panose="020B0604020202020204" pitchFamily="34" charset="0"/>
              <a:buChar char="•"/>
            </a:pPr>
            <a:r>
              <a:rPr lang="en-GB" sz="1600" dirty="0">
                <a:latin typeface="Network Rail Sans" panose="02000000040000020004" pitchFamily="2" charset="0"/>
              </a:rPr>
              <a:t>Weights importance of specific of locations.</a:t>
            </a:r>
          </a:p>
        </p:txBody>
      </p:sp>
      <p:sp>
        <p:nvSpPr>
          <p:cNvPr id="22" name="TextBox 21">
            <a:extLst>
              <a:ext uri="{FF2B5EF4-FFF2-40B4-BE49-F238E27FC236}">
                <a16:creationId xmlns:a16="http://schemas.microsoft.com/office/drawing/2014/main" id="{5A085A7D-0CD3-754E-5AA9-9D1F0AB72B14}"/>
              </a:ext>
            </a:extLst>
          </p:cNvPr>
          <p:cNvSpPr txBox="1"/>
          <p:nvPr/>
        </p:nvSpPr>
        <p:spPr>
          <a:xfrm>
            <a:off x="446732" y="4636400"/>
            <a:ext cx="5117235" cy="2062103"/>
          </a:xfrm>
          <a:prstGeom prst="rect">
            <a:avLst/>
          </a:prstGeom>
          <a:noFill/>
        </p:spPr>
        <p:txBody>
          <a:bodyPr wrap="square" rtlCol="0">
            <a:spAutoFit/>
          </a:bodyPr>
          <a:lstStyle/>
          <a:p>
            <a:r>
              <a:rPr lang="en-GB" sz="1600" b="1" dirty="0">
                <a:latin typeface="Network Rail Sans" panose="02000000040000020004" pitchFamily="2" charset="0"/>
              </a:rPr>
              <a:t>Drawbacks</a:t>
            </a:r>
          </a:p>
          <a:p>
            <a:pPr marL="285750" indent="-285750">
              <a:buFont typeface="Arial" panose="020B0604020202020204" pitchFamily="34" charset="0"/>
              <a:buChar char="•"/>
            </a:pPr>
            <a:r>
              <a:rPr lang="en-GB" sz="1600" dirty="0">
                <a:latin typeface="Network Rail Sans" panose="02000000040000020004" pitchFamily="2" charset="0"/>
              </a:rPr>
              <a:t>Not directly attributable.</a:t>
            </a:r>
          </a:p>
          <a:p>
            <a:pPr marL="285750" indent="-285750">
              <a:buFont typeface="Arial" panose="020B0604020202020204" pitchFamily="34" charset="0"/>
              <a:buChar char="•"/>
            </a:pPr>
            <a:r>
              <a:rPr lang="en-GB" sz="1600" dirty="0">
                <a:latin typeface="Network Rail Sans" panose="02000000040000020004" pitchFamily="2" charset="0"/>
              </a:rPr>
              <a:t>Does not measure TOC-on-TOC delay.</a:t>
            </a:r>
          </a:p>
          <a:p>
            <a:pPr marL="285750" indent="-285750">
              <a:buFont typeface="Arial" panose="020B0604020202020204" pitchFamily="34" charset="0"/>
              <a:buChar char="•"/>
            </a:pPr>
            <a:r>
              <a:rPr lang="en-GB" sz="1600" dirty="0">
                <a:latin typeface="Network Rail Sans" panose="02000000040000020004" pitchFamily="2" charset="0"/>
              </a:rPr>
              <a:t>Uses a proxy for cancellations.</a:t>
            </a:r>
          </a:p>
          <a:p>
            <a:pPr marL="285750" indent="-285750">
              <a:buFont typeface="Arial" panose="020B0604020202020204" pitchFamily="34" charset="0"/>
              <a:buChar char="•"/>
            </a:pPr>
            <a:r>
              <a:rPr lang="en-GB" sz="1600" dirty="0">
                <a:latin typeface="Network Rail Sans" panose="02000000040000020004" pitchFamily="2" charset="0"/>
              </a:rPr>
              <a:t>Difficult to understand, interpret, and purposefully influence. </a:t>
            </a:r>
          </a:p>
          <a:p>
            <a:pPr marL="285750" indent="-285750">
              <a:buFont typeface="Arial" panose="020B0604020202020204" pitchFamily="34" charset="0"/>
              <a:buChar char="•"/>
            </a:pPr>
            <a:r>
              <a:rPr lang="en-GB" sz="1600" dirty="0">
                <a:latin typeface="Network Rail Sans" panose="02000000040000020004" pitchFamily="2" charset="0"/>
              </a:rPr>
              <a:t>Can be a volatile metric.</a:t>
            </a:r>
          </a:p>
          <a:p>
            <a:pPr marL="285750" indent="-285750">
              <a:buFont typeface="Arial" panose="020B0604020202020204" pitchFamily="34" charset="0"/>
              <a:buChar char="•"/>
            </a:pPr>
            <a:r>
              <a:rPr lang="en-GB" sz="1600" dirty="0">
                <a:latin typeface="Network Rail Sans" panose="02000000040000020004" pitchFamily="2" charset="0"/>
              </a:rPr>
              <a:t>Difficult to forecast.</a:t>
            </a:r>
          </a:p>
        </p:txBody>
      </p:sp>
      <p:sp>
        <p:nvSpPr>
          <p:cNvPr id="90" name="Rectangle: Rounded Corners 89">
            <a:extLst>
              <a:ext uri="{FF2B5EF4-FFF2-40B4-BE49-F238E27FC236}">
                <a16:creationId xmlns:a16="http://schemas.microsoft.com/office/drawing/2014/main" id="{96F6D94C-F390-DBAE-6778-81BA955083D8}"/>
              </a:ext>
            </a:extLst>
          </p:cNvPr>
          <p:cNvSpPr/>
          <p:nvPr/>
        </p:nvSpPr>
        <p:spPr>
          <a:xfrm>
            <a:off x="6597543" y="5681093"/>
            <a:ext cx="5222063" cy="99402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b="1" u="sng">
                <a:solidFill>
                  <a:srgbClr val="FF0000"/>
                </a:solidFill>
                <a:latin typeface="Network Rail Sans" panose="02000000040000020004" pitchFamily="2" charset="0"/>
              </a:rPr>
              <a:t>Key takeaway:</a:t>
            </a:r>
            <a:r>
              <a:rPr lang="en-GB" sz="1400">
                <a:solidFill>
                  <a:srgbClr val="FF0000"/>
                </a:solidFill>
                <a:latin typeface="Network Rail Sans" panose="02000000040000020004" pitchFamily="2" charset="0"/>
              </a:rPr>
              <a:t> The current metric offers a single, established view of performance, but may mask different types of disruption and can be difficult to understand and influence.</a:t>
            </a:r>
            <a:endParaRPr lang="en-GB" sz="1400" b="1" u="sng">
              <a:solidFill>
                <a:srgbClr val="FF0000"/>
              </a:solidFill>
              <a:latin typeface="Network Rail Sans" panose="02000000040000020004" pitchFamily="2" charset="0"/>
            </a:endParaRPr>
          </a:p>
        </p:txBody>
      </p:sp>
      <p:grpSp>
        <p:nvGrpSpPr>
          <p:cNvPr id="5" name="Group 4">
            <a:extLst>
              <a:ext uri="{FF2B5EF4-FFF2-40B4-BE49-F238E27FC236}">
                <a16:creationId xmlns:a16="http://schemas.microsoft.com/office/drawing/2014/main" id="{661F7A85-A4D4-FABB-5FDC-EF4C242B855B}"/>
              </a:ext>
            </a:extLst>
          </p:cNvPr>
          <p:cNvGrpSpPr/>
          <p:nvPr/>
        </p:nvGrpSpPr>
        <p:grpSpPr>
          <a:xfrm>
            <a:off x="9359512" y="2936956"/>
            <a:ext cx="2460094" cy="1790310"/>
            <a:chOff x="8396868" y="2455734"/>
            <a:chExt cx="3436544" cy="1940364"/>
          </a:xfrm>
        </p:grpSpPr>
        <p:sp>
          <p:nvSpPr>
            <p:cNvPr id="8" name="Freeform: Shape 4">
              <a:extLst>
                <a:ext uri="{FF2B5EF4-FFF2-40B4-BE49-F238E27FC236}">
                  <a16:creationId xmlns:a16="http://schemas.microsoft.com/office/drawing/2014/main" id="{07F387F0-DE89-6A54-6D26-6E62B02B478F}"/>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100" i="1">
                  <a:solidFill>
                    <a:schemeClr val="tx1"/>
                  </a:solidFill>
                  <a:latin typeface="Network Rail Sans" panose="02000000040000020004" pitchFamily="2" charset="0"/>
                  <a:ea typeface="Calibri" pitchFamily="34" charset="-122"/>
                  <a:cs typeface="Calibri" pitchFamily="34" charset="-120"/>
                </a:rPr>
                <a:t>Do you think the current metric is fit for purpose?</a:t>
              </a:r>
            </a:p>
            <a:p>
              <a:pPr marL="228600" indent="-228600" fontAlgn="base">
                <a:spcBef>
                  <a:spcPts val="1200"/>
                </a:spcBef>
                <a:buFont typeface="+mj-lt"/>
                <a:buAutoNum type="arabicPeriod" startAt="2"/>
                <a:defRPr/>
              </a:pPr>
              <a:r>
                <a:rPr lang="en-US" sz="1100" i="1">
                  <a:solidFill>
                    <a:schemeClr val="tx1"/>
                  </a:solidFill>
                  <a:latin typeface="Network Rail Sans" panose="02000000040000020004" pitchFamily="2" charset="0"/>
                  <a:ea typeface="Calibri" pitchFamily="34" charset="-122"/>
                  <a:cs typeface="Calibri" pitchFamily="34" charset="-120"/>
                </a:rPr>
                <a:t>Is it useful to have a single combined metric vs having separate punctuality and cancellations measures?</a:t>
              </a:r>
            </a:p>
          </p:txBody>
        </p:sp>
        <p:sp>
          <p:nvSpPr>
            <p:cNvPr id="9" name="Freeform: Shape 7">
              <a:extLst>
                <a:ext uri="{FF2B5EF4-FFF2-40B4-BE49-F238E27FC236}">
                  <a16:creationId xmlns:a16="http://schemas.microsoft.com/office/drawing/2014/main" id="{83CC0053-E99D-F8F5-E020-C982682F96DA}"/>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400" b="1">
                  <a:solidFill>
                    <a:schemeClr val="bg1"/>
                  </a:solidFill>
                  <a:latin typeface="Network Rail Sans" panose="02000000040000020004" pitchFamily="2" charset="0"/>
                </a:rPr>
                <a:t>View of current metric</a:t>
              </a:r>
            </a:p>
          </p:txBody>
        </p:sp>
      </p:grpSp>
      <p:grpSp>
        <p:nvGrpSpPr>
          <p:cNvPr id="11" name="Group 10">
            <a:extLst>
              <a:ext uri="{FF2B5EF4-FFF2-40B4-BE49-F238E27FC236}">
                <a16:creationId xmlns:a16="http://schemas.microsoft.com/office/drawing/2014/main" id="{1B9FAB9E-1337-3205-D665-E9D8237B0DFD}"/>
              </a:ext>
            </a:extLst>
          </p:cNvPr>
          <p:cNvGrpSpPr/>
          <p:nvPr/>
        </p:nvGrpSpPr>
        <p:grpSpPr>
          <a:xfrm>
            <a:off x="6401102" y="2936956"/>
            <a:ext cx="2477397" cy="1790310"/>
            <a:chOff x="8372697" y="2455734"/>
            <a:chExt cx="3460715" cy="1940364"/>
          </a:xfrm>
        </p:grpSpPr>
        <p:sp>
          <p:nvSpPr>
            <p:cNvPr id="12" name="Freeform: Shape 4">
              <a:extLst>
                <a:ext uri="{FF2B5EF4-FFF2-40B4-BE49-F238E27FC236}">
                  <a16:creationId xmlns:a16="http://schemas.microsoft.com/office/drawing/2014/main" id="{90B74F04-E8E9-6C69-A966-477817049113}"/>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228600" indent="-228600" fontAlgn="base">
                <a:spcBef>
                  <a:spcPts val="1200"/>
                </a:spcBef>
                <a:buFont typeface="+mj-lt"/>
                <a:buAutoNum type="arabicPeriod"/>
                <a:defRPr/>
              </a:pPr>
              <a:r>
                <a:rPr lang="en-US" sz="1100" i="1" dirty="0">
                  <a:solidFill>
                    <a:schemeClr val="tx1"/>
                  </a:solidFill>
                  <a:latin typeface="Network Rail Sans" panose="02000000040000020004" pitchFamily="2" charset="0"/>
                  <a:ea typeface="Calibri" pitchFamily="34" charset="-122"/>
                  <a:cs typeface="Calibri" pitchFamily="34" charset="-120"/>
                </a:rPr>
                <a:t>Are there any additional important benefits and drawbacks that we haven’t mentioned?</a:t>
              </a:r>
              <a:endParaRPr lang="en-GB" sz="1100" i="1" dirty="0">
                <a:solidFill>
                  <a:schemeClr val="tx1"/>
                </a:solidFill>
                <a:latin typeface="Network Rail Sans" panose="02000000040000020004" pitchFamily="2" charset="0"/>
                <a:ea typeface="Calibri" pitchFamily="34" charset="-122"/>
                <a:cs typeface="Calibri" pitchFamily="34" charset="-120"/>
              </a:endParaRPr>
            </a:p>
          </p:txBody>
        </p:sp>
        <p:sp>
          <p:nvSpPr>
            <p:cNvPr id="14" name="Freeform: Shape 7">
              <a:extLst>
                <a:ext uri="{FF2B5EF4-FFF2-40B4-BE49-F238E27FC236}">
                  <a16:creationId xmlns:a16="http://schemas.microsoft.com/office/drawing/2014/main" id="{78C75428-A166-4569-C917-D74DF03BCB5A}"/>
                </a:ext>
              </a:extLst>
            </p:cNvPr>
            <p:cNvSpPr/>
            <p:nvPr/>
          </p:nvSpPr>
          <p:spPr>
            <a:xfrm>
              <a:off x="8372697" y="2455734"/>
              <a:ext cx="3436544" cy="515168"/>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400" b="1" dirty="0">
                  <a:solidFill>
                    <a:schemeClr val="bg1"/>
                  </a:solidFill>
                  <a:latin typeface="Network Rail Sans" panose="02000000040000020004" pitchFamily="2" charset="0"/>
                </a:rPr>
                <a:t>Advantages and drawbacks</a:t>
              </a:r>
            </a:p>
          </p:txBody>
        </p:sp>
      </p:grpSp>
    </p:spTree>
    <p:extLst>
      <p:ext uri="{BB962C8B-B14F-4D97-AF65-F5344CB8AC3E}">
        <p14:creationId xmlns:p14="http://schemas.microsoft.com/office/powerpoint/2010/main" val="3048817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A1BD-E2EF-DD4F-BD4E-DFDF72A492B9}"/>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9AC04CA7-3B5E-615C-868D-AF629FB22821}"/>
              </a:ext>
            </a:extLst>
          </p:cNvPr>
          <p:cNvSpPr>
            <a:spLocks noGrp="1"/>
          </p:cNvSpPr>
          <p:nvPr>
            <p:ph type="body" sz="quarter" idx="13"/>
          </p:nvPr>
        </p:nvSpPr>
        <p:spPr>
          <a:xfrm>
            <a:off x="175846" y="1980775"/>
            <a:ext cx="6420573" cy="885517"/>
          </a:xfrm>
        </p:spPr>
        <p:txBody>
          <a:bodyPr/>
          <a:lstStyle/>
          <a:p>
            <a:pPr algn="r"/>
            <a:r>
              <a:rPr lang="en-GB" sz="4400"/>
              <a:t>Metric options for unplanned disruption</a:t>
            </a:r>
          </a:p>
        </p:txBody>
      </p:sp>
      <p:sp>
        <p:nvSpPr>
          <p:cNvPr id="8" name="Text Placeholder 1">
            <a:extLst>
              <a:ext uri="{FF2B5EF4-FFF2-40B4-BE49-F238E27FC236}">
                <a16:creationId xmlns:a16="http://schemas.microsoft.com/office/drawing/2014/main" id="{6EF91759-413A-E8D6-61CB-867D25A69798}"/>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1489301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3A89D8-2CCC-30D4-5574-F3A7FF08B435}"/>
              </a:ext>
            </a:extLst>
          </p:cNvPr>
          <p:cNvSpPr txBox="1">
            <a:spLocks/>
          </p:cNvSpPr>
          <p:nvPr/>
        </p:nvSpPr>
        <p:spPr>
          <a:xfrm>
            <a:off x="292289" y="89837"/>
            <a:ext cx="10195088" cy="5971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Metrics for unplanned disruption</a:t>
            </a:r>
          </a:p>
        </p:txBody>
      </p:sp>
      <p:sp>
        <p:nvSpPr>
          <p:cNvPr id="3" name="Text Placeholder 5">
            <a:extLst>
              <a:ext uri="{FF2B5EF4-FFF2-40B4-BE49-F238E27FC236}">
                <a16:creationId xmlns:a16="http://schemas.microsoft.com/office/drawing/2014/main" id="{4B5861D8-42CB-1E33-4F1C-EF34F7B68FD1}"/>
              </a:ext>
            </a:extLst>
          </p:cNvPr>
          <p:cNvSpPr txBox="1">
            <a:spLocks/>
          </p:cNvSpPr>
          <p:nvPr/>
        </p:nvSpPr>
        <p:spPr>
          <a:xfrm>
            <a:off x="292289" y="861181"/>
            <a:ext cx="11537122" cy="2132620"/>
          </a:xfrm>
          <a:prstGeom prst="rect">
            <a:avLst/>
          </a:prstGeom>
          <a:solidFill>
            <a:schemeClr val="accent3"/>
          </a:solidFill>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spcAft>
                <a:spcPts val="800"/>
              </a:spcAft>
              <a:buNone/>
            </a:pPr>
            <a:r>
              <a:rPr lang="en-GB" sz="1600" b="1" dirty="0">
                <a:latin typeface="Network Rail Sans" panose="02000000040000020004" pitchFamily="2" charset="0"/>
              </a:rPr>
              <a:t>Background</a:t>
            </a:r>
          </a:p>
          <a:p>
            <a:pPr>
              <a:spcBef>
                <a:spcPts val="600"/>
              </a:spcBef>
              <a:spcAft>
                <a:spcPts val="800"/>
              </a:spcAft>
            </a:pPr>
            <a:r>
              <a:rPr lang="en-GB" sz="1600" dirty="0">
                <a:latin typeface="Network Rail Sans" panose="02000000040000020004" pitchFamily="2" charset="0"/>
              </a:rPr>
              <a:t>GBR provides an opportunity to reconsider how performance should be measured for the purpose of the financial performance scheme, and whether the existing metric is fit for purpose.</a:t>
            </a:r>
          </a:p>
          <a:p>
            <a:pPr>
              <a:spcBef>
                <a:spcPts val="600"/>
              </a:spcBef>
              <a:spcAft>
                <a:spcPts val="800"/>
              </a:spcAft>
            </a:pPr>
            <a:r>
              <a:rPr lang="en-GB" sz="1600" dirty="0">
                <a:latin typeface="Network Rail Sans" panose="02000000040000020004" pitchFamily="2" charset="0"/>
              </a:rPr>
              <a:t>Our emerging view is that the existing AML (AML + DML metric) is not appropriate for use in a future performance scheme as it is overly complex, not directly attributable and often uses proxies to measure disruption (e.g. cancellations and TOC-on-TOC delay).</a:t>
            </a:r>
          </a:p>
          <a:p>
            <a:pPr>
              <a:spcBef>
                <a:spcPts val="600"/>
              </a:spcBef>
              <a:spcAft>
                <a:spcPts val="800"/>
              </a:spcAft>
            </a:pPr>
            <a:r>
              <a:rPr lang="en-GB" sz="1600" dirty="0">
                <a:latin typeface="Network Rail Sans" panose="02000000040000020004" pitchFamily="2" charset="0"/>
              </a:rPr>
              <a:t>Given this view, we have started to consider what alternative performance measures exist, and their appropriateness for use in a performance scheme.</a:t>
            </a:r>
          </a:p>
          <a:p>
            <a:pPr>
              <a:spcBef>
                <a:spcPts val="600"/>
              </a:spcBef>
              <a:spcAft>
                <a:spcPts val="800"/>
              </a:spcAft>
            </a:pPr>
            <a:endParaRPr lang="en-GB" sz="1600" dirty="0">
              <a:latin typeface="Network Rail Sans" panose="02000000040000020004" pitchFamily="2" charset="0"/>
            </a:endParaRPr>
          </a:p>
          <a:p>
            <a:pPr>
              <a:spcBef>
                <a:spcPts val="600"/>
              </a:spcBef>
              <a:spcAft>
                <a:spcPts val="800"/>
              </a:spcAft>
            </a:pPr>
            <a:endParaRPr lang="en-GB" sz="1600" dirty="0">
              <a:latin typeface="Network Rail Sans" panose="02000000040000020004" pitchFamily="2" charset="0"/>
            </a:endParaRPr>
          </a:p>
          <a:p>
            <a:pPr>
              <a:spcBef>
                <a:spcPts val="600"/>
              </a:spcBef>
              <a:spcAft>
                <a:spcPts val="800"/>
              </a:spcAft>
            </a:pPr>
            <a:endParaRPr lang="en-GB" sz="1600" dirty="0">
              <a:latin typeface="Network Rail Sans" panose="02000000040000020004" pitchFamily="2" charset="0"/>
            </a:endParaRPr>
          </a:p>
          <a:p>
            <a:pPr marL="228600" lvl="1">
              <a:spcBef>
                <a:spcPts val="600"/>
              </a:spcBef>
              <a:spcAft>
                <a:spcPts val="800"/>
              </a:spcAft>
            </a:pPr>
            <a:endParaRPr lang="en-GB" sz="1600" dirty="0">
              <a:latin typeface="Network Rail Sans" panose="02000000040000020004" pitchFamily="2" charset="0"/>
            </a:endParaRPr>
          </a:p>
        </p:txBody>
      </p:sp>
      <p:sp>
        <p:nvSpPr>
          <p:cNvPr id="7" name="TextBox 6">
            <a:extLst>
              <a:ext uri="{FF2B5EF4-FFF2-40B4-BE49-F238E27FC236}">
                <a16:creationId xmlns:a16="http://schemas.microsoft.com/office/drawing/2014/main" id="{A0F324F0-B054-4268-4BEE-996D4DB0A8B9}"/>
              </a:ext>
            </a:extLst>
          </p:cNvPr>
          <p:cNvSpPr txBox="1"/>
          <p:nvPr/>
        </p:nvSpPr>
        <p:spPr>
          <a:xfrm>
            <a:off x="327439" y="3267838"/>
            <a:ext cx="11537122" cy="2688941"/>
          </a:xfrm>
          <a:prstGeom prst="rect">
            <a:avLst/>
          </a:prstGeom>
          <a:solidFill>
            <a:schemeClr val="accent4"/>
          </a:solidFill>
        </p:spPr>
        <p:txBody>
          <a:bodyPr wrap="square">
            <a:spAutoFit/>
          </a:bodyPr>
          <a:lstStyle/>
          <a:p>
            <a:pPr marL="0" lvl="1">
              <a:lnSpc>
                <a:spcPct val="90000"/>
              </a:lnSpc>
              <a:spcBef>
                <a:spcPts val="600"/>
              </a:spcBef>
              <a:spcAft>
                <a:spcPts val="800"/>
              </a:spcAft>
            </a:pPr>
            <a:r>
              <a:rPr lang="en-GB" sz="1600" b="1">
                <a:solidFill>
                  <a:schemeClr val="bg1"/>
                </a:solidFill>
                <a:latin typeface="Network Rail Sans" panose="02000000040000020004" pitchFamily="2" charset="0"/>
              </a:rPr>
              <a:t>Emerging Thinking</a:t>
            </a:r>
          </a:p>
          <a:p>
            <a:pPr marL="228600" lvl="1">
              <a:spcBef>
                <a:spcPts val="600"/>
              </a:spcBef>
              <a:spcAft>
                <a:spcPts val="800"/>
              </a:spcAft>
            </a:pPr>
            <a:r>
              <a:rPr lang="en-GB" sz="1600">
                <a:solidFill>
                  <a:schemeClr val="bg1"/>
                </a:solidFill>
                <a:latin typeface="Network Rail Sans" panose="02000000040000020004" pitchFamily="2" charset="0"/>
              </a:rPr>
              <a:t>Our early view is that it may be sensible to measure punctuality (or delay) separately from cancellations. This would:</a:t>
            </a:r>
          </a:p>
          <a:p>
            <a:pPr marL="742950" lvl="2" indent="-285750">
              <a:spcBef>
                <a:spcPts val="600"/>
              </a:spcBef>
              <a:spcAft>
                <a:spcPts val="800"/>
              </a:spcAft>
              <a:buFont typeface="+mj-lt"/>
              <a:buAutoNum type="romanLcPeriod"/>
            </a:pPr>
            <a:r>
              <a:rPr lang="en-GB" sz="1600">
                <a:solidFill>
                  <a:schemeClr val="bg1"/>
                </a:solidFill>
                <a:latin typeface="Network Rail Sans" panose="02000000040000020004" pitchFamily="2" charset="0"/>
              </a:rPr>
              <a:t>Enable performance to be measured and assessed independently.</a:t>
            </a:r>
          </a:p>
          <a:p>
            <a:pPr marL="742950" lvl="2" indent="-285750">
              <a:spcBef>
                <a:spcPts val="600"/>
              </a:spcBef>
              <a:spcAft>
                <a:spcPts val="800"/>
              </a:spcAft>
              <a:buFont typeface="+mj-lt"/>
              <a:buAutoNum type="romanLcPeriod"/>
            </a:pPr>
            <a:r>
              <a:rPr lang="en-GB" sz="1600">
                <a:solidFill>
                  <a:schemeClr val="bg1"/>
                </a:solidFill>
                <a:latin typeface="Network Rail Sans" panose="02000000040000020004" pitchFamily="2" charset="0"/>
              </a:rPr>
              <a:t>Simplify the unplanned performance framework.</a:t>
            </a:r>
          </a:p>
          <a:p>
            <a:pPr marL="228600" lvl="1">
              <a:spcBef>
                <a:spcPts val="600"/>
              </a:spcBef>
              <a:spcAft>
                <a:spcPts val="800"/>
              </a:spcAft>
            </a:pPr>
            <a:r>
              <a:rPr lang="en-GB" sz="1600">
                <a:solidFill>
                  <a:schemeClr val="bg1"/>
                </a:solidFill>
                <a:latin typeface="Network Rail Sans" panose="02000000040000020004" pitchFamily="2" charset="0"/>
              </a:rPr>
              <a:t>We therefore are considering alternative approaches, set out in the following slides. Each approach offers a different balance between simplicity, transparency, direct and indirect attribution, and ability to capture passenger impacts.</a:t>
            </a:r>
          </a:p>
          <a:p>
            <a:pPr marL="228600" lvl="1">
              <a:spcBef>
                <a:spcPts val="600"/>
              </a:spcBef>
              <a:spcAft>
                <a:spcPts val="800"/>
              </a:spcAft>
            </a:pPr>
            <a:r>
              <a:rPr lang="en-GB" sz="1600">
                <a:solidFill>
                  <a:schemeClr val="bg1"/>
                </a:solidFill>
                <a:latin typeface="Network Rail Sans" panose="02000000040000020004" pitchFamily="2" charset="0"/>
              </a:rPr>
              <a:t>Option 1, maintaining the existing combined AML metric, is as discussed on slide 7. </a:t>
            </a:r>
          </a:p>
        </p:txBody>
      </p:sp>
      <p:sp>
        <p:nvSpPr>
          <p:cNvPr id="8" name="Rectangle: Rounded Corners 7">
            <a:extLst>
              <a:ext uri="{FF2B5EF4-FFF2-40B4-BE49-F238E27FC236}">
                <a16:creationId xmlns:a16="http://schemas.microsoft.com/office/drawing/2014/main" id="{0B64303B-C2A3-6826-F0DF-663407FF8813}"/>
              </a:ext>
            </a:extLst>
          </p:cNvPr>
          <p:cNvSpPr/>
          <p:nvPr/>
        </p:nvSpPr>
        <p:spPr>
          <a:xfrm>
            <a:off x="327439" y="6182436"/>
            <a:ext cx="11537122" cy="58572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b="1" u="sng">
                <a:solidFill>
                  <a:srgbClr val="FF0000"/>
                </a:solidFill>
                <a:latin typeface="Network Rail Sans" panose="02000000040000020004" pitchFamily="2" charset="0"/>
              </a:rPr>
              <a:t>Note: </a:t>
            </a:r>
            <a:r>
              <a:rPr lang="en-GB" sz="1400">
                <a:solidFill>
                  <a:srgbClr val="FF0000"/>
                </a:solidFill>
                <a:latin typeface="Network Rail Sans" panose="02000000040000020004" pitchFamily="2" charset="0"/>
              </a:rPr>
              <a:t>All metrics could incorporate weightings to reflect both the importance of locations and, where supported, the relative contribution of primary and reactionary delay if this was deemed appropriate.</a:t>
            </a:r>
          </a:p>
        </p:txBody>
      </p:sp>
    </p:spTree>
    <p:extLst>
      <p:ext uri="{BB962C8B-B14F-4D97-AF65-F5344CB8AC3E}">
        <p14:creationId xmlns:p14="http://schemas.microsoft.com/office/powerpoint/2010/main" val="2991602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spPr>
      <a:bodyPr rtlCol="0" anchor="ctr"/>
      <a:lstStyle>
        <a:defPPr marL="285750" indent="-285750" algn="l">
          <a:buFont typeface="Arial" panose="020B0604020202020204" pitchFamily="34" charset="0"/>
          <a:buChar char="•"/>
          <a:defRPr sz="1400">
            <a:solidFill>
              <a:schemeClr val="tx1"/>
            </a:solidFill>
            <a:latin typeface="Network Rail Sans" panose="02000000040000020004" pitchFamily="2" charset="0"/>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4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5C5D0A67F34B498837BA2288A8E3E8" ma:contentTypeVersion="20" ma:contentTypeDescription="Create a new document." ma:contentTypeScope="" ma:versionID="bda7204226f74fd9e8fbc00c1b394b48">
  <xsd:schema xmlns:xsd="http://www.w3.org/2001/XMLSchema" xmlns:xs="http://www.w3.org/2001/XMLSchema" xmlns:p="http://schemas.microsoft.com/office/2006/metadata/properties" xmlns:ns2="741a431f-f11e-430b-8db8-9ff92049146f" xmlns:ns3="9ed464a4-0754-4a56-be90-7b5b5dd951f0" xmlns:ns4="af32717b-85d4-46b0-82d8-410bc3119485" targetNamespace="http://schemas.microsoft.com/office/2006/metadata/properties" ma:root="true" ma:fieldsID="d1bc75236d0556e3edaae12a61ee09a9" ns2:_="" ns3:_="" ns4:_="">
    <xsd:import namespace="741a431f-f11e-430b-8db8-9ff92049146f"/>
    <xsd:import namespace="9ed464a4-0754-4a56-be90-7b5b5dd951f0"/>
    <xsd:import namespace="af32717b-85d4-46b0-82d8-410bc31194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Topic" minOccurs="0"/>
                <xsd:element ref="ns2:lcf76f155ced4ddcb4097134ff3c332f" minOccurs="0"/>
                <xsd:element ref="ns4:TaxCatchAll" minOccurs="0"/>
                <xsd:element ref="ns2:MediaLengthInSeconds" minOccurs="0"/>
                <xsd:element ref="ns2:MediaServiceObjectDetectorVersions" minOccurs="0"/>
                <xsd:element ref="ns2:MarkedasFINA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1a431f-f11e-430b-8db8-9ff920491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opic" ma:index="20" nillable="true" ma:displayName="Topic" ma:description="e.g. recalibration, briefing note, consultation..." ma:format="Dropdown" ma:internalName="Topic">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89bcca-d77b-429e-a31c-3f7c234e701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arkedasFINAL" ma:index="26" nillable="true" ma:displayName="Marked as FINAL" ma:default="0" ma:description="If yes, do not edit." ma:format="Dropdown" ma:internalName="MarkedasFINAL">
      <xsd:simpleType>
        <xsd:restriction base="dms:Boolea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d464a4-0754-4a56-be90-7b5b5dd951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32717b-85d4-46b0-82d8-410bc3119485"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d7e2bf4-9443-440c-b8f7-768d39cd5f5e}" ma:internalName="TaxCatchAll" ma:showField="CatchAllData" ma:web="9ed464a4-0754-4a56-be90-7b5b5dd951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arkedasFINAL xmlns="741a431f-f11e-430b-8db8-9ff92049146f">false</MarkedasFINAL>
    <TaxCatchAll xmlns="af32717b-85d4-46b0-82d8-410bc3119485" xsi:nil="true"/>
    <Topic xmlns="741a431f-f11e-430b-8db8-9ff92049146f" xsi:nil="true"/>
    <lcf76f155ced4ddcb4097134ff3c332f xmlns="741a431f-f11e-430b-8db8-9ff9204914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64FE24-6798-4918-A8BA-225F7ACE5137}">
  <ds:schemaRefs>
    <ds:schemaRef ds:uri="741a431f-f11e-430b-8db8-9ff92049146f"/>
    <ds:schemaRef ds:uri="9ed464a4-0754-4a56-be90-7b5b5dd951f0"/>
    <ds:schemaRef ds:uri="af32717b-85d4-46b0-82d8-410bc31194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30142C-C423-4B30-8867-30BF10AF86AA}">
  <ds:schemaRefs>
    <ds:schemaRef ds:uri="http://purl.org/dc/terms/"/>
    <ds:schemaRef ds:uri="9ed464a4-0754-4a56-be90-7b5b5dd951f0"/>
    <ds:schemaRef ds:uri="http://schemas.microsoft.com/office/2006/documentManagement/types"/>
    <ds:schemaRef ds:uri="http://purl.org/dc/dcmitype/"/>
    <ds:schemaRef ds:uri="af32717b-85d4-46b0-82d8-410bc3119485"/>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741a431f-f11e-430b-8db8-9ff92049146f"/>
    <ds:schemaRef ds:uri="http://www.w3.org/XML/1998/namespace"/>
  </ds:schemaRefs>
</ds:datastoreItem>
</file>

<file path=customXml/itemProps3.xml><?xml version="1.0" encoding="utf-8"?>
<ds:datastoreItem xmlns:ds="http://schemas.openxmlformats.org/officeDocument/2006/customXml" ds:itemID="{0390DF54-B6EA-4A2B-9EF0-D87ADFA446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2433</TotalTime>
  <Words>2879</Words>
  <Application>Microsoft Office PowerPoint</Application>
  <PresentationFormat>Widescreen</PresentationFormat>
  <Paragraphs>291</Paragraphs>
  <Slides>20</Slides>
  <Notes>10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20</vt:i4>
      </vt:variant>
    </vt:vector>
  </HeadingPairs>
  <TitlesOfParts>
    <vt:vector size="31" baseType="lpstr">
      <vt:lpstr>Aptos</vt:lpstr>
      <vt:lpstr>Aptos Display</vt:lpstr>
      <vt:lpstr>Arial</vt:lpstr>
      <vt:lpstr>Calibri</vt:lpstr>
      <vt:lpstr>Courier New</vt:lpstr>
      <vt:lpstr>Network Rail Sans</vt:lpstr>
      <vt:lpstr>Wingdings</vt:lpstr>
      <vt:lpstr>office theme</vt:lpstr>
      <vt:lpstr>1_Office Theme</vt:lpstr>
      <vt:lpstr>2_Office Theme</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George Willicombe</cp:lastModifiedBy>
  <cp:revision>1</cp:revision>
  <dcterms:created xsi:type="dcterms:W3CDTF">2026-03-16T12:54:37Z</dcterms:created>
  <dcterms:modified xsi:type="dcterms:W3CDTF">2026-06-24T16:56:53Z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0x0101001C5C5D0A67F34B498837BA2288A8E3E8</vt:lpwstr>
  </property>
  <property fmtid="{D5CDD505-2E9C-101B-9397-08002B2CF9AE}" pid="3" name="MSIP_Label_8577031b-11bc-4db9-b655-7d79027ad570_Enabled">
    <vt:lpwstr>true</vt:lpwstr>
  </property>
  <property fmtid="{D5CDD505-2E9C-101B-9397-08002B2CF9AE}" pid="4" name="MSIP_Label_8577031b-11bc-4db9-b655-7d79027ad570_SetDate">
    <vt:lpwstr>2026-03-16T13:24:28Z</vt:lpwstr>
  </property>
  <property fmtid="{D5CDD505-2E9C-101B-9397-08002B2CF9AE}" pid="5" name="MSIP_Label_8577031b-11bc-4db9-b655-7d79027ad570_Method">
    <vt:lpwstr>Standard</vt:lpwstr>
  </property>
  <property fmtid="{D5CDD505-2E9C-101B-9397-08002B2CF9AE}" pid="6" name="MSIP_Label_8577031b-11bc-4db9-b655-7d79027ad570_Name">
    <vt:lpwstr>8577031b-11bc-4db9-b655-7d79027ad570</vt:lpwstr>
  </property>
  <property fmtid="{D5CDD505-2E9C-101B-9397-08002B2CF9AE}" pid="7" name="MSIP_Label_8577031b-11bc-4db9-b655-7d79027ad570_SiteId">
    <vt:lpwstr>c22cc3e1-5d7f-4f4d-be03-d5a158cc9409</vt:lpwstr>
  </property>
  <property fmtid="{D5CDD505-2E9C-101B-9397-08002B2CF9AE}" pid="8" name="MSIP_Label_8577031b-11bc-4db9-b655-7d79027ad570_ActionId">
    <vt:lpwstr>6f9177aa-9c3c-425d-a802-a119a49d0e97</vt:lpwstr>
  </property>
  <property fmtid="{D5CDD505-2E9C-101B-9397-08002B2CF9AE}" pid="9" name="MSIP_Label_8577031b-11bc-4db9-b655-7d79027ad570_ContentBits">
    <vt:lpwstr>1</vt:lpwstr>
  </property>
  <property fmtid="{D5CDD505-2E9C-101B-9397-08002B2CF9AE}" pid="10" name="MSIP_Label_8577031b-11bc-4db9-b655-7d79027ad570_Tag">
    <vt:lpwstr>10, 3, 0, 1</vt:lpwstr>
  </property>
  <property fmtid="{D5CDD505-2E9C-101B-9397-08002B2CF9AE}" pid="11" name="ClassificationContentMarkingHeaderLocations">
    <vt:lpwstr>office theme:8</vt:lpwstr>
  </property>
  <property fmtid="{D5CDD505-2E9C-101B-9397-08002B2CF9AE}" pid="12" name="ClassificationContentMarkingHeaderText">
    <vt:lpwstr>OFFICIAL</vt:lpwstr>
  </property>
  <property fmtid="{D5CDD505-2E9C-101B-9397-08002B2CF9AE}" pid="13" name="MediaServiceImageTags">
    <vt:lpwstr/>
  </property>
</Properties>
</file>