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4.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5" r:id="rId5"/>
    <p:sldMasterId id="2147483689" r:id="rId6"/>
    <p:sldMasterId id="2147483716" r:id="rId7"/>
    <p:sldMasterId id="2147483745" r:id="rId8"/>
  </p:sldMasterIdLst>
  <p:notesMasterIdLst>
    <p:notesMasterId r:id="rId29"/>
  </p:notesMasterIdLst>
  <p:sldIdLst>
    <p:sldId id="295" r:id="rId9"/>
    <p:sldId id="294" r:id="rId10"/>
    <p:sldId id="386" r:id="rId11"/>
    <p:sldId id="378" r:id="rId12"/>
    <p:sldId id="389" r:id="rId13"/>
    <p:sldId id="380" r:id="rId14"/>
    <p:sldId id="355" r:id="rId15"/>
    <p:sldId id="391" r:id="rId16"/>
    <p:sldId id="396" r:id="rId17"/>
    <p:sldId id="392" r:id="rId18"/>
    <p:sldId id="371" r:id="rId19"/>
    <p:sldId id="409" r:id="rId20"/>
    <p:sldId id="408" r:id="rId21"/>
    <p:sldId id="400" r:id="rId22"/>
    <p:sldId id="410" r:id="rId23"/>
    <p:sldId id="407" r:id="rId24"/>
    <p:sldId id="398" r:id="rId25"/>
    <p:sldId id="373" r:id="rId26"/>
    <p:sldId id="370" r:id="rId27"/>
    <p:sldId id="307" r:id="rId28"/>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9D75D0F-B397-637A-0BFB-2DCBDCEE11FD}" name="Rachel Grashion" initials="RG" userId="S::rgrashio@networkrail.co.uk::b5eb446e-2934-41e4-895f-ba1fce65d8b1" providerId="AD"/>
  <p188:author id="{4C0BE314-9EC8-67A4-E414-8FC244B22CE8}" name="Gareth Russell" initials="GR" userId="S::GRussel2@networkrail.co.uk::06e8a21c-5b3b-4cc9-870e-09374422845a" providerId="AD"/>
  <p188:author id="{F2519E71-90F8-6897-1676-9A2528A4ADE9}" name="Caitlin Scarlett" initials="CS" userId="S::CScarle1@networkrail.co.uk::eced7f36-a3cb-4967-bc8e-3b96053e33cb" providerId="AD"/>
  <p188:author id="{B1D3F490-F746-CC08-FECF-25D6FE2AC7A1}" name="Rachel Grashion" initials="RG" userId="S::RGrashio@networkrail.co.uk::b5eb446e-2934-41e4-895f-ba1fce65d8b1" providerId="AD"/>
  <p188:author id="{1C9266E3-9F37-5ACA-8AA6-744FFD753260}" name="George Willicombe" initials="GW" userId="S::GWillico@networkrail.co.uk::4947754b-3353-4380-9f3c-a15b179a173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005172"/>
    <a:srgbClr val="60AB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06" y="4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customXml" Target="../customXml/item3.xml"/><Relationship Id="rId21" Type="http://schemas.openxmlformats.org/officeDocument/2006/relationships/slide" Target="slides/slide13.xml"/><Relationship Id="rId34" Type="http://schemas.microsoft.com/office/2016/11/relationships/changesInfo" Target="changesInfos/changesInfo1.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presProps" Target="presProps.xml"/><Relationship Id="rId35"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Scarlett" userId="eced7f36-a3cb-4967-bc8e-3b96053e33cb" providerId="ADAL" clId="{C446E3C1-8D0C-4D1C-9809-322A07500AAE}"/>
    <pc:docChg chg="undo custSel modSld">
      <pc:chgData name="Caitlin Scarlett" userId="eced7f36-a3cb-4967-bc8e-3b96053e33cb" providerId="ADAL" clId="{C446E3C1-8D0C-4D1C-9809-322A07500AAE}" dt="2026-07-07T15:41:28.991" v="1443"/>
      <pc:docMkLst>
        <pc:docMk/>
      </pc:docMkLst>
      <pc:sldChg chg="modSp mod">
        <pc:chgData name="Caitlin Scarlett" userId="eced7f36-a3cb-4967-bc8e-3b96053e33cb" providerId="ADAL" clId="{C446E3C1-8D0C-4D1C-9809-322A07500AAE}" dt="2026-07-07T15:22:00.947" v="1094" actId="1076"/>
        <pc:sldMkLst>
          <pc:docMk/>
          <pc:sldMk cId="1489301779" sldId="355"/>
        </pc:sldMkLst>
        <pc:spChg chg="mod">
          <ac:chgData name="Caitlin Scarlett" userId="eced7f36-a3cb-4967-bc8e-3b96053e33cb" providerId="ADAL" clId="{C446E3C1-8D0C-4D1C-9809-322A07500AAE}" dt="2026-07-07T15:22:00.947" v="1094" actId="1076"/>
          <ac:spMkLst>
            <pc:docMk/>
            <pc:sldMk cId="1489301779" sldId="355"/>
            <ac:spMk id="6" creationId="{9AC04CA7-3B5E-615C-868D-AF629FB22821}"/>
          </ac:spMkLst>
        </pc:spChg>
      </pc:sldChg>
      <pc:sldChg chg="modSp mod">
        <pc:chgData name="Caitlin Scarlett" userId="eced7f36-a3cb-4967-bc8e-3b96053e33cb" providerId="ADAL" clId="{C446E3C1-8D0C-4D1C-9809-322A07500AAE}" dt="2026-07-07T15:26:20.895" v="1147" actId="400"/>
        <pc:sldMkLst>
          <pc:docMk/>
          <pc:sldMk cId="1904163232" sldId="371"/>
        </pc:sldMkLst>
        <pc:spChg chg="mod">
          <ac:chgData name="Caitlin Scarlett" userId="eced7f36-a3cb-4967-bc8e-3b96053e33cb" providerId="ADAL" clId="{C446E3C1-8D0C-4D1C-9809-322A07500AAE}" dt="2026-07-07T15:26:20.895" v="1147" actId="400"/>
          <ac:spMkLst>
            <pc:docMk/>
            <pc:sldMk cId="1904163232" sldId="371"/>
            <ac:spMk id="3" creationId="{73988531-8A4B-C6BD-529A-3A65CCF4BFF8}"/>
          </ac:spMkLst>
        </pc:spChg>
      </pc:sldChg>
      <pc:sldChg chg="modSp mod">
        <pc:chgData name="Caitlin Scarlett" userId="eced7f36-a3cb-4967-bc8e-3b96053e33cb" providerId="ADAL" clId="{C446E3C1-8D0C-4D1C-9809-322A07500AAE}" dt="2026-07-07T14:29:40.105" v="1040" actId="1076"/>
        <pc:sldMkLst>
          <pc:docMk/>
          <pc:sldMk cId="755696922" sldId="378"/>
        </pc:sldMkLst>
        <pc:spChg chg="mod">
          <ac:chgData name="Caitlin Scarlett" userId="eced7f36-a3cb-4967-bc8e-3b96053e33cb" providerId="ADAL" clId="{C446E3C1-8D0C-4D1C-9809-322A07500AAE}" dt="2026-07-07T14:29:40.105" v="1040" actId="1076"/>
          <ac:spMkLst>
            <pc:docMk/>
            <pc:sldMk cId="755696922" sldId="378"/>
            <ac:spMk id="6" creationId="{2205C3AC-8E94-45BA-CD0E-EC2221740A08}"/>
          </ac:spMkLst>
        </pc:spChg>
      </pc:sldChg>
      <pc:sldChg chg="modSp mod">
        <pc:chgData name="Caitlin Scarlett" userId="eced7f36-a3cb-4967-bc8e-3b96053e33cb" providerId="ADAL" clId="{C446E3C1-8D0C-4D1C-9809-322A07500AAE}" dt="2026-07-07T15:21:42.803" v="1093" actId="207"/>
        <pc:sldMkLst>
          <pc:docMk/>
          <pc:sldMk cId="1405847571" sldId="380"/>
        </pc:sldMkLst>
        <pc:spChg chg="mod">
          <ac:chgData name="Caitlin Scarlett" userId="eced7f36-a3cb-4967-bc8e-3b96053e33cb" providerId="ADAL" clId="{C446E3C1-8D0C-4D1C-9809-322A07500AAE}" dt="2026-07-07T15:21:42.803" v="1093" actId="207"/>
          <ac:spMkLst>
            <pc:docMk/>
            <pc:sldMk cId="1405847571" sldId="380"/>
            <ac:spMk id="2" creationId="{D352E659-6011-D2A8-BF31-1DB9A9369187}"/>
          </ac:spMkLst>
        </pc:spChg>
        <pc:spChg chg="mod">
          <ac:chgData name="Caitlin Scarlett" userId="eced7f36-a3cb-4967-bc8e-3b96053e33cb" providerId="ADAL" clId="{C446E3C1-8D0C-4D1C-9809-322A07500AAE}" dt="2026-07-03T10:42:16.397" v="926" actId="20577"/>
          <ac:spMkLst>
            <pc:docMk/>
            <pc:sldMk cId="1405847571" sldId="380"/>
            <ac:spMk id="25" creationId="{366CDEE2-DFBB-4C5B-90B0-0D25E3621661}"/>
          </ac:spMkLst>
        </pc:spChg>
        <pc:spChg chg="mod">
          <ac:chgData name="Caitlin Scarlett" userId="eced7f36-a3cb-4967-bc8e-3b96053e33cb" providerId="ADAL" clId="{C446E3C1-8D0C-4D1C-9809-322A07500AAE}" dt="2026-07-03T10:37:19.640" v="925" actId="20577"/>
          <ac:spMkLst>
            <pc:docMk/>
            <pc:sldMk cId="1405847571" sldId="380"/>
            <ac:spMk id="84" creationId="{1408F377-4719-9E31-EEFC-A056AEE5128C}"/>
          </ac:spMkLst>
        </pc:spChg>
      </pc:sldChg>
      <pc:sldChg chg="modSp mod modCm">
        <pc:chgData name="Caitlin Scarlett" userId="eced7f36-a3cb-4967-bc8e-3b96053e33cb" providerId="ADAL" clId="{C446E3C1-8D0C-4D1C-9809-322A07500AAE}" dt="2026-07-07T14:29:24.494" v="1038" actId="20577"/>
        <pc:sldMkLst>
          <pc:docMk/>
          <pc:sldMk cId="407886786" sldId="386"/>
        </pc:sldMkLst>
        <pc:spChg chg="mod">
          <ac:chgData name="Caitlin Scarlett" userId="eced7f36-a3cb-4967-bc8e-3b96053e33cb" providerId="ADAL" clId="{C446E3C1-8D0C-4D1C-9809-322A07500AAE}" dt="2026-07-07T14:29:24.494" v="1038" actId="20577"/>
          <ac:spMkLst>
            <pc:docMk/>
            <pc:sldMk cId="407886786" sldId="386"/>
            <ac:spMk id="2" creationId="{21F5A795-893B-7C78-155B-0720C36EA92A}"/>
          </ac:spMkLst>
        </pc:s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7-07T14:29:24.494" v="1038" actId="20577"/>
              <pc2:cmMkLst xmlns:pc2="http://schemas.microsoft.com/office/powerpoint/2019/9/main/command">
                <pc:docMk/>
                <pc:sldMk cId="407886786" sldId="386"/>
                <pc2:cmMk id="{9E2495D8-6A4E-4967-A82E-745D0DC08224}"/>
              </pc2:cmMkLst>
            </pc226:cmChg>
          </p:ext>
        </pc:extLst>
      </pc:sldChg>
      <pc:sldChg chg="modSp mod modCm">
        <pc:chgData name="Caitlin Scarlett" userId="eced7f36-a3cb-4967-bc8e-3b96053e33cb" providerId="ADAL" clId="{C446E3C1-8D0C-4D1C-9809-322A07500AAE}" dt="2026-07-03T09:38:11.273" v="899" actId="207"/>
        <pc:sldMkLst>
          <pc:docMk/>
          <pc:sldMk cId="148081670" sldId="389"/>
        </pc:sldMkLst>
        <pc:spChg chg="mod">
          <ac:chgData name="Caitlin Scarlett" userId="eced7f36-a3cb-4967-bc8e-3b96053e33cb" providerId="ADAL" clId="{C446E3C1-8D0C-4D1C-9809-322A07500AAE}" dt="2026-07-03T09:28:44.740" v="535" actId="400"/>
          <ac:spMkLst>
            <pc:docMk/>
            <pc:sldMk cId="148081670" sldId="389"/>
            <ac:spMk id="2" creationId="{9DC91EAD-5794-CB8C-965A-F49443B9BD8F}"/>
          </ac:spMkLst>
        </pc:spChg>
        <pc:spChg chg="mod">
          <ac:chgData name="Caitlin Scarlett" userId="eced7f36-a3cb-4967-bc8e-3b96053e33cb" providerId="ADAL" clId="{C446E3C1-8D0C-4D1C-9809-322A07500AAE}" dt="2026-07-03T09:38:11.273" v="899" actId="207"/>
          <ac:spMkLst>
            <pc:docMk/>
            <pc:sldMk cId="148081670" sldId="389"/>
            <ac:spMk id="15" creationId="{2517B13A-46DD-2A36-306F-59339CB8611D}"/>
          </ac:spMkLst>
        </pc:s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7-03T09:37:35.174" v="896" actId="313"/>
              <pc2:cmMkLst xmlns:pc2="http://schemas.microsoft.com/office/powerpoint/2019/9/main/command">
                <pc:docMk/>
                <pc:sldMk cId="148081670" sldId="389"/>
                <pc2:cmMk id="{9844AFBA-9DA4-4125-AE1E-A5870C233FD4}"/>
              </pc2:cmMkLst>
            </pc226:cmChg>
            <pc226:cmChg xmlns:pc226="http://schemas.microsoft.com/office/powerpoint/2022/06/main/command" chg="mod">
              <pc226:chgData name="Caitlin Scarlett" userId="eced7f36-a3cb-4967-bc8e-3b96053e33cb" providerId="ADAL" clId="{C446E3C1-8D0C-4D1C-9809-322A07500AAE}" dt="2026-07-03T09:37:35.174" v="896" actId="313"/>
              <pc2:cmMkLst xmlns:pc2="http://schemas.microsoft.com/office/powerpoint/2019/9/main/command">
                <pc:docMk/>
                <pc:sldMk cId="148081670" sldId="389"/>
                <pc2:cmMk id="{7684B6E9-4423-49F1-840C-9270BC52B6EA}"/>
              </pc2:cmMkLst>
            </pc226:cmChg>
          </p:ext>
        </pc:extLst>
      </pc:sldChg>
      <pc:sldChg chg="modSp mod">
        <pc:chgData name="Caitlin Scarlett" userId="eced7f36-a3cb-4967-bc8e-3b96053e33cb" providerId="ADAL" clId="{C446E3C1-8D0C-4D1C-9809-322A07500AAE}" dt="2026-07-07T15:24:00.675" v="1095" actId="1076"/>
        <pc:sldMkLst>
          <pc:docMk/>
          <pc:sldMk cId="220168537" sldId="396"/>
        </pc:sldMkLst>
        <pc:spChg chg="mod">
          <ac:chgData name="Caitlin Scarlett" userId="eced7f36-a3cb-4967-bc8e-3b96053e33cb" providerId="ADAL" clId="{C446E3C1-8D0C-4D1C-9809-322A07500AAE}" dt="2026-07-07T15:24:00.675" v="1095" actId="1076"/>
          <ac:spMkLst>
            <pc:docMk/>
            <pc:sldMk cId="220168537" sldId="396"/>
            <ac:spMk id="6" creationId="{D23C9F9C-3F19-DDB6-85AC-A37871B292C4}"/>
          </ac:spMkLst>
        </pc:spChg>
      </pc:sldChg>
      <pc:sldChg chg="modSp mod">
        <pc:chgData name="Caitlin Scarlett" userId="eced7f36-a3cb-4967-bc8e-3b96053e33cb" providerId="ADAL" clId="{C446E3C1-8D0C-4D1C-9809-322A07500AAE}" dt="2026-07-07T15:39:59.325" v="1437" actId="20577"/>
        <pc:sldMkLst>
          <pc:docMk/>
          <pc:sldMk cId="1497206817" sldId="398"/>
        </pc:sldMkLst>
        <pc:graphicFrameChg chg="mod modGraphic">
          <ac:chgData name="Caitlin Scarlett" userId="eced7f36-a3cb-4967-bc8e-3b96053e33cb" providerId="ADAL" clId="{C446E3C1-8D0C-4D1C-9809-322A07500AAE}" dt="2026-07-07T15:39:59.325" v="1437" actId="20577"/>
          <ac:graphicFrameMkLst>
            <pc:docMk/>
            <pc:sldMk cId="1497206817" sldId="398"/>
            <ac:graphicFrameMk id="3" creationId="{6CF3C338-BD9A-1965-9E11-DD2D1F010FE8}"/>
          </ac:graphicFrameMkLst>
        </pc:graphicFrameChg>
      </pc:sldChg>
      <pc:sldChg chg="modSp mod">
        <pc:chgData name="Caitlin Scarlett" userId="eced7f36-a3cb-4967-bc8e-3b96053e33cb" providerId="ADAL" clId="{C446E3C1-8D0C-4D1C-9809-322A07500AAE}" dt="2026-07-07T15:37:11.004" v="1426" actId="1076"/>
        <pc:sldMkLst>
          <pc:docMk/>
          <pc:sldMk cId="2818862612" sldId="407"/>
        </pc:sldMkLst>
        <pc:spChg chg="mod">
          <ac:chgData name="Caitlin Scarlett" userId="eced7f36-a3cb-4967-bc8e-3b96053e33cb" providerId="ADAL" clId="{C446E3C1-8D0C-4D1C-9809-322A07500AAE}" dt="2026-07-07T15:37:11.004" v="1426" actId="1076"/>
          <ac:spMkLst>
            <pc:docMk/>
            <pc:sldMk cId="2818862612" sldId="407"/>
            <ac:spMk id="6" creationId="{21BAB4E1-8C5E-AF35-3114-CAF903F402C6}"/>
          </ac:spMkLst>
        </pc:spChg>
      </pc:sldChg>
      <pc:sldChg chg="modSp mod">
        <pc:chgData name="Caitlin Scarlett" userId="eced7f36-a3cb-4967-bc8e-3b96053e33cb" providerId="ADAL" clId="{C446E3C1-8D0C-4D1C-9809-322A07500AAE}" dt="2026-07-07T15:39:02.460" v="1427" actId="1076"/>
        <pc:sldMkLst>
          <pc:docMk/>
          <pc:sldMk cId="61368848" sldId="408"/>
        </pc:sldMkLst>
        <pc:spChg chg="mod">
          <ac:chgData name="Caitlin Scarlett" userId="eced7f36-a3cb-4967-bc8e-3b96053e33cb" providerId="ADAL" clId="{C446E3C1-8D0C-4D1C-9809-322A07500AAE}" dt="2026-07-07T15:39:02.460" v="1427" actId="1076"/>
          <ac:spMkLst>
            <pc:docMk/>
            <pc:sldMk cId="61368848" sldId="408"/>
            <ac:spMk id="6" creationId="{AFB4889C-CD23-0AE1-9A5F-E72121596327}"/>
          </ac:spMkLst>
        </pc:spChg>
      </pc:sldChg>
      <pc:sldChg chg="delSp modSp mod">
        <pc:chgData name="Caitlin Scarlett" userId="eced7f36-a3cb-4967-bc8e-3b96053e33cb" providerId="ADAL" clId="{C446E3C1-8D0C-4D1C-9809-322A07500AAE}" dt="2026-07-07T15:37:04.745" v="1425" actId="1076"/>
        <pc:sldMkLst>
          <pc:docMk/>
          <pc:sldMk cId="762928811" sldId="409"/>
        </pc:sldMkLst>
        <pc:spChg chg="mod">
          <ac:chgData name="Caitlin Scarlett" userId="eced7f36-a3cb-4967-bc8e-3b96053e33cb" providerId="ADAL" clId="{C446E3C1-8D0C-4D1C-9809-322A07500AAE}" dt="2026-07-07T15:37:04.745" v="1425" actId="1076"/>
          <ac:spMkLst>
            <pc:docMk/>
            <pc:sldMk cId="762928811" sldId="409"/>
            <ac:spMk id="5" creationId="{2E34E59C-FDFB-AA60-5026-F657AB07AF0C}"/>
          </ac:spMkLst>
        </pc:spChg>
        <pc:spChg chg="mod">
          <ac:chgData name="Caitlin Scarlett" userId="eced7f36-a3cb-4967-bc8e-3b96053e33cb" providerId="ADAL" clId="{C446E3C1-8D0C-4D1C-9809-322A07500AAE}" dt="2026-07-07T15:37:04.745" v="1425" actId="1076"/>
          <ac:spMkLst>
            <pc:docMk/>
            <pc:sldMk cId="762928811" sldId="409"/>
            <ac:spMk id="6" creationId="{4F2C8BDB-8721-08B3-A25B-DFA1A98CEA71}"/>
          </ac:spMkLst>
        </pc:spChg>
        <pc:spChg chg="mod">
          <ac:chgData name="Caitlin Scarlett" userId="eced7f36-a3cb-4967-bc8e-3b96053e33cb" providerId="ADAL" clId="{C446E3C1-8D0C-4D1C-9809-322A07500AAE}" dt="2026-07-07T15:37:04.745" v="1425" actId="1076"/>
          <ac:spMkLst>
            <pc:docMk/>
            <pc:sldMk cId="762928811" sldId="409"/>
            <ac:spMk id="10" creationId="{A0E6EB7D-C602-1045-0A10-7E5CF5ADA656}"/>
          </ac:spMkLst>
        </pc:spChg>
        <pc:graphicFrameChg chg="mod modGraphic">
          <ac:chgData name="Caitlin Scarlett" userId="eced7f36-a3cb-4967-bc8e-3b96053e33cb" providerId="ADAL" clId="{C446E3C1-8D0C-4D1C-9809-322A07500AAE}" dt="2026-07-07T15:36:45.233" v="1423" actId="2164"/>
          <ac:graphicFrameMkLst>
            <pc:docMk/>
            <pc:sldMk cId="762928811" sldId="409"/>
            <ac:graphicFrameMk id="3" creationId="{9AEDBC70-EE0B-C0AA-5E12-D529480984D5}"/>
          </ac:graphicFrameMkLst>
        </pc:graphicFrameChg>
      </pc:sldChg>
      <pc:sldChg chg="modSp mod">
        <pc:chgData name="Caitlin Scarlett" userId="eced7f36-a3cb-4967-bc8e-3b96053e33cb" providerId="ADAL" clId="{C446E3C1-8D0C-4D1C-9809-322A07500AAE}" dt="2026-07-07T15:41:28.991" v="1443"/>
        <pc:sldMkLst>
          <pc:docMk/>
          <pc:sldMk cId="3023810855" sldId="410"/>
        </pc:sldMkLst>
        <pc:graphicFrameChg chg="mod modGraphic">
          <ac:chgData name="Caitlin Scarlett" userId="eced7f36-a3cb-4967-bc8e-3b96053e33cb" providerId="ADAL" clId="{C446E3C1-8D0C-4D1C-9809-322A07500AAE}" dt="2026-07-07T15:41:28.991" v="1443"/>
          <ac:graphicFrameMkLst>
            <pc:docMk/>
            <pc:sldMk cId="3023810855" sldId="410"/>
            <ac:graphicFrameMk id="2" creationId="{A6644B03-8B6D-49D0-CEA3-2F211C0B0690}"/>
          </ac:graphicFrameMkLst>
        </pc:graphicFrameChg>
      </pc:sldChg>
    </pc:docChg>
  </pc:docChgLst>
  <pc:docChgLst>
    <pc:chgData name="Rachel Grashion" userId="b5eb446e-2934-41e4-895f-ba1fce65d8b1" providerId="ADAL" clId="{2C0252C0-3128-4F38-BBF5-44B1F196DA46}"/>
    <pc:docChg chg="undo custSel addSld delSld modSld sldOrd modNotesMaster">
      <pc:chgData name="Rachel Grashion" userId="b5eb446e-2934-41e4-895f-ba1fce65d8b1" providerId="ADAL" clId="{2C0252C0-3128-4F38-BBF5-44B1F196DA46}" dt="2026-07-15T09:21:13.991" v="20064" actId="20577"/>
      <pc:docMkLst>
        <pc:docMk/>
      </pc:docMkLst>
      <pc:sldChg chg="modSp mod">
        <pc:chgData name="Rachel Grashion" userId="b5eb446e-2934-41e4-895f-ba1fce65d8b1" providerId="ADAL" clId="{2C0252C0-3128-4F38-BBF5-44B1F196DA46}" dt="2026-07-02T08:58:08.095" v="14629" actId="13926"/>
        <pc:sldMkLst>
          <pc:docMk/>
          <pc:sldMk cId="2235957207" sldId="370"/>
        </pc:sldMkLst>
        <pc:graphicFrameChg chg="mod modGraphic">
          <ac:chgData name="Rachel Grashion" userId="b5eb446e-2934-41e4-895f-ba1fce65d8b1" providerId="ADAL" clId="{2C0252C0-3128-4F38-BBF5-44B1F196DA46}" dt="2026-07-02T08:58:08.095" v="14629" actId="13926"/>
          <ac:graphicFrameMkLst>
            <pc:docMk/>
            <pc:sldMk cId="2235957207" sldId="370"/>
            <ac:graphicFrameMk id="5" creationId="{76503D64-15F8-4C35-8D15-A27DE0C4DCFF}"/>
          </ac:graphicFrameMkLst>
        </pc:graphicFrameChg>
      </pc:sldChg>
      <pc:sldChg chg="addSp delSp modSp mod modCm modNotes modNotesTx">
        <pc:chgData name="Rachel Grashion" userId="b5eb446e-2934-41e4-895f-ba1fce65d8b1" providerId="ADAL" clId="{2C0252C0-3128-4F38-BBF5-44B1F196DA46}" dt="2026-07-15T09:11:15.589" v="20048" actId="20577"/>
        <pc:sldMkLst>
          <pc:docMk/>
          <pc:sldMk cId="1904163232" sldId="371"/>
        </pc:sldMkLst>
        <pc:spChg chg="mod">
          <ac:chgData name="Rachel Grashion" userId="b5eb446e-2934-41e4-895f-ba1fce65d8b1" providerId="ADAL" clId="{2C0252C0-3128-4F38-BBF5-44B1F196DA46}" dt="2026-07-15T09:11:15.589" v="20048" actId="20577"/>
          <ac:spMkLst>
            <pc:docMk/>
            <pc:sldMk cId="1904163232" sldId="371"/>
            <ac:spMk id="3" creationId="{73988531-8A4B-C6BD-529A-3A65CCF4BFF8}"/>
          </ac:spMkLst>
        </pc:spChg>
        <pc:spChg chg="add mod">
          <ac:chgData name="Rachel Grashion" userId="b5eb446e-2934-41e4-895f-ba1fce65d8b1" providerId="ADAL" clId="{2C0252C0-3128-4F38-BBF5-44B1F196DA46}" dt="2026-07-07T15:34:56.754" v="19624" actId="20577"/>
          <ac:spMkLst>
            <pc:docMk/>
            <pc:sldMk cId="1904163232" sldId="371"/>
            <ac:spMk id="5" creationId="{5AE4CF14-4C88-3317-3486-EF7EDC33EE60}"/>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7-07T15:33:05.181" v="19585" actId="20577"/>
              <pc2:cmMkLst xmlns:pc2="http://schemas.microsoft.com/office/powerpoint/2019/9/main/command">
                <pc:docMk/>
                <pc:sldMk cId="1904163232" sldId="371"/>
                <pc2:cmMk id="{C63DF0D0-796F-4529-8DC0-2174D07E37A0}"/>
              </pc2:cmMkLst>
            </pc226:cmChg>
          </p:ext>
        </pc:extLst>
      </pc:sldChg>
      <pc:sldChg chg="addSp modSp mod modCm modNotes">
        <pc:chgData name="Rachel Grashion" userId="b5eb446e-2934-41e4-895f-ba1fce65d8b1" providerId="ADAL" clId="{2C0252C0-3128-4F38-BBF5-44B1F196DA46}" dt="2026-07-14T09:13:19.249" v="20028" actId="1076"/>
        <pc:sldMkLst>
          <pc:docMk/>
          <pc:sldMk cId="1405847571" sldId="380"/>
        </pc:sldMkLst>
        <pc:spChg chg="add mod">
          <ac:chgData name="Rachel Grashion" userId="b5eb446e-2934-41e4-895f-ba1fce65d8b1" providerId="ADAL" clId="{2C0252C0-3128-4F38-BBF5-44B1F196DA46}" dt="2026-07-07T15:24:15.659" v="19581" actId="20577"/>
          <ac:spMkLst>
            <pc:docMk/>
            <pc:sldMk cId="1405847571" sldId="380"/>
            <ac:spMk id="2" creationId="{D352E659-6011-D2A8-BF31-1DB9A9369187}"/>
          </ac:spMkLst>
        </pc:spChg>
        <pc:spChg chg="mod">
          <ac:chgData name="Rachel Grashion" userId="b5eb446e-2934-41e4-895f-ba1fce65d8b1" providerId="ADAL" clId="{2C0252C0-3128-4F38-BBF5-44B1F196DA46}" dt="2026-07-02T07:55:12.200" v="14310" actId="14100"/>
          <ac:spMkLst>
            <pc:docMk/>
            <pc:sldMk cId="1405847571" sldId="380"/>
            <ac:spMk id="3" creationId="{7AA64890-405E-4A81-37DA-8ED11F0CB674}"/>
          </ac:spMkLst>
        </pc:spChg>
        <pc:spChg chg="mod">
          <ac:chgData name="Rachel Grashion" userId="b5eb446e-2934-41e4-895f-ba1fce65d8b1" providerId="ADAL" clId="{2C0252C0-3128-4F38-BBF5-44B1F196DA46}" dt="2026-07-06T10:03:48.523" v="16251" actId="404"/>
          <ac:spMkLst>
            <pc:docMk/>
            <pc:sldMk cId="1405847571" sldId="380"/>
            <ac:spMk id="25" creationId="{366CDEE2-DFBB-4C5B-90B0-0D25E3621661}"/>
          </ac:spMkLst>
        </pc:spChg>
        <pc:spChg chg="mod">
          <ac:chgData name="Rachel Grashion" userId="b5eb446e-2934-41e4-895f-ba1fce65d8b1" providerId="ADAL" clId="{2C0252C0-3128-4F38-BBF5-44B1F196DA46}" dt="2026-07-06T09:31:09.056" v="15367" actId="20577"/>
          <ac:spMkLst>
            <pc:docMk/>
            <pc:sldMk cId="1405847571" sldId="380"/>
            <ac:spMk id="29" creationId="{CC00E661-98EC-8C24-EB22-FDB1686E6EB9}"/>
          </ac:spMkLst>
        </pc:spChg>
        <pc:spChg chg="mod">
          <ac:chgData name="Rachel Grashion" userId="b5eb446e-2934-41e4-895f-ba1fce65d8b1" providerId="ADAL" clId="{2C0252C0-3128-4F38-BBF5-44B1F196DA46}" dt="2026-07-06T09:31:23.349" v="15369" actId="1076"/>
          <ac:spMkLst>
            <pc:docMk/>
            <pc:sldMk cId="1405847571" sldId="380"/>
            <ac:spMk id="35" creationId="{806F6D25-C18F-4811-499D-D807755EB990}"/>
          </ac:spMkLst>
        </pc:spChg>
        <pc:spChg chg="mod">
          <ac:chgData name="Rachel Grashion" userId="b5eb446e-2934-41e4-895f-ba1fce65d8b1" providerId="ADAL" clId="{2C0252C0-3128-4F38-BBF5-44B1F196DA46}" dt="2026-07-06T10:03:45.163" v="16250" actId="404"/>
          <ac:spMkLst>
            <pc:docMk/>
            <pc:sldMk cId="1405847571" sldId="380"/>
            <ac:spMk id="45" creationId="{B55DA43E-A2DC-D505-0651-78E2FA5A8CD1}"/>
          </ac:spMkLst>
        </pc:spChg>
        <pc:spChg chg="mod">
          <ac:chgData name="Rachel Grashion" userId="b5eb446e-2934-41e4-895f-ba1fce65d8b1" providerId="ADAL" clId="{2C0252C0-3128-4F38-BBF5-44B1F196DA46}" dt="2026-07-06T09:31:14.274" v="15368" actId="20577"/>
          <ac:spMkLst>
            <pc:docMk/>
            <pc:sldMk cId="1405847571" sldId="380"/>
            <ac:spMk id="57" creationId="{F2AE9DC4-3243-0A07-9905-CBAEBC1A2C66}"/>
          </ac:spMkLst>
        </pc:spChg>
        <pc:spChg chg="mod">
          <ac:chgData name="Rachel Grashion" userId="b5eb446e-2934-41e4-895f-ba1fce65d8b1" providerId="ADAL" clId="{2C0252C0-3128-4F38-BBF5-44B1F196DA46}" dt="2026-07-14T09:13:19.249" v="20028" actId="1076"/>
          <ac:spMkLst>
            <pc:docMk/>
            <pc:sldMk cId="1405847571" sldId="380"/>
            <ac:spMk id="84" creationId="{1408F377-4719-9E31-EEFC-A056AEE5128C}"/>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7-06T09:28:58.484" v="15349" actId="20577"/>
              <pc2:cmMkLst xmlns:pc2="http://schemas.microsoft.com/office/powerpoint/2019/9/main/command">
                <pc:docMk/>
                <pc:sldMk cId="1405847571" sldId="380"/>
                <pc2:cmMk id="{8BF4370F-8E51-41AB-A977-9162C1C76729}"/>
              </pc2:cmMkLst>
            </pc226:cmChg>
          </p:ext>
        </pc:extLst>
      </pc:sldChg>
      <pc:sldChg chg="modSp mod modCm modNotes">
        <pc:chgData name="Rachel Grashion" userId="b5eb446e-2934-41e4-895f-ba1fce65d8b1" providerId="ADAL" clId="{2C0252C0-3128-4F38-BBF5-44B1F196DA46}" dt="2026-07-06T08:29:55.547" v="14679" actId="6549"/>
        <pc:sldMkLst>
          <pc:docMk/>
          <pc:sldMk cId="407886786" sldId="386"/>
        </pc:sldMkLst>
        <pc:spChg chg="mod">
          <ac:chgData name="Rachel Grashion" userId="b5eb446e-2934-41e4-895f-ba1fce65d8b1" providerId="ADAL" clId="{2C0252C0-3128-4F38-BBF5-44B1F196DA46}" dt="2026-07-06T08:29:55.547" v="14679" actId="6549"/>
          <ac:spMkLst>
            <pc:docMk/>
            <pc:sldMk cId="407886786" sldId="386"/>
            <ac:spMk id="2" creationId="{21F5A795-893B-7C78-155B-0720C36EA92A}"/>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7-06T08:29:55.547" v="14679" actId="6549"/>
              <pc2:cmMkLst xmlns:pc2="http://schemas.microsoft.com/office/powerpoint/2019/9/main/command">
                <pc:docMk/>
                <pc:sldMk cId="407886786" sldId="386"/>
                <pc2:cmMk id="{9E2495D8-6A4E-4967-A82E-745D0DC08224}"/>
              </pc2:cmMkLst>
            </pc226:cmChg>
          </p:ext>
        </pc:extLst>
      </pc:sldChg>
      <pc:sldChg chg="addSp delSp modSp add mod modCm modNotes">
        <pc:chgData name="Rachel Grashion" userId="b5eb446e-2934-41e4-895f-ba1fce65d8b1" providerId="ADAL" clId="{2C0252C0-3128-4F38-BBF5-44B1F196DA46}" dt="2026-07-07T15:20:35.037" v="19579" actId="1076"/>
        <pc:sldMkLst>
          <pc:docMk/>
          <pc:sldMk cId="148081670" sldId="389"/>
        </pc:sldMkLst>
        <pc:spChg chg="mod">
          <ac:chgData name="Rachel Grashion" userId="b5eb446e-2934-41e4-895f-ba1fce65d8b1" providerId="ADAL" clId="{2C0252C0-3128-4F38-BBF5-44B1F196DA46}" dt="2026-07-06T09:19:32.128" v="15049" actId="1076"/>
          <ac:spMkLst>
            <pc:docMk/>
            <pc:sldMk cId="148081670" sldId="389"/>
            <ac:spMk id="2" creationId="{9DC91EAD-5794-CB8C-965A-F49443B9BD8F}"/>
          </ac:spMkLst>
        </pc:spChg>
        <pc:spChg chg="mod">
          <ac:chgData name="Rachel Grashion" userId="b5eb446e-2934-41e4-895f-ba1fce65d8b1" providerId="ADAL" clId="{2C0252C0-3128-4F38-BBF5-44B1F196DA46}" dt="2026-07-06T09:19:24.188" v="15048" actId="1076"/>
          <ac:spMkLst>
            <pc:docMk/>
            <pc:sldMk cId="148081670" sldId="389"/>
            <ac:spMk id="4" creationId="{AC9E759A-693F-12D5-ABD8-5716C8339535}"/>
          </ac:spMkLst>
        </pc:spChg>
        <pc:spChg chg="mod">
          <ac:chgData name="Rachel Grashion" userId="b5eb446e-2934-41e4-895f-ba1fce65d8b1" providerId="ADAL" clId="{2C0252C0-3128-4F38-BBF5-44B1F196DA46}" dt="2026-07-07T15:20:35.037" v="19579" actId="1076"/>
          <ac:spMkLst>
            <pc:docMk/>
            <pc:sldMk cId="148081670" sldId="389"/>
            <ac:spMk id="15" creationId="{2517B13A-46DD-2A36-306F-59339CB8611D}"/>
          </ac:spMkLst>
        </pc:spChg>
        <pc:spChg chg="mod">
          <ac:chgData name="Rachel Grashion" userId="b5eb446e-2934-41e4-895f-ba1fce65d8b1" providerId="ADAL" clId="{2C0252C0-3128-4F38-BBF5-44B1F196DA46}" dt="2026-07-07T15:20:32.441" v="19578" actId="1076"/>
          <ac:spMkLst>
            <pc:docMk/>
            <pc:sldMk cId="148081670" sldId="389"/>
            <ac:spMk id="32" creationId="{15F1B99A-B815-5975-5DFD-C11C97F8D15E}"/>
          </ac:spMkLst>
        </pc:spChg>
        <pc:grpChg chg="mod">
          <ac:chgData name="Rachel Grashion" userId="b5eb446e-2934-41e4-895f-ba1fce65d8b1" providerId="ADAL" clId="{2C0252C0-3128-4F38-BBF5-44B1F196DA46}" dt="2026-07-06T09:19:32.128" v="15049" actId="1076"/>
          <ac:grpSpMkLst>
            <pc:docMk/>
            <pc:sldMk cId="148081670" sldId="389"/>
            <ac:grpSpMk id="9" creationId="{E77EE1D5-CD4C-8579-A4D4-FFA20F50B18C}"/>
          </ac:grpSpMkLst>
        </pc:grpChg>
        <pc:picChg chg="mod">
          <ac:chgData name="Rachel Grashion" userId="b5eb446e-2934-41e4-895f-ba1fce65d8b1" providerId="ADAL" clId="{2C0252C0-3128-4F38-BBF5-44B1F196DA46}" dt="2026-07-06T09:19:32.128" v="15049" actId="1076"/>
          <ac:picMkLst>
            <pc:docMk/>
            <pc:sldMk cId="148081670" sldId="389"/>
            <ac:picMk id="11" creationId="{53E4FB6C-4563-C48E-DE89-A2FE60DC0DB1}"/>
          </ac:picMkLst>
        </pc:pic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7-06T08:32:47.016" v="14696" actId="20577"/>
              <pc2:cmMkLst xmlns:pc2="http://schemas.microsoft.com/office/powerpoint/2019/9/main/command">
                <pc:docMk/>
                <pc:sldMk cId="148081670" sldId="389"/>
                <pc2:cmMk id="{5C7F895B-12DC-4750-8C5D-27C5EEF3EED2}"/>
              </pc2:cmMkLst>
            </pc226:cmChg>
            <pc226:cmChg xmlns:pc226="http://schemas.microsoft.com/office/powerpoint/2022/06/main/command" chg="mod">
              <pc226:chgData name="Rachel Grashion" userId="b5eb446e-2934-41e4-895f-ba1fce65d8b1" providerId="ADAL" clId="{2C0252C0-3128-4F38-BBF5-44B1F196DA46}" dt="2026-07-06T10:08:04.034" v="16385" actId="20577"/>
              <pc2:cmMkLst xmlns:pc2="http://schemas.microsoft.com/office/powerpoint/2019/9/main/command">
                <pc:docMk/>
                <pc:sldMk cId="148081670" sldId="389"/>
                <pc2:cmMk id="{9844AFBA-9DA4-4125-AE1E-A5870C233FD4}"/>
              </pc2:cmMkLst>
            </pc226:cmChg>
            <pc226:cmChg xmlns:pc226="http://schemas.microsoft.com/office/powerpoint/2022/06/main/command" chg="mod">
              <pc226:chgData name="Rachel Grashion" userId="b5eb446e-2934-41e4-895f-ba1fce65d8b1" providerId="ADAL" clId="{2C0252C0-3128-4F38-BBF5-44B1F196DA46}" dt="2026-07-06T09:11:35.886" v="14936" actId="20577"/>
              <pc2:cmMkLst xmlns:pc2="http://schemas.microsoft.com/office/powerpoint/2019/9/main/command">
                <pc:docMk/>
                <pc:sldMk cId="148081670" sldId="389"/>
                <pc2:cmMk id="{7684B6E9-4423-49F1-840C-9270BC52B6EA}"/>
              </pc2:cmMkLst>
            </pc226:cmChg>
            <pc226:cmChg xmlns:pc226="http://schemas.microsoft.com/office/powerpoint/2022/06/main/command" chg="mod">
              <pc226:chgData name="Rachel Grashion" userId="b5eb446e-2934-41e4-895f-ba1fce65d8b1" providerId="ADAL" clId="{2C0252C0-3128-4F38-BBF5-44B1F196DA46}" dt="2026-07-06T09:05:58.570" v="14721" actId="20577"/>
              <pc2:cmMkLst xmlns:pc2="http://schemas.microsoft.com/office/powerpoint/2019/9/main/command">
                <pc:docMk/>
                <pc:sldMk cId="148081670" sldId="389"/>
                <pc2:cmMk id="{91FF75EF-0ED1-449C-B551-156DFF50B83A}"/>
              </pc2:cmMkLst>
            </pc226:cmChg>
          </p:ext>
        </pc:extLst>
      </pc:sldChg>
      <pc:sldChg chg="addSp delSp modSp add mod modNotes modNotesTx">
        <pc:chgData name="Rachel Grashion" userId="b5eb446e-2934-41e4-895f-ba1fce65d8b1" providerId="ADAL" clId="{2C0252C0-3128-4F38-BBF5-44B1F196DA46}" dt="2026-07-07T15:44:49.616" v="19642" actId="1076"/>
        <pc:sldMkLst>
          <pc:docMk/>
          <pc:sldMk cId="3357895637" sldId="391"/>
        </pc:sldMkLst>
        <pc:spChg chg="mod">
          <ac:chgData name="Rachel Grashion" userId="b5eb446e-2934-41e4-895f-ba1fce65d8b1" providerId="ADAL" clId="{2C0252C0-3128-4F38-BBF5-44B1F196DA46}" dt="2026-07-02T08:06:55.413" v="14489" actId="1076"/>
          <ac:spMkLst>
            <pc:docMk/>
            <pc:sldMk cId="3357895637" sldId="391"/>
            <ac:spMk id="3" creationId="{6B2DD4AF-A43F-4952-6048-D56E8CD680D1}"/>
          </ac:spMkLst>
        </pc:spChg>
        <pc:spChg chg="mod">
          <ac:chgData name="Rachel Grashion" userId="b5eb446e-2934-41e4-895f-ba1fce65d8b1" providerId="ADAL" clId="{2C0252C0-3128-4F38-BBF5-44B1F196DA46}" dt="2026-07-07T15:44:18.656" v="19637" actId="165"/>
          <ac:spMkLst>
            <pc:docMk/>
            <pc:sldMk cId="3357895637" sldId="391"/>
            <ac:spMk id="27" creationId="{F2831F91-C896-228F-64AF-08EC4BB91519}"/>
          </ac:spMkLst>
        </pc:spChg>
        <pc:spChg chg="mod">
          <ac:chgData name="Rachel Grashion" userId="b5eb446e-2934-41e4-895f-ba1fce65d8b1" providerId="ADAL" clId="{2C0252C0-3128-4F38-BBF5-44B1F196DA46}" dt="2026-07-07T15:44:18.656" v="19637" actId="165"/>
          <ac:spMkLst>
            <pc:docMk/>
            <pc:sldMk cId="3357895637" sldId="391"/>
            <ac:spMk id="28" creationId="{26CE2708-F2DC-CABD-7232-4FC3247E9311}"/>
          </ac:spMkLst>
        </pc:spChg>
        <pc:spChg chg="mod">
          <ac:chgData name="Rachel Grashion" userId="b5eb446e-2934-41e4-895f-ba1fce65d8b1" providerId="ADAL" clId="{2C0252C0-3128-4F38-BBF5-44B1F196DA46}" dt="2026-07-07T15:44:18.656" v="19637" actId="165"/>
          <ac:spMkLst>
            <pc:docMk/>
            <pc:sldMk cId="3357895637" sldId="391"/>
            <ac:spMk id="30" creationId="{689D3B9C-3994-94E5-5FED-A9346E1095A6}"/>
          </ac:spMkLst>
        </pc:spChg>
        <pc:spChg chg="mod">
          <ac:chgData name="Rachel Grashion" userId="b5eb446e-2934-41e4-895f-ba1fce65d8b1" providerId="ADAL" clId="{2C0252C0-3128-4F38-BBF5-44B1F196DA46}" dt="2026-07-07T15:44:33.612" v="19641" actId="1076"/>
          <ac:spMkLst>
            <pc:docMk/>
            <pc:sldMk cId="3357895637" sldId="391"/>
            <ac:spMk id="31" creationId="{FF8B67BC-649F-1CC0-84B4-F20D024B7CD2}"/>
          </ac:spMkLst>
        </pc:spChg>
        <pc:spChg chg="mod">
          <ac:chgData name="Rachel Grashion" userId="b5eb446e-2934-41e4-895f-ba1fce65d8b1" providerId="ADAL" clId="{2C0252C0-3128-4F38-BBF5-44B1F196DA46}" dt="2026-07-07T15:44:18.656" v="19637" actId="165"/>
          <ac:spMkLst>
            <pc:docMk/>
            <pc:sldMk cId="3357895637" sldId="391"/>
            <ac:spMk id="97" creationId="{F5B68393-71B6-EF65-CE98-AADC880504BE}"/>
          </ac:spMkLst>
        </pc:spChg>
        <pc:spChg chg="mod">
          <ac:chgData name="Rachel Grashion" userId="b5eb446e-2934-41e4-895f-ba1fce65d8b1" providerId="ADAL" clId="{2C0252C0-3128-4F38-BBF5-44B1F196DA46}" dt="2026-07-07T15:44:18.656" v="19637" actId="165"/>
          <ac:spMkLst>
            <pc:docMk/>
            <pc:sldMk cId="3357895637" sldId="391"/>
            <ac:spMk id="98" creationId="{2DEC1360-512C-6251-4F32-3E9B47CACB0B}"/>
          </ac:spMkLst>
        </pc:spChg>
        <pc:spChg chg="mod">
          <ac:chgData name="Rachel Grashion" userId="b5eb446e-2934-41e4-895f-ba1fce65d8b1" providerId="ADAL" clId="{2C0252C0-3128-4F38-BBF5-44B1F196DA46}" dt="2026-07-07T15:44:18.656" v="19637" actId="165"/>
          <ac:spMkLst>
            <pc:docMk/>
            <pc:sldMk cId="3357895637" sldId="391"/>
            <ac:spMk id="120" creationId="{B35A3D3E-EEBF-D73F-C32B-13FFA017D7AA}"/>
          </ac:spMkLst>
        </pc:spChg>
        <pc:spChg chg="mod">
          <ac:chgData name="Rachel Grashion" userId="b5eb446e-2934-41e4-895f-ba1fce65d8b1" providerId="ADAL" clId="{2C0252C0-3128-4F38-BBF5-44B1F196DA46}" dt="2026-07-07T15:44:18.656" v="19637" actId="165"/>
          <ac:spMkLst>
            <pc:docMk/>
            <pc:sldMk cId="3357895637" sldId="391"/>
            <ac:spMk id="121" creationId="{97BD37AD-ED95-2A43-C9C8-B1E5D98B4389}"/>
          </ac:spMkLst>
        </pc:spChg>
        <pc:grpChg chg="mod">
          <ac:chgData name="Rachel Grashion" userId="b5eb446e-2934-41e4-895f-ba1fce65d8b1" providerId="ADAL" clId="{2C0252C0-3128-4F38-BBF5-44B1F196DA46}" dt="2026-07-07T15:44:29.613" v="19639" actId="1076"/>
          <ac:grpSpMkLst>
            <pc:docMk/>
            <pc:sldMk cId="3357895637" sldId="391"/>
            <ac:grpSpMk id="23" creationId="{769E3439-E31C-81CF-2F1E-5243C9C033F0}"/>
          </ac:grpSpMkLst>
        </pc:grpChg>
        <pc:grpChg chg="mod topLvl">
          <ac:chgData name="Rachel Grashion" userId="b5eb446e-2934-41e4-895f-ba1fce65d8b1" providerId="ADAL" clId="{2C0252C0-3128-4F38-BBF5-44B1F196DA46}" dt="2026-07-07T15:44:18.656" v="19637" actId="165"/>
          <ac:grpSpMkLst>
            <pc:docMk/>
            <pc:sldMk cId="3357895637" sldId="391"/>
            <ac:grpSpMk id="24" creationId="{1A08E131-8A44-7969-3D12-7FCF3C35BD97}"/>
          </ac:grpSpMkLst>
        </pc:grpChg>
        <pc:grpChg chg="mod">
          <ac:chgData name="Rachel Grashion" userId="b5eb446e-2934-41e4-895f-ba1fce65d8b1" providerId="ADAL" clId="{2C0252C0-3128-4F38-BBF5-44B1F196DA46}" dt="2026-07-07T15:44:49.616" v="19642" actId="1076"/>
          <ac:grpSpMkLst>
            <pc:docMk/>
            <pc:sldMk cId="3357895637" sldId="391"/>
            <ac:grpSpMk id="25" creationId="{D3229254-6D33-C199-F7BC-7F18945A746A}"/>
          </ac:grpSpMkLst>
        </pc:grpChg>
        <pc:grpChg chg="mod topLvl">
          <ac:chgData name="Rachel Grashion" userId="b5eb446e-2934-41e4-895f-ba1fce65d8b1" providerId="ADAL" clId="{2C0252C0-3128-4F38-BBF5-44B1F196DA46}" dt="2026-07-07T15:44:18.656" v="19637" actId="165"/>
          <ac:grpSpMkLst>
            <pc:docMk/>
            <pc:sldMk cId="3357895637" sldId="391"/>
            <ac:grpSpMk id="26" creationId="{19326F54-B3D3-FCC1-5407-53391B948387}"/>
          </ac:grpSpMkLst>
        </pc:grpChg>
        <pc:picChg chg="mod">
          <ac:chgData name="Rachel Grashion" userId="b5eb446e-2934-41e4-895f-ba1fce65d8b1" providerId="ADAL" clId="{2C0252C0-3128-4F38-BBF5-44B1F196DA46}" dt="2026-07-07T15:44:49.616" v="19642" actId="1076"/>
          <ac:picMkLst>
            <pc:docMk/>
            <pc:sldMk cId="3357895637" sldId="391"/>
            <ac:picMk id="20" creationId="{75294FE2-2C7F-B8EF-591D-63E27A84CE9B}"/>
          </ac:picMkLst>
        </pc:picChg>
        <pc:picChg chg="mod">
          <ac:chgData name="Rachel Grashion" userId="b5eb446e-2934-41e4-895f-ba1fce65d8b1" providerId="ADAL" clId="{2C0252C0-3128-4F38-BBF5-44B1F196DA46}" dt="2026-07-07T15:44:29.613" v="19639" actId="1076"/>
          <ac:picMkLst>
            <pc:docMk/>
            <pc:sldMk cId="3357895637" sldId="391"/>
            <ac:picMk id="21" creationId="{AEC54585-D989-B93C-C5C9-489D4B5CB97A}"/>
          </ac:picMkLst>
        </pc:picChg>
      </pc:sldChg>
      <pc:sldChg chg="addSp delSp modSp new mod modNotes">
        <pc:chgData name="Rachel Grashion" userId="b5eb446e-2934-41e4-895f-ba1fce65d8b1" providerId="ADAL" clId="{2C0252C0-3128-4F38-BBF5-44B1F196DA46}" dt="2026-07-02T08:48:28.135" v="14565" actId="20577"/>
        <pc:sldMkLst>
          <pc:docMk/>
          <pc:sldMk cId="2404630797" sldId="392"/>
        </pc:sldMkLst>
        <pc:spChg chg="add mod">
          <ac:chgData name="Rachel Grashion" userId="b5eb446e-2934-41e4-895f-ba1fce65d8b1" providerId="ADAL" clId="{2C0252C0-3128-4F38-BBF5-44B1F196DA46}" dt="2026-07-02T08:47:39.684" v="14556" actId="20577"/>
          <ac:spMkLst>
            <pc:docMk/>
            <pc:sldMk cId="2404630797" sldId="392"/>
            <ac:spMk id="24" creationId="{F0A77605-29D8-7256-3F8A-745AF04EB22B}"/>
          </ac:spMkLst>
        </pc:spChg>
        <pc:spChg chg="add mod">
          <ac:chgData name="Rachel Grashion" userId="b5eb446e-2934-41e4-895f-ba1fce65d8b1" providerId="ADAL" clId="{2C0252C0-3128-4F38-BBF5-44B1F196DA46}" dt="2026-07-02T08:48:28.135" v="14565" actId="20577"/>
          <ac:spMkLst>
            <pc:docMk/>
            <pc:sldMk cId="2404630797" sldId="392"/>
            <ac:spMk id="41" creationId="{BA6F9D91-683A-9AD0-355D-209266FBF872}"/>
          </ac:spMkLst>
        </pc:spChg>
      </pc:sldChg>
      <pc:sldChg chg="addSp delSp modSp new mod ord">
        <pc:chgData name="Rachel Grashion" userId="b5eb446e-2934-41e4-895f-ba1fce65d8b1" providerId="ADAL" clId="{2C0252C0-3128-4F38-BBF5-44B1F196DA46}" dt="2026-07-07T15:45:48.610" v="19653"/>
        <pc:sldMkLst>
          <pc:docMk/>
          <pc:sldMk cId="1497206817" sldId="398"/>
        </pc:sldMkLst>
        <pc:spChg chg="mod">
          <ac:chgData name="Rachel Grashion" userId="b5eb446e-2934-41e4-895f-ba1fce65d8b1" providerId="ADAL" clId="{2C0252C0-3128-4F38-BBF5-44B1F196DA46}" dt="2026-07-07T15:45:02.868" v="19646" actId="20577"/>
          <ac:spMkLst>
            <pc:docMk/>
            <pc:sldMk cId="1497206817" sldId="398"/>
            <ac:spMk id="2" creationId="{3D5C8E01-1E5D-1798-7EFE-21C5D9A8AA33}"/>
          </ac:spMkLst>
        </pc:spChg>
        <pc:spChg chg="mod">
          <ac:chgData name="Rachel Grashion" userId="b5eb446e-2934-41e4-895f-ba1fce65d8b1" providerId="ADAL" clId="{2C0252C0-3128-4F38-BBF5-44B1F196DA46}" dt="2026-07-06T13:30:28.209" v="19495" actId="20577"/>
          <ac:spMkLst>
            <pc:docMk/>
            <pc:sldMk cId="1497206817" sldId="398"/>
            <ac:spMk id="7" creationId="{56FA91E3-B7D8-F17D-3793-7802801FFC64}"/>
          </ac:spMkLst>
        </pc:spChg>
        <pc:graphicFrameChg chg="add mod modGraphic">
          <ac:chgData name="Rachel Grashion" userId="b5eb446e-2934-41e4-895f-ba1fce65d8b1" providerId="ADAL" clId="{2C0252C0-3128-4F38-BBF5-44B1F196DA46}" dt="2026-07-06T13:34:47.333" v="19503" actId="207"/>
          <ac:graphicFrameMkLst>
            <pc:docMk/>
            <pc:sldMk cId="1497206817" sldId="398"/>
            <ac:graphicFrameMk id="3" creationId="{6CF3C338-BD9A-1965-9E11-DD2D1F010FE8}"/>
          </ac:graphicFrameMkLst>
        </pc:graphicFrameChg>
      </pc:sldChg>
      <pc:sldChg chg="addSp delSp modSp new mod ord">
        <pc:chgData name="Rachel Grashion" userId="b5eb446e-2934-41e4-895f-ba1fce65d8b1" providerId="ADAL" clId="{2C0252C0-3128-4F38-BBF5-44B1F196DA46}" dt="2026-07-07T15:45:55.624" v="19657" actId="20577"/>
        <pc:sldMkLst>
          <pc:docMk/>
          <pc:sldMk cId="2447568536" sldId="400"/>
        </pc:sldMkLst>
        <pc:spChg chg="mod">
          <ac:chgData name="Rachel Grashion" userId="b5eb446e-2934-41e4-895f-ba1fce65d8b1" providerId="ADAL" clId="{2C0252C0-3128-4F38-BBF5-44B1F196DA46}" dt="2026-07-07T15:45:55.624" v="19657" actId="20577"/>
          <ac:spMkLst>
            <pc:docMk/>
            <pc:sldMk cId="2447568536" sldId="400"/>
            <ac:spMk id="9" creationId="{10FA815A-C040-F4F1-34A8-CEDA00A94C57}"/>
          </ac:spMkLst>
        </pc:spChg>
        <pc:picChg chg="add mod">
          <ac:chgData name="Rachel Grashion" userId="b5eb446e-2934-41e4-895f-ba1fce65d8b1" providerId="ADAL" clId="{2C0252C0-3128-4F38-BBF5-44B1F196DA46}" dt="2026-07-02T08:02:40.421" v="14359" actId="26606"/>
          <ac:picMkLst>
            <pc:docMk/>
            <pc:sldMk cId="2447568536" sldId="400"/>
            <ac:picMk id="3" creationId="{4AF9DA4D-9D08-0CD2-3EEA-EB801B4B2787}"/>
          </ac:picMkLst>
        </pc:picChg>
        <pc:picChg chg="add mod topLvl">
          <ac:chgData name="Rachel Grashion" userId="b5eb446e-2934-41e4-895f-ba1fce65d8b1" providerId="ADAL" clId="{2C0252C0-3128-4F38-BBF5-44B1F196DA46}" dt="2026-07-02T09:01:58.532" v="14643" actId="14100"/>
          <ac:picMkLst>
            <pc:docMk/>
            <pc:sldMk cId="2447568536" sldId="400"/>
            <ac:picMk id="5" creationId="{1858DC9C-4E62-EF12-8D67-EC64B385ABBD}"/>
          </ac:picMkLst>
        </pc:picChg>
        <pc:picChg chg="add mod topLvl">
          <ac:chgData name="Rachel Grashion" userId="b5eb446e-2934-41e4-895f-ba1fce65d8b1" providerId="ADAL" clId="{2C0252C0-3128-4F38-BBF5-44B1F196DA46}" dt="2026-07-02T09:02:26.469" v="14649" actId="1076"/>
          <ac:picMkLst>
            <pc:docMk/>
            <pc:sldMk cId="2447568536" sldId="400"/>
            <ac:picMk id="7" creationId="{9B26C625-AEFD-9973-096E-808F3891A5FD}"/>
          </ac:picMkLst>
        </pc:picChg>
      </pc:sldChg>
      <pc:sldChg chg="modSp add mod ord modCm">
        <pc:chgData name="Rachel Grashion" userId="b5eb446e-2934-41e4-895f-ba1fce65d8b1" providerId="ADAL" clId="{2C0252C0-3128-4F38-BBF5-44B1F196DA46}" dt="2026-07-07T15:45:41.083" v="19651"/>
        <pc:sldMkLst>
          <pc:docMk/>
          <pc:sldMk cId="2818862612" sldId="407"/>
        </pc:sldMkLst>
        <pc:spChg chg="mod">
          <ac:chgData name="Rachel Grashion" userId="b5eb446e-2934-41e4-895f-ba1fce65d8b1" providerId="ADAL" clId="{2C0252C0-3128-4F38-BBF5-44B1F196DA46}" dt="2026-07-07T15:44:57.527" v="19644" actId="20577"/>
          <ac:spMkLst>
            <pc:docMk/>
            <pc:sldMk cId="2818862612" sldId="407"/>
            <ac:spMk id="6" creationId="{21BAB4E1-8C5E-AF35-3114-CAF903F402C6}"/>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7-06T10:09:52.468" v="16393" actId="20577"/>
              <pc2:cmMkLst xmlns:pc2="http://schemas.microsoft.com/office/powerpoint/2019/9/main/command">
                <pc:docMk/>
                <pc:sldMk cId="2818862612" sldId="407"/>
                <pc2:cmMk id="{FCBEAE01-5A68-4870-9E86-319EA1E20DCE}"/>
              </pc2:cmMkLst>
            </pc226:cmChg>
          </p:ext>
        </pc:extLst>
      </pc:sldChg>
      <pc:sldChg chg="modSp add mod ord">
        <pc:chgData name="Rachel Grashion" userId="b5eb446e-2934-41e4-895f-ba1fce65d8b1" providerId="ADAL" clId="{2C0252C0-3128-4F38-BBF5-44B1F196DA46}" dt="2026-07-07T15:45:52.383" v="19655" actId="20577"/>
        <pc:sldMkLst>
          <pc:docMk/>
          <pc:sldMk cId="61368848" sldId="408"/>
        </pc:sldMkLst>
        <pc:spChg chg="mod">
          <ac:chgData name="Rachel Grashion" userId="b5eb446e-2934-41e4-895f-ba1fce65d8b1" providerId="ADAL" clId="{2C0252C0-3128-4F38-BBF5-44B1F196DA46}" dt="2026-07-07T15:45:52.383" v="19655" actId="20577"/>
          <ac:spMkLst>
            <pc:docMk/>
            <pc:sldMk cId="61368848" sldId="408"/>
            <ac:spMk id="6" creationId="{AFB4889C-CD23-0AE1-9A5F-E72121596327}"/>
          </ac:spMkLst>
        </pc:spChg>
      </pc:sldChg>
      <pc:sldChg chg="addSp delSp modSp new mod">
        <pc:chgData name="Rachel Grashion" userId="b5eb446e-2934-41e4-895f-ba1fce65d8b1" providerId="ADAL" clId="{2C0252C0-3128-4F38-BBF5-44B1F196DA46}" dt="2026-07-15T09:12:11.063" v="20050" actId="20577"/>
        <pc:sldMkLst>
          <pc:docMk/>
          <pc:sldMk cId="762928811" sldId="409"/>
        </pc:sldMkLst>
        <pc:spChg chg="add mod">
          <ac:chgData name="Rachel Grashion" userId="b5eb446e-2934-41e4-895f-ba1fce65d8b1" providerId="ADAL" clId="{2C0252C0-3128-4F38-BBF5-44B1F196DA46}" dt="2026-07-06T11:08:39.619" v="18153" actId="20577"/>
          <ac:spMkLst>
            <pc:docMk/>
            <pc:sldMk cId="762928811" sldId="409"/>
            <ac:spMk id="2" creationId="{8A7FC3E4-7229-1A22-8DAA-12A412ED08B9}"/>
          </ac:spMkLst>
        </pc:spChg>
        <pc:spChg chg="add mod">
          <ac:chgData name="Rachel Grashion" userId="b5eb446e-2934-41e4-895f-ba1fce65d8b1" providerId="ADAL" clId="{2C0252C0-3128-4F38-BBF5-44B1F196DA46}" dt="2026-07-07T15:37:46.441" v="19630" actId="1076"/>
          <ac:spMkLst>
            <pc:docMk/>
            <pc:sldMk cId="762928811" sldId="409"/>
            <ac:spMk id="5" creationId="{2E34E59C-FDFB-AA60-5026-F657AB07AF0C}"/>
          </ac:spMkLst>
        </pc:spChg>
        <pc:spChg chg="add mod">
          <ac:chgData name="Rachel Grashion" userId="b5eb446e-2934-41e4-895f-ba1fce65d8b1" providerId="ADAL" clId="{2C0252C0-3128-4F38-BBF5-44B1F196DA46}" dt="2026-07-07T15:37:46.441" v="19630" actId="1076"/>
          <ac:spMkLst>
            <pc:docMk/>
            <pc:sldMk cId="762928811" sldId="409"/>
            <ac:spMk id="6" creationId="{4F2C8BDB-8721-08B3-A25B-DFA1A98CEA71}"/>
          </ac:spMkLst>
        </pc:spChg>
        <pc:spChg chg="add mod">
          <ac:chgData name="Rachel Grashion" userId="b5eb446e-2934-41e4-895f-ba1fce65d8b1" providerId="ADAL" clId="{2C0252C0-3128-4F38-BBF5-44B1F196DA46}" dt="2026-07-07T15:37:46.441" v="19630" actId="1076"/>
          <ac:spMkLst>
            <pc:docMk/>
            <pc:sldMk cId="762928811" sldId="409"/>
            <ac:spMk id="10" creationId="{A0E6EB7D-C602-1045-0A10-7E5CF5ADA656}"/>
          </ac:spMkLst>
        </pc:spChg>
        <pc:graphicFrameChg chg="add mod modGraphic">
          <ac:chgData name="Rachel Grashion" userId="b5eb446e-2934-41e4-895f-ba1fce65d8b1" providerId="ADAL" clId="{2C0252C0-3128-4F38-BBF5-44B1F196DA46}" dt="2026-07-15T09:12:11.063" v="20050" actId="20577"/>
          <ac:graphicFrameMkLst>
            <pc:docMk/>
            <pc:sldMk cId="762928811" sldId="409"/>
            <ac:graphicFrameMk id="3" creationId="{9AEDBC70-EE0B-C0AA-5E12-D529480984D5}"/>
          </ac:graphicFrameMkLst>
        </pc:graphicFrameChg>
      </pc:sldChg>
      <pc:sldChg chg="addSp modSp new mod">
        <pc:chgData name="Rachel Grashion" userId="b5eb446e-2934-41e4-895f-ba1fce65d8b1" providerId="ADAL" clId="{2C0252C0-3128-4F38-BBF5-44B1F196DA46}" dt="2026-07-15T09:21:13.991" v="20064" actId="20577"/>
        <pc:sldMkLst>
          <pc:docMk/>
          <pc:sldMk cId="3023810855" sldId="410"/>
        </pc:sldMkLst>
        <pc:spChg chg="add mod">
          <ac:chgData name="Rachel Grashion" userId="b5eb446e-2934-41e4-895f-ba1fce65d8b1" providerId="ADAL" clId="{2C0252C0-3128-4F38-BBF5-44B1F196DA46}" dt="2026-07-07T15:46:00.237" v="19659" actId="20577"/>
          <ac:spMkLst>
            <pc:docMk/>
            <pc:sldMk cId="3023810855" sldId="410"/>
            <ac:spMk id="3" creationId="{DC40E3A6-0CE4-B52E-F30F-B5374374D0FC}"/>
          </ac:spMkLst>
        </pc:spChg>
        <pc:spChg chg="add mod">
          <ac:chgData name="Rachel Grashion" userId="b5eb446e-2934-41e4-895f-ba1fce65d8b1" providerId="ADAL" clId="{2C0252C0-3128-4F38-BBF5-44B1F196DA46}" dt="2026-07-06T14:22:33.818" v="19572" actId="1076"/>
          <ac:spMkLst>
            <pc:docMk/>
            <pc:sldMk cId="3023810855" sldId="410"/>
            <ac:spMk id="10" creationId="{24353870-2E2B-F27B-4CA9-CFCE140BDAFF}"/>
          </ac:spMkLst>
        </pc:spChg>
        <pc:graphicFrameChg chg="add mod modGraphic">
          <ac:chgData name="Rachel Grashion" userId="b5eb446e-2934-41e4-895f-ba1fce65d8b1" providerId="ADAL" clId="{2C0252C0-3128-4F38-BBF5-44B1F196DA46}" dt="2026-07-15T09:21:13.991" v="20064" actId="20577"/>
          <ac:graphicFrameMkLst>
            <pc:docMk/>
            <pc:sldMk cId="3023810855" sldId="410"/>
            <ac:graphicFrameMk id="2" creationId="{A6644B03-8B6D-49D0-CEA3-2F211C0B0690}"/>
          </ac:graphicFrameMkLst>
        </pc:graphicFrameChg>
      </pc:sldChg>
      <pc:sldMasterChg chg="delSldLayout">
        <pc:chgData name="Rachel Grashion" userId="b5eb446e-2934-41e4-895f-ba1fce65d8b1" providerId="ADAL" clId="{2C0252C0-3128-4F38-BBF5-44B1F196DA46}" dt="2026-07-07T15:46:33.084" v="19660" actId="47"/>
        <pc:sldMasterMkLst>
          <pc:docMk/>
          <pc:sldMasterMk cId="1520620194" sldId="2147483745"/>
        </pc:sldMasterMkLst>
      </pc:sldMaster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svg"/><Relationship Id="rId1" Type="http://schemas.openxmlformats.org/officeDocument/2006/relationships/image" Target="../media/image20.svg"/></Relationships>
</file>

<file path=ppt/diagrams/_rels/drawing1.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svg"/><Relationship Id="rId1" Type="http://schemas.openxmlformats.org/officeDocument/2006/relationships/image" Target="../media/image20.svg"/></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A4DF66-B18B-4644-932F-43C468EB89CE}" type="doc">
      <dgm:prSet loTypeId="urn:microsoft.com/office/officeart/2008/layout/PictureStrips" loCatId="list" qsTypeId="urn:microsoft.com/office/officeart/2005/8/quickstyle/simple1" qsCatId="simple" csTypeId="urn:microsoft.com/office/officeart/2005/8/colors/accent3_1" csCatId="accent3" phldr="1"/>
      <dgm:spPr/>
      <dgm:t>
        <a:bodyPr/>
        <a:lstStyle/>
        <a:p>
          <a:endParaRPr lang="en-GB"/>
        </a:p>
      </dgm:t>
    </dgm:pt>
    <dgm:pt modelId="{C86F0100-821C-4E2B-9A8D-F54D0D8C2830}">
      <dgm:prSet custT="1"/>
      <dgm:spPr/>
      <dgm:t>
        <a:bodyPr/>
        <a:lstStyle/>
        <a:p>
          <a:r>
            <a:rPr lang="en-GB" sz="1800" b="0">
              <a:latin typeface="Network Rail Sans" panose="02000000040000020004" pitchFamily="2" charset="0"/>
            </a:rPr>
            <a:t>Early visibility of emerging approaches.</a:t>
          </a:r>
          <a:endParaRPr lang="en-GB" sz="1800">
            <a:latin typeface="Network Rail Sans" panose="02000000040000020004" pitchFamily="2" charset="0"/>
          </a:endParaRPr>
        </a:p>
      </dgm:t>
    </dgm:pt>
    <dgm:pt modelId="{99FBC10A-FBF8-4A4D-9085-8084C5DE57D2}" type="parTrans" cxnId="{9067BB2C-6B87-4F7F-BB6B-0325E8EC9FDC}">
      <dgm:prSet/>
      <dgm:spPr/>
      <dgm:t>
        <a:bodyPr/>
        <a:lstStyle/>
        <a:p>
          <a:endParaRPr lang="en-GB"/>
        </a:p>
      </dgm:t>
    </dgm:pt>
    <dgm:pt modelId="{0EE980A8-A436-4DC5-81F5-ED9782C04677}" type="sibTrans" cxnId="{9067BB2C-6B87-4F7F-BB6B-0325E8EC9FDC}">
      <dgm:prSet/>
      <dgm:spPr/>
      <dgm:t>
        <a:bodyPr/>
        <a:lstStyle/>
        <a:p>
          <a:endParaRPr lang="en-GB"/>
        </a:p>
      </dgm:t>
    </dgm:pt>
    <dgm:pt modelId="{EAC50621-5632-49B1-AF1D-3C86976373D0}">
      <dgm:prSet custT="1"/>
      <dgm:spPr/>
      <dgm:t>
        <a:bodyPr/>
        <a:lstStyle/>
        <a:p>
          <a:r>
            <a:rPr lang="en-GB" sz="1800" b="0">
              <a:latin typeface="Network Rail Sans" panose="02000000040000020004" pitchFamily="2" charset="0"/>
            </a:rPr>
            <a:t>Open feedback and transparent reporting.</a:t>
          </a:r>
          <a:endParaRPr lang="en-GB" sz="1800">
            <a:latin typeface="Network Rail Sans" panose="02000000040000020004" pitchFamily="2" charset="0"/>
          </a:endParaRPr>
        </a:p>
      </dgm:t>
    </dgm:pt>
    <dgm:pt modelId="{DEAE17BD-4EC0-4DD6-84C6-3599A80E1DBB}" type="parTrans" cxnId="{F9DC1140-07DC-4DFE-81EA-F284BEFAD16A}">
      <dgm:prSet/>
      <dgm:spPr/>
      <dgm:t>
        <a:bodyPr/>
        <a:lstStyle/>
        <a:p>
          <a:endParaRPr lang="en-GB"/>
        </a:p>
      </dgm:t>
    </dgm:pt>
    <dgm:pt modelId="{51DA12D3-32CC-48D8-BC88-75C80680E6FC}" type="sibTrans" cxnId="{F9DC1140-07DC-4DFE-81EA-F284BEFAD16A}">
      <dgm:prSet/>
      <dgm:spPr/>
      <dgm:t>
        <a:bodyPr/>
        <a:lstStyle/>
        <a:p>
          <a:endParaRPr lang="en-GB"/>
        </a:p>
      </dgm:t>
    </dgm:pt>
    <dgm:pt modelId="{3F9373B3-8384-4E2E-AECC-0E813B00B38C}">
      <dgm:prSet custT="1"/>
      <dgm:spPr/>
      <dgm:t>
        <a:bodyPr/>
        <a:lstStyle/>
        <a:p>
          <a:r>
            <a:rPr lang="en-GB" sz="1800" b="0">
              <a:latin typeface="Network Rail Sans" panose="02000000040000020004" pitchFamily="2" charset="0"/>
            </a:rPr>
            <a:t>Listening to concerns and perspectives.</a:t>
          </a:r>
          <a:endParaRPr lang="en-GB" sz="1800">
            <a:latin typeface="Network Rail Sans" panose="02000000040000020004" pitchFamily="2" charset="0"/>
          </a:endParaRPr>
        </a:p>
      </dgm:t>
    </dgm:pt>
    <dgm:pt modelId="{5870C663-A173-4DFF-B20B-A07761DBE317}" type="parTrans" cxnId="{154C8A96-2513-4742-908F-26D20E662A21}">
      <dgm:prSet/>
      <dgm:spPr/>
      <dgm:t>
        <a:bodyPr/>
        <a:lstStyle/>
        <a:p>
          <a:endParaRPr lang="en-GB"/>
        </a:p>
      </dgm:t>
    </dgm:pt>
    <dgm:pt modelId="{038C30D9-900C-4079-9367-C91D2CCE0953}" type="sibTrans" cxnId="{154C8A96-2513-4742-908F-26D20E662A21}">
      <dgm:prSet/>
      <dgm:spPr/>
      <dgm:t>
        <a:bodyPr/>
        <a:lstStyle/>
        <a:p>
          <a:endParaRPr lang="en-GB"/>
        </a:p>
      </dgm:t>
    </dgm:pt>
    <dgm:pt modelId="{13B89588-6694-41D0-86AD-19E33E165F87}" type="pres">
      <dgm:prSet presAssocID="{87A4DF66-B18B-4644-932F-43C468EB89CE}" presName="Name0" presStyleCnt="0">
        <dgm:presLayoutVars>
          <dgm:dir/>
          <dgm:resizeHandles val="exact"/>
        </dgm:presLayoutVars>
      </dgm:prSet>
      <dgm:spPr/>
    </dgm:pt>
    <dgm:pt modelId="{38133889-B4A6-4C20-A021-6BEE1F8DB1DD}" type="pres">
      <dgm:prSet presAssocID="{C86F0100-821C-4E2B-9A8D-F54D0D8C2830}" presName="composite" presStyleCnt="0"/>
      <dgm:spPr/>
    </dgm:pt>
    <dgm:pt modelId="{0F9FD358-03C0-4194-B6FF-CF63162537B2}" type="pres">
      <dgm:prSet presAssocID="{C86F0100-821C-4E2B-9A8D-F54D0D8C2830}" presName="rect1" presStyleLbl="trAlignAcc1" presStyleIdx="0" presStyleCnt="3">
        <dgm:presLayoutVars>
          <dgm:bulletEnabled val="1"/>
        </dgm:presLayoutVars>
      </dgm:prSet>
      <dgm:spPr/>
    </dgm:pt>
    <dgm:pt modelId="{21054659-E00B-46BF-978A-A77B80CDDD80}" type="pres">
      <dgm:prSet presAssocID="{C86F0100-821C-4E2B-9A8D-F54D0D8C2830}" presName="rect2" presStyleLbl="fgImgPlace1" presStyleIdx="0" presStyleCnt="3" custLinFactNeighborX="-761" custLinFactNeighborY="1221"/>
      <dgm:spPr>
        <a:blipFill>
          <a:blip xmlns:r="http://schemas.openxmlformats.org/officeDocument/2006/relationships">
            <a:extLst>
              <a:ext uri="{96DAC541-7B7A-43D3-8B79-37D633B846F1}">
                <asvg:svgBlip xmlns:asvg="http://schemas.microsoft.com/office/drawing/2016/SVG/main" r:embed="rId1"/>
              </a:ext>
            </a:extLst>
          </a:blip>
          <a:srcRect/>
          <a:stretch>
            <a:fillRect l="-25000" r="-25000"/>
          </a:stretch>
        </a:blipFill>
      </dgm:spPr>
      <dgm:extLst>
        <a:ext uri="{E40237B7-FDA0-4F09-8148-C483321AD2D9}">
          <dgm14:cNvPr xmlns:dgm14="http://schemas.microsoft.com/office/drawing/2010/diagram" id="0" name="" descr="Eye with solid fill"/>
        </a:ext>
      </dgm:extLst>
    </dgm:pt>
    <dgm:pt modelId="{E67431DE-B872-401E-8D69-3FA0CAF8AD46}" type="pres">
      <dgm:prSet presAssocID="{0EE980A8-A436-4DC5-81F5-ED9782C04677}" presName="sibTrans" presStyleCnt="0"/>
      <dgm:spPr/>
    </dgm:pt>
    <dgm:pt modelId="{B87F2FD8-9AD9-4D35-BE72-98746EF9DF9A}" type="pres">
      <dgm:prSet presAssocID="{EAC50621-5632-49B1-AF1D-3C86976373D0}" presName="composite" presStyleCnt="0"/>
      <dgm:spPr/>
    </dgm:pt>
    <dgm:pt modelId="{03E64B1A-E4E5-42F5-A1CB-E17F4CBDE31B}" type="pres">
      <dgm:prSet presAssocID="{EAC50621-5632-49B1-AF1D-3C86976373D0}" presName="rect1" presStyleLbl="trAlignAcc1" presStyleIdx="1" presStyleCnt="3">
        <dgm:presLayoutVars>
          <dgm:bulletEnabled val="1"/>
        </dgm:presLayoutVars>
      </dgm:prSet>
      <dgm:spPr/>
    </dgm:pt>
    <dgm:pt modelId="{37F44D01-DDB7-46BC-9CF9-8169CB3819C2}" type="pres">
      <dgm:prSet presAssocID="{EAC50621-5632-49B1-AF1D-3C86976373D0}" presName="rect2" presStyleLbl="fgImgPlace1" presStyleIdx="1" presStyleCnt="3"/>
      <dgm:spPr>
        <a:blipFill>
          <a:blip xmlns:r="http://schemas.openxmlformats.org/officeDocument/2006/relationships">
            <a:extLst>
              <a:ext uri="{96DAC541-7B7A-43D3-8B79-37D633B846F1}">
                <asvg:svgBlip xmlns:asvg="http://schemas.microsoft.com/office/drawing/2016/SVG/main" r:embed="rId2"/>
              </a:ext>
            </a:extLst>
          </a:blip>
          <a:srcRect/>
          <a:stretch>
            <a:fillRect l="-25000" r="-25000"/>
          </a:stretch>
        </a:blipFill>
      </dgm:spPr>
      <dgm:extLst>
        <a:ext uri="{E40237B7-FDA0-4F09-8148-C483321AD2D9}">
          <dgm14:cNvPr xmlns:dgm14="http://schemas.microsoft.com/office/drawing/2010/diagram" id="0" name="" descr="Meeting outline"/>
        </a:ext>
      </dgm:extLst>
    </dgm:pt>
    <dgm:pt modelId="{544CC9B3-966C-4399-8B51-63CB08AC83AB}" type="pres">
      <dgm:prSet presAssocID="{51DA12D3-32CC-48D8-BC88-75C80680E6FC}" presName="sibTrans" presStyleCnt="0"/>
      <dgm:spPr/>
    </dgm:pt>
    <dgm:pt modelId="{504E9702-804D-4FA4-B3FE-6E591661E447}" type="pres">
      <dgm:prSet presAssocID="{3F9373B3-8384-4E2E-AECC-0E813B00B38C}" presName="composite" presStyleCnt="0"/>
      <dgm:spPr/>
    </dgm:pt>
    <dgm:pt modelId="{E11AECDD-8351-4E79-9A1A-C95FD0CDDD93}" type="pres">
      <dgm:prSet presAssocID="{3F9373B3-8384-4E2E-AECC-0E813B00B38C}" presName="rect1" presStyleLbl="trAlignAcc1" presStyleIdx="2" presStyleCnt="3">
        <dgm:presLayoutVars>
          <dgm:bulletEnabled val="1"/>
        </dgm:presLayoutVars>
      </dgm:prSet>
      <dgm:spPr/>
    </dgm:pt>
    <dgm:pt modelId="{1CDCDE4B-0532-4051-AD24-46BFE807E97A}" type="pres">
      <dgm:prSet presAssocID="{3F9373B3-8384-4E2E-AECC-0E813B00B38C}" presName="rect2" presStyleLbl="fgImgPlace1" presStyleIdx="2" presStyleCnt="3"/>
      <dgm:spPr>
        <a:blipFill>
          <a:blip xmlns:r="http://schemas.openxmlformats.org/officeDocument/2006/relationships">
            <a:extLst>
              <a:ext uri="{96DAC541-7B7A-43D3-8B79-37D633B846F1}">
                <asvg:svgBlip xmlns:asvg="http://schemas.microsoft.com/office/drawing/2016/SVG/main" r:embed="rId3"/>
              </a:ext>
            </a:extLst>
          </a:blip>
          <a:srcRect/>
          <a:stretch>
            <a:fillRect l="-25000" r="-25000"/>
          </a:stretch>
        </a:blipFill>
      </dgm:spPr>
      <dgm:extLst>
        <a:ext uri="{E40237B7-FDA0-4F09-8148-C483321AD2D9}">
          <dgm14:cNvPr xmlns:dgm14="http://schemas.microsoft.com/office/drawing/2010/diagram" id="0" name="" descr="Ear outline"/>
        </a:ext>
      </dgm:extLst>
    </dgm:pt>
  </dgm:ptLst>
  <dgm:cxnLst>
    <dgm:cxn modelId="{EF4EC523-2F7E-4B51-8008-DDD6B62BC7FF}" type="presOf" srcId="{87A4DF66-B18B-4644-932F-43C468EB89CE}" destId="{13B89588-6694-41D0-86AD-19E33E165F87}" srcOrd="0" destOrd="0" presId="urn:microsoft.com/office/officeart/2008/layout/PictureStrips"/>
    <dgm:cxn modelId="{9067BB2C-6B87-4F7F-BB6B-0325E8EC9FDC}" srcId="{87A4DF66-B18B-4644-932F-43C468EB89CE}" destId="{C86F0100-821C-4E2B-9A8D-F54D0D8C2830}" srcOrd="0" destOrd="0" parTransId="{99FBC10A-FBF8-4A4D-9085-8084C5DE57D2}" sibTransId="{0EE980A8-A436-4DC5-81F5-ED9782C04677}"/>
    <dgm:cxn modelId="{F9DC1140-07DC-4DFE-81EA-F284BEFAD16A}" srcId="{87A4DF66-B18B-4644-932F-43C468EB89CE}" destId="{EAC50621-5632-49B1-AF1D-3C86976373D0}" srcOrd="1" destOrd="0" parTransId="{DEAE17BD-4EC0-4DD6-84C6-3599A80E1DBB}" sibTransId="{51DA12D3-32CC-48D8-BC88-75C80680E6FC}"/>
    <dgm:cxn modelId="{154C8A96-2513-4742-908F-26D20E662A21}" srcId="{87A4DF66-B18B-4644-932F-43C468EB89CE}" destId="{3F9373B3-8384-4E2E-AECC-0E813B00B38C}" srcOrd="2" destOrd="0" parTransId="{5870C663-A173-4DFF-B20B-A07761DBE317}" sibTransId="{038C30D9-900C-4079-9367-C91D2CCE0953}"/>
    <dgm:cxn modelId="{43758DBA-DE11-40E6-A5E0-C2E3F2661DF5}" type="presOf" srcId="{C86F0100-821C-4E2B-9A8D-F54D0D8C2830}" destId="{0F9FD358-03C0-4194-B6FF-CF63162537B2}" srcOrd="0" destOrd="0" presId="urn:microsoft.com/office/officeart/2008/layout/PictureStrips"/>
    <dgm:cxn modelId="{5CF190BB-0A3F-4200-91D9-F21D564A3B47}" type="presOf" srcId="{3F9373B3-8384-4E2E-AECC-0E813B00B38C}" destId="{E11AECDD-8351-4E79-9A1A-C95FD0CDDD93}" srcOrd="0" destOrd="0" presId="urn:microsoft.com/office/officeart/2008/layout/PictureStrips"/>
    <dgm:cxn modelId="{67710EC7-725C-4292-B4A8-A9C835ED621B}" type="presOf" srcId="{EAC50621-5632-49B1-AF1D-3C86976373D0}" destId="{03E64B1A-E4E5-42F5-A1CB-E17F4CBDE31B}" srcOrd="0" destOrd="0" presId="urn:microsoft.com/office/officeart/2008/layout/PictureStrips"/>
    <dgm:cxn modelId="{26B4955E-959C-4E96-B788-C60F2802FE30}" type="presParOf" srcId="{13B89588-6694-41D0-86AD-19E33E165F87}" destId="{38133889-B4A6-4C20-A021-6BEE1F8DB1DD}" srcOrd="0" destOrd="0" presId="urn:microsoft.com/office/officeart/2008/layout/PictureStrips"/>
    <dgm:cxn modelId="{0C9F4A0F-9050-40BB-A82D-4D9BF2E48A44}" type="presParOf" srcId="{38133889-B4A6-4C20-A021-6BEE1F8DB1DD}" destId="{0F9FD358-03C0-4194-B6FF-CF63162537B2}" srcOrd="0" destOrd="0" presId="urn:microsoft.com/office/officeart/2008/layout/PictureStrips"/>
    <dgm:cxn modelId="{BB826E0B-EFF0-451F-AB7D-DB6FB5C4E11F}" type="presParOf" srcId="{38133889-B4A6-4C20-A021-6BEE1F8DB1DD}" destId="{21054659-E00B-46BF-978A-A77B80CDDD80}" srcOrd="1" destOrd="0" presId="urn:microsoft.com/office/officeart/2008/layout/PictureStrips"/>
    <dgm:cxn modelId="{D1C38560-031E-43E6-A395-E6F44E4C14F3}" type="presParOf" srcId="{13B89588-6694-41D0-86AD-19E33E165F87}" destId="{E67431DE-B872-401E-8D69-3FA0CAF8AD46}" srcOrd="1" destOrd="0" presId="urn:microsoft.com/office/officeart/2008/layout/PictureStrips"/>
    <dgm:cxn modelId="{DA3E060C-FE97-4393-8526-5C14CD539C93}" type="presParOf" srcId="{13B89588-6694-41D0-86AD-19E33E165F87}" destId="{B87F2FD8-9AD9-4D35-BE72-98746EF9DF9A}" srcOrd="2" destOrd="0" presId="urn:microsoft.com/office/officeart/2008/layout/PictureStrips"/>
    <dgm:cxn modelId="{6BFF8DB4-EAB2-4242-B7BB-18B426EB05C0}" type="presParOf" srcId="{B87F2FD8-9AD9-4D35-BE72-98746EF9DF9A}" destId="{03E64B1A-E4E5-42F5-A1CB-E17F4CBDE31B}" srcOrd="0" destOrd="0" presId="urn:microsoft.com/office/officeart/2008/layout/PictureStrips"/>
    <dgm:cxn modelId="{0608E284-5997-48E1-B144-53B15BEE14A9}" type="presParOf" srcId="{B87F2FD8-9AD9-4D35-BE72-98746EF9DF9A}" destId="{37F44D01-DDB7-46BC-9CF9-8169CB3819C2}" srcOrd="1" destOrd="0" presId="urn:microsoft.com/office/officeart/2008/layout/PictureStrips"/>
    <dgm:cxn modelId="{E95C72D4-C045-4090-B73E-590FF000E71A}" type="presParOf" srcId="{13B89588-6694-41D0-86AD-19E33E165F87}" destId="{544CC9B3-966C-4399-8B51-63CB08AC83AB}" srcOrd="3" destOrd="0" presId="urn:microsoft.com/office/officeart/2008/layout/PictureStrips"/>
    <dgm:cxn modelId="{3FDFC157-BFB5-4C0B-9E5F-A1F042A01064}" type="presParOf" srcId="{13B89588-6694-41D0-86AD-19E33E165F87}" destId="{504E9702-804D-4FA4-B3FE-6E591661E447}" srcOrd="4" destOrd="0" presId="urn:microsoft.com/office/officeart/2008/layout/PictureStrips"/>
    <dgm:cxn modelId="{010CCBBE-73EF-4272-85F0-4A7396CCCD39}" type="presParOf" srcId="{504E9702-804D-4FA4-B3FE-6E591661E447}" destId="{E11AECDD-8351-4E79-9A1A-C95FD0CDDD93}" srcOrd="0" destOrd="0" presId="urn:microsoft.com/office/officeart/2008/layout/PictureStrips"/>
    <dgm:cxn modelId="{1681BEC7-FAF2-40DD-BF0B-4A8CD23373EA}" type="presParOf" srcId="{504E9702-804D-4FA4-B3FE-6E591661E447}" destId="{1CDCDE4B-0532-4051-AD24-46BFE807E97A}" srcOrd="1" destOrd="0" presId="urn:microsoft.com/office/officeart/2008/layout/PictureStrips"/>
  </dgm:cxnLst>
  <dgm:bg/>
  <dgm:whole>
    <a:ln>
      <a:noFill/>
    </a:ln>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9FD358-03C0-4194-B6FF-CF63162537B2}">
      <dsp:nvSpPr>
        <dsp:cNvPr id="0" name=""/>
        <dsp:cNvSpPr/>
      </dsp:nvSpPr>
      <dsp:spPr>
        <a:xfrm>
          <a:off x="336083" y="592369"/>
          <a:ext cx="3252013" cy="1016254"/>
        </a:xfrm>
        <a:prstGeom prst="rect">
          <a:avLst/>
        </a:prstGeom>
        <a:solidFill>
          <a:schemeClr val="accent3">
            <a:alpha val="40000"/>
            <a:tint val="4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8343"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kern="1200">
              <a:latin typeface="Network Rail Sans" panose="02000000040000020004" pitchFamily="2" charset="0"/>
            </a:rPr>
            <a:t>Early visibility of emerging approaches.</a:t>
          </a:r>
          <a:endParaRPr lang="en-GB" sz="1800" kern="1200">
            <a:latin typeface="Network Rail Sans" panose="02000000040000020004" pitchFamily="2" charset="0"/>
          </a:endParaRPr>
        </a:p>
      </dsp:txBody>
      <dsp:txXfrm>
        <a:off x="336083" y="592369"/>
        <a:ext cx="3252013" cy="1016254"/>
      </dsp:txXfrm>
    </dsp:sp>
    <dsp:sp modelId="{21054659-E00B-46BF-978A-A77B80CDDD80}">
      <dsp:nvSpPr>
        <dsp:cNvPr id="0" name=""/>
        <dsp:cNvSpPr/>
      </dsp:nvSpPr>
      <dsp:spPr>
        <a:xfrm>
          <a:off x="195169" y="458605"/>
          <a:ext cx="711377" cy="1067066"/>
        </a:xfrm>
        <a:prstGeom prst="rect">
          <a:avLst/>
        </a:prstGeom>
        <a:blipFill>
          <a:blip xmlns:r="http://schemas.openxmlformats.org/officeDocument/2006/relationships">
            <a:extLst>
              <a:ext uri="{96DAC541-7B7A-43D3-8B79-37D633B846F1}">
                <asvg:svgBlip xmlns:asvg="http://schemas.microsoft.com/office/drawing/2016/SVG/main" r:embed="rId1"/>
              </a:ext>
            </a:extLst>
          </a:blip>
          <a:srcRect/>
          <a:stretch>
            <a:fillRect l="-25000" r="-25000"/>
          </a:stretch>
        </a:blip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3E64B1A-E4E5-42F5-A1CB-E17F4CBDE31B}">
      <dsp:nvSpPr>
        <dsp:cNvPr id="0" name=""/>
        <dsp:cNvSpPr/>
      </dsp:nvSpPr>
      <dsp:spPr>
        <a:xfrm>
          <a:off x="3844439" y="592643"/>
          <a:ext cx="3249959" cy="1015612"/>
        </a:xfrm>
        <a:prstGeom prst="rect">
          <a:avLst/>
        </a:prstGeom>
        <a:solidFill>
          <a:schemeClr val="accent3">
            <a:alpha val="40000"/>
            <a:tint val="4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7908"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kern="1200">
              <a:latin typeface="Network Rail Sans" panose="02000000040000020004" pitchFamily="2" charset="0"/>
            </a:rPr>
            <a:t>Open feedback and transparent reporting.</a:t>
          </a:r>
          <a:endParaRPr lang="en-GB" sz="1800" kern="1200">
            <a:latin typeface="Network Rail Sans" panose="02000000040000020004" pitchFamily="2" charset="0"/>
          </a:endParaRPr>
        </a:p>
      </dsp:txBody>
      <dsp:txXfrm>
        <a:off x="3844439" y="592643"/>
        <a:ext cx="3249959" cy="1015612"/>
      </dsp:txXfrm>
    </dsp:sp>
    <dsp:sp modelId="{37F44D01-DDB7-46BC-9CF9-8169CB3819C2}">
      <dsp:nvSpPr>
        <dsp:cNvPr id="0" name=""/>
        <dsp:cNvSpPr/>
      </dsp:nvSpPr>
      <dsp:spPr>
        <a:xfrm>
          <a:off x="3709024" y="445944"/>
          <a:ext cx="710928" cy="1066392"/>
        </a:xfrm>
        <a:prstGeom prst="rect">
          <a:avLst/>
        </a:prstGeom>
        <a:blipFill>
          <a:blip xmlns:r="http://schemas.openxmlformats.org/officeDocument/2006/relationships">
            <a:extLst>
              <a:ext uri="{96DAC541-7B7A-43D3-8B79-37D633B846F1}">
                <asvg:svgBlip xmlns:asvg="http://schemas.microsoft.com/office/drawing/2016/SVG/main" r:embed="rId2"/>
              </a:ext>
            </a:extLst>
          </a:blip>
          <a:srcRect/>
          <a:stretch>
            <a:fillRect l="-25000" r="-25000"/>
          </a:stretch>
        </a:blip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11AECDD-8351-4E79-9A1A-C95FD0CDDD93}">
      <dsp:nvSpPr>
        <dsp:cNvPr id="0" name=""/>
        <dsp:cNvSpPr/>
      </dsp:nvSpPr>
      <dsp:spPr>
        <a:xfrm>
          <a:off x="7350228" y="594289"/>
          <a:ext cx="3237646" cy="1011764"/>
        </a:xfrm>
        <a:prstGeom prst="rect">
          <a:avLst/>
        </a:prstGeom>
        <a:solidFill>
          <a:schemeClr val="accent3">
            <a:alpha val="40000"/>
            <a:tint val="4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302"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kern="1200">
              <a:latin typeface="Network Rail Sans" panose="02000000040000020004" pitchFamily="2" charset="0"/>
            </a:rPr>
            <a:t>Listening to concerns and perspectives.</a:t>
          </a:r>
          <a:endParaRPr lang="en-GB" sz="1800" kern="1200">
            <a:latin typeface="Network Rail Sans" panose="02000000040000020004" pitchFamily="2" charset="0"/>
          </a:endParaRPr>
        </a:p>
      </dsp:txBody>
      <dsp:txXfrm>
        <a:off x="7350228" y="594289"/>
        <a:ext cx="3237646" cy="1011764"/>
      </dsp:txXfrm>
    </dsp:sp>
    <dsp:sp modelId="{1CDCDE4B-0532-4051-AD24-46BFE807E97A}">
      <dsp:nvSpPr>
        <dsp:cNvPr id="0" name=""/>
        <dsp:cNvSpPr/>
      </dsp:nvSpPr>
      <dsp:spPr>
        <a:xfrm>
          <a:off x="7215326" y="448145"/>
          <a:ext cx="708235" cy="1062352"/>
        </a:xfrm>
        <a:prstGeom prst="rect">
          <a:avLst/>
        </a:prstGeom>
        <a:blipFill>
          <a:blip xmlns:r="http://schemas.openxmlformats.org/officeDocument/2006/relationships">
            <a:extLst>
              <a:ext uri="{96DAC541-7B7A-43D3-8B79-37D633B846F1}">
                <asvg:svgBlip xmlns:asvg="http://schemas.microsoft.com/office/drawing/2016/SVG/main" r:embed="rId3"/>
              </a:ext>
            </a:extLst>
          </a:blip>
          <a:srcRect/>
          <a:stretch>
            <a:fillRect l="-25000" r="-25000"/>
          </a:stretch>
        </a:blip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5778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4294967295"/>
          </p:nvPr>
        </p:nvSpPr>
        <p:spPr>
          <a:xfrm>
            <a:off x="3884613" y="8685213"/>
            <a:ext cx="2971800" cy="458787"/>
          </a:xfrm>
          <a:prstGeom prst="rect">
            <a:avLst/>
          </a:prstGeom>
        </p:spPr>
        <p:txBody>
          <a:bodyPr/>
          <a:lstStyle/>
          <a:p>
            <a:fld id="{6D4F75DD-2696-40C2-8873-C5E369989A37}" type="slidenum">
              <a:rPr lang="en-GB" smtClean="0"/>
              <a:t>1</a:t>
            </a:fld>
            <a:endParaRPr lang="en-GB"/>
          </a:p>
        </p:txBody>
      </p:sp>
    </p:spTree>
    <p:extLst>
      <p:ext uri="{BB962C8B-B14F-4D97-AF65-F5344CB8AC3E}">
        <p14:creationId xmlns:p14="http://schemas.microsoft.com/office/powerpoint/2010/main" val="266308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4294967295"/>
          </p:nvPr>
        </p:nvSpPr>
        <p:spPr>
          <a:xfrm>
            <a:off x="3884613" y="8685213"/>
            <a:ext cx="2971800" cy="458787"/>
          </a:xfrm>
          <a:prstGeom prst="rect">
            <a:avLst/>
          </a:prstGeom>
        </p:spPr>
        <p:txBody>
          <a:bodyPr/>
          <a:lstStyle/>
          <a:p>
            <a:fld id="{6D4F75DD-2696-40C2-8873-C5E369989A37}" type="slidenum">
              <a:rPr lang="en-GB" smtClean="0"/>
              <a:t>3</a:t>
            </a:fld>
            <a:endParaRPr lang="en-GB"/>
          </a:p>
        </p:txBody>
      </p:sp>
    </p:spTree>
    <p:extLst>
      <p:ext uri="{BB962C8B-B14F-4D97-AF65-F5344CB8AC3E}">
        <p14:creationId xmlns:p14="http://schemas.microsoft.com/office/powerpoint/2010/main" val="4131540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C4831-1313-6E6D-5CC5-6AD33B856BB3}"/>
            </a:ext>
          </a:extLst>
        </p:cNvPr>
        <p:cNvGrpSpPr/>
        <p:nvPr/>
      </p:nvGrpSpPr>
      <p:grpSpPr>
        <a:xfrm>
          <a:off x="0" y="0"/>
          <a:ext cx="0" cy="0"/>
          <a:chOff x="0" y="0"/>
          <a:chExt cx="0" cy="0"/>
        </a:xfrm>
      </p:grpSpPr>
      <p:sp>
        <p:nvSpPr>
          <p:cNvPr id="3" name="Notes Placeholder 2">
            <a:extLst>
              <a:ext uri="{FF2B5EF4-FFF2-40B4-BE49-F238E27FC236}">
                <a16:creationId xmlns:a16="http://schemas.microsoft.com/office/drawing/2014/main" id="{0A1E33BE-290A-E2B5-B548-3E1580EADF8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7B05467-B8B7-6829-86E8-7580DE46AF19}"/>
              </a:ext>
            </a:extLst>
          </p:cNvPr>
          <p:cNvSpPr>
            <a:spLocks noGrp="1"/>
          </p:cNvSpPr>
          <p:nvPr>
            <p:ph type="sldNum" sz="quarter" idx="429496729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4F75DD-2696-40C2-8873-C5E369989A37}"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82402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4294967295"/>
          </p:nvPr>
        </p:nvSpPr>
        <p:spPr>
          <a:xfrm>
            <a:off x="3884613" y="8685213"/>
            <a:ext cx="2971800" cy="458787"/>
          </a:xfrm>
          <a:prstGeom prst="rect">
            <a:avLst/>
          </a:prstGeom>
        </p:spPr>
        <p:txBody>
          <a:bodyPr/>
          <a:lstStyle/>
          <a:p>
            <a:fld id="{6D4F75DD-2696-40C2-8873-C5E369989A37}" type="slidenum">
              <a:rPr lang="en-GB" smtClean="0"/>
              <a:t>6</a:t>
            </a:fld>
            <a:endParaRPr lang="en-GB"/>
          </a:p>
        </p:txBody>
      </p:sp>
    </p:spTree>
    <p:extLst>
      <p:ext uri="{BB962C8B-B14F-4D97-AF65-F5344CB8AC3E}">
        <p14:creationId xmlns:p14="http://schemas.microsoft.com/office/powerpoint/2010/main" val="172570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4294967295"/>
          </p:nvPr>
        </p:nvSpPr>
        <p:spPr>
          <a:xfrm>
            <a:off x="3884613" y="8685213"/>
            <a:ext cx="2971800" cy="458787"/>
          </a:xfrm>
          <a:prstGeom prst="rect">
            <a:avLst/>
          </a:prstGeom>
        </p:spPr>
        <p:txBody>
          <a:bodyPr/>
          <a:lstStyle/>
          <a:p>
            <a:fld id="{6D4F75DD-2696-40C2-8873-C5E369989A37}" type="slidenum">
              <a:rPr lang="en-GB" smtClean="0"/>
              <a:t>8</a:t>
            </a:fld>
            <a:endParaRPr lang="en-GB"/>
          </a:p>
        </p:txBody>
      </p:sp>
    </p:spTree>
    <p:extLst>
      <p:ext uri="{BB962C8B-B14F-4D97-AF65-F5344CB8AC3E}">
        <p14:creationId xmlns:p14="http://schemas.microsoft.com/office/powerpoint/2010/main" val="3547454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4294967295"/>
          </p:nvPr>
        </p:nvSpPr>
        <p:spPr>
          <a:xfrm>
            <a:off x="3884613" y="8685213"/>
            <a:ext cx="2971800" cy="458787"/>
          </a:xfrm>
          <a:prstGeom prst="rect">
            <a:avLst/>
          </a:prstGeom>
        </p:spPr>
        <p:txBody>
          <a:bodyPr/>
          <a:lstStyle/>
          <a:p>
            <a:fld id="{6D4F75DD-2696-40C2-8873-C5E369989A37}" type="slidenum">
              <a:rPr lang="en-GB" smtClean="0"/>
              <a:t>10</a:t>
            </a:fld>
            <a:endParaRPr lang="en-GB"/>
          </a:p>
        </p:txBody>
      </p:sp>
    </p:spTree>
    <p:extLst>
      <p:ext uri="{BB962C8B-B14F-4D97-AF65-F5344CB8AC3E}">
        <p14:creationId xmlns:p14="http://schemas.microsoft.com/office/powerpoint/2010/main" val="746496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GB"/>
          </a:p>
          <a:p>
            <a:endParaRPr lang="en-GB"/>
          </a:p>
        </p:txBody>
      </p:sp>
      <p:sp>
        <p:nvSpPr>
          <p:cNvPr id="4" name="Slide Number Placeholder 3"/>
          <p:cNvSpPr>
            <a:spLocks noGrp="1"/>
          </p:cNvSpPr>
          <p:nvPr>
            <p:ph type="sldNum" sz="quarter" idx="4294967295"/>
          </p:nvPr>
        </p:nvSpPr>
        <p:spPr>
          <a:xfrm>
            <a:off x="3884613" y="8685213"/>
            <a:ext cx="2971800" cy="458787"/>
          </a:xfrm>
          <a:prstGeom prst="rect">
            <a:avLst/>
          </a:prstGeom>
        </p:spPr>
        <p:txBody>
          <a:bodyPr/>
          <a:lstStyle/>
          <a:p>
            <a:fld id="{6D4F75DD-2696-40C2-8873-C5E369989A37}" type="slidenum">
              <a:rPr lang="en-GB" smtClean="0"/>
              <a:t>11</a:t>
            </a:fld>
            <a:endParaRPr lang="en-GB"/>
          </a:p>
        </p:txBody>
      </p:sp>
    </p:spTree>
    <p:extLst>
      <p:ext uri="{BB962C8B-B14F-4D97-AF65-F5344CB8AC3E}">
        <p14:creationId xmlns:p14="http://schemas.microsoft.com/office/powerpoint/2010/main" val="2455997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GB"/>
          </a:p>
        </p:txBody>
      </p:sp>
    </p:spTree>
    <p:extLst>
      <p:ext uri="{BB962C8B-B14F-4D97-AF65-F5344CB8AC3E}">
        <p14:creationId xmlns:p14="http://schemas.microsoft.com/office/powerpoint/2010/main" val="381154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10B78063-2B36-4929-BBDA-2F5306A32671}" type="datetime3">
              <a:rPr lang="en-GB" smtClean="0"/>
              <a:t>13 July,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B294A323-43D1-4E4D-AC55-139593E9C5B6}" type="datetime3">
              <a:rPr lang="en-GB" smtClean="0"/>
              <a:t>13 July,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DA164892-8017-4F4F-85BF-01621B5AC34B}" type="datetime3">
              <a:rPr lang="en-GB" smtClean="0"/>
              <a:t>13 July,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632576-9DCF-4E08-98CF-D0DDA8A30193}"/>
              </a:ext>
            </a:extLst>
          </p:cNvPr>
          <p:cNvSpPr/>
          <p:nvPr userDrawn="1"/>
        </p:nvSpPr>
        <p:spPr>
          <a:xfrm>
            <a:off x="9144000" y="0"/>
            <a:ext cx="3048000" cy="20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03754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10170479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Solid Colour A">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8F693A26-6728-44C2-9A92-C4A4B5BF16BF}"/>
              </a:ext>
            </a:extLst>
          </p:cNvPr>
          <p:cNvSpPr/>
          <p:nvPr userDrawn="1"/>
        </p:nvSpPr>
        <p:spPr>
          <a:xfrm>
            <a:off x="1" y="0"/>
            <a:ext cx="121920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2">
            <a:extLst>
              <a:ext uri="{FF2B5EF4-FFF2-40B4-BE49-F238E27FC236}">
                <a16:creationId xmlns:a16="http://schemas.microsoft.com/office/drawing/2014/main" id="{E123E7A9-22EF-4AB4-A68B-733C1722FD41}"/>
              </a:ext>
            </a:extLst>
          </p:cNvPr>
          <p:cNvSpPr>
            <a:spLocks noGrp="1"/>
          </p:cNvSpPr>
          <p:nvPr>
            <p:ph type="body" sz="quarter" idx="16" hasCustomPrompt="1"/>
          </p:nvPr>
        </p:nvSpPr>
        <p:spPr>
          <a:xfrm>
            <a:off x="1426104" y="3275175"/>
            <a:ext cx="8436983" cy="1577801"/>
          </a:xfrm>
          <a:prstGeom prst="rect">
            <a:avLst/>
          </a:prstGeom>
        </p:spPr>
        <p:txBody>
          <a:bodyPr>
            <a:noAutofit/>
          </a:bodyPr>
          <a:lstStyle>
            <a:lvl1pPr marL="0" indent="0" algn="l">
              <a:spcBef>
                <a:spcPts val="600"/>
              </a:spcBef>
              <a:buFont typeface="Arial" panose="020B0604020202020204" pitchFamily="34" charset="0"/>
              <a:buNone/>
              <a:defRPr sz="2000" b="0">
                <a:solidFill>
                  <a:schemeClr val="bg1"/>
                </a:solidFill>
                <a:latin typeface="Network Rail Sans" panose="02000000040000020004" pitchFamily="50" charset="0"/>
                <a:cs typeface="Arial" panose="020B0604020202020204" pitchFamily="34" charset="0"/>
              </a:defRPr>
            </a:lvl1pPr>
          </a:lstStyle>
          <a:p>
            <a:pPr lvl="0"/>
            <a:r>
              <a:rPr lang="en-GB"/>
              <a:t> Text here</a:t>
            </a:r>
          </a:p>
          <a:p>
            <a:pPr lvl="0"/>
            <a:r>
              <a:rPr lang="en-GB"/>
              <a:t> Text here</a:t>
            </a:r>
          </a:p>
          <a:p>
            <a:pPr lvl="0"/>
            <a:r>
              <a:rPr lang="en-GB"/>
              <a:t> Text here</a:t>
            </a:r>
          </a:p>
        </p:txBody>
      </p:sp>
      <p:sp>
        <p:nvSpPr>
          <p:cNvPr id="16" name="Text Placeholder 2">
            <a:extLst>
              <a:ext uri="{FF2B5EF4-FFF2-40B4-BE49-F238E27FC236}">
                <a16:creationId xmlns:a16="http://schemas.microsoft.com/office/drawing/2014/main" id="{8F5F6AEE-BA55-4EA2-9D67-8698B941391B}"/>
              </a:ext>
            </a:extLst>
          </p:cNvPr>
          <p:cNvSpPr>
            <a:spLocks noGrp="1"/>
          </p:cNvSpPr>
          <p:nvPr>
            <p:ph type="body" sz="quarter" idx="17" hasCustomPrompt="1"/>
          </p:nvPr>
        </p:nvSpPr>
        <p:spPr>
          <a:xfrm>
            <a:off x="1426105" y="2170583"/>
            <a:ext cx="8436984" cy="870057"/>
          </a:xfrm>
          <a:prstGeom prst="rect">
            <a:avLst/>
          </a:prstGeom>
        </p:spPr>
        <p:txBody>
          <a:bodyPr>
            <a:noAutofit/>
          </a:bodyPr>
          <a:lstStyle>
            <a:lvl1pPr marL="0" indent="0" algn="l">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pic>
        <p:nvPicPr>
          <p:cNvPr id="4" name="Picture 3" descr="Logo&#10;&#10;Description automatically generated">
            <a:extLst>
              <a:ext uri="{FF2B5EF4-FFF2-40B4-BE49-F238E27FC236}">
                <a16:creationId xmlns:a16="http://schemas.microsoft.com/office/drawing/2014/main" id="{0F1D8D0F-FAFD-4832-B6AB-063D1B467BA4}"/>
              </a:ext>
            </a:extLst>
          </p:cNvPr>
          <p:cNvPicPr>
            <a:picLocks noChangeAspect="1"/>
          </p:cNvPicPr>
          <p:nvPr userDrawn="1"/>
        </p:nvPicPr>
        <p:blipFill>
          <a:blip r:embed="rId2"/>
          <a:stretch>
            <a:fillRect/>
          </a:stretch>
        </p:blipFill>
        <p:spPr>
          <a:xfrm>
            <a:off x="10146157" y="172004"/>
            <a:ext cx="1781742" cy="669440"/>
          </a:xfrm>
          <a:prstGeom prst="rect">
            <a:avLst/>
          </a:prstGeom>
        </p:spPr>
      </p:pic>
      <p:pic>
        <p:nvPicPr>
          <p:cNvPr id="14" name="Picture 13" descr="Graphical user interface&#10;&#10;Description automatically generated">
            <a:extLst>
              <a:ext uri="{FF2B5EF4-FFF2-40B4-BE49-F238E27FC236}">
                <a16:creationId xmlns:a16="http://schemas.microsoft.com/office/drawing/2014/main" id="{58C02B33-9C16-462B-9828-D0AD58F26FBF}"/>
              </a:ext>
            </a:extLst>
          </p:cNvPr>
          <p:cNvPicPr>
            <a:picLocks noChangeAspect="1"/>
          </p:cNvPicPr>
          <p:nvPr userDrawn="1"/>
        </p:nvPicPr>
        <p:blipFill>
          <a:blip r:embed="rId3"/>
          <a:stretch>
            <a:fillRect/>
          </a:stretch>
        </p:blipFill>
        <p:spPr>
          <a:xfrm>
            <a:off x="357561" y="681487"/>
            <a:ext cx="3111537" cy="1149800"/>
          </a:xfrm>
          <a:prstGeom prst="rect">
            <a:avLst/>
          </a:prstGeom>
        </p:spPr>
      </p:pic>
      <p:pic>
        <p:nvPicPr>
          <p:cNvPr id="17" name="Picture 16">
            <a:extLst>
              <a:ext uri="{FF2B5EF4-FFF2-40B4-BE49-F238E27FC236}">
                <a16:creationId xmlns:a16="http://schemas.microsoft.com/office/drawing/2014/main" id="{2753D85A-F374-4514-A12C-045ACA92F50B}"/>
              </a:ext>
            </a:extLst>
          </p:cNvPr>
          <p:cNvPicPr>
            <a:picLocks noChangeAspect="1"/>
          </p:cNvPicPr>
          <p:nvPr userDrawn="1"/>
        </p:nvPicPr>
        <p:blipFill>
          <a:blip r:embed="rId4"/>
          <a:srcRect/>
          <a:stretch/>
        </p:blipFill>
        <p:spPr>
          <a:xfrm>
            <a:off x="10042307" y="6332838"/>
            <a:ext cx="1828795" cy="277185"/>
          </a:xfrm>
          <a:prstGeom prst="rect">
            <a:avLst/>
          </a:prstGeom>
        </p:spPr>
      </p:pic>
    </p:spTree>
    <p:extLst>
      <p:ext uri="{BB962C8B-B14F-4D97-AF65-F5344CB8AC3E}">
        <p14:creationId xmlns:p14="http://schemas.microsoft.com/office/powerpoint/2010/main" val="5085016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lid Colour B">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85B9C48-47A5-4BEA-B6EC-BA7F9B5736DD}"/>
              </a:ext>
            </a:extLst>
          </p:cNvPr>
          <p:cNvSpPr/>
          <p:nvPr userDrawn="1"/>
        </p:nvSpPr>
        <p:spPr>
          <a:xfrm>
            <a:off x="1" y="0"/>
            <a:ext cx="121920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2490024" y="2956282"/>
            <a:ext cx="7373065" cy="870057"/>
          </a:xfrm>
          <a:prstGeom prst="rect">
            <a:avLst/>
          </a:prstGeom>
        </p:spPr>
        <p:txBody>
          <a:bodyPr>
            <a:noAutofit/>
          </a:bodyPr>
          <a:lstStyle>
            <a:lvl1pPr marL="0" indent="0" algn="l">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pic>
        <p:nvPicPr>
          <p:cNvPr id="2" name="Picture 1" descr="Logo&#10;&#10;Description automatically generated">
            <a:extLst>
              <a:ext uri="{FF2B5EF4-FFF2-40B4-BE49-F238E27FC236}">
                <a16:creationId xmlns:a16="http://schemas.microsoft.com/office/drawing/2014/main" id="{73FF12B9-B20C-4755-AC3E-EC088A29CDA4}"/>
              </a:ext>
            </a:extLst>
          </p:cNvPr>
          <p:cNvPicPr>
            <a:picLocks noChangeAspect="1"/>
          </p:cNvPicPr>
          <p:nvPr userDrawn="1"/>
        </p:nvPicPr>
        <p:blipFill>
          <a:blip r:embed="rId2"/>
          <a:stretch>
            <a:fillRect/>
          </a:stretch>
        </p:blipFill>
        <p:spPr>
          <a:xfrm>
            <a:off x="10146157" y="172004"/>
            <a:ext cx="1781742" cy="669440"/>
          </a:xfrm>
          <a:prstGeom prst="rect">
            <a:avLst/>
          </a:prstGeom>
        </p:spPr>
      </p:pic>
      <p:pic>
        <p:nvPicPr>
          <p:cNvPr id="9" name="Picture 8" descr="Graphical user interface&#10;&#10;Description automatically generated">
            <a:extLst>
              <a:ext uri="{FF2B5EF4-FFF2-40B4-BE49-F238E27FC236}">
                <a16:creationId xmlns:a16="http://schemas.microsoft.com/office/drawing/2014/main" id="{333DC060-C10D-4B33-BC46-37A55C5DC881}"/>
              </a:ext>
            </a:extLst>
          </p:cNvPr>
          <p:cNvPicPr>
            <a:picLocks noChangeAspect="1"/>
          </p:cNvPicPr>
          <p:nvPr userDrawn="1"/>
        </p:nvPicPr>
        <p:blipFill>
          <a:blip r:embed="rId3"/>
          <a:stretch>
            <a:fillRect/>
          </a:stretch>
        </p:blipFill>
        <p:spPr>
          <a:xfrm>
            <a:off x="622949" y="1226254"/>
            <a:ext cx="5083871" cy="1878633"/>
          </a:xfrm>
          <a:prstGeom prst="rect">
            <a:avLst/>
          </a:prstGeom>
        </p:spPr>
      </p:pic>
      <p:pic>
        <p:nvPicPr>
          <p:cNvPr id="10" name="Picture 9">
            <a:extLst>
              <a:ext uri="{FF2B5EF4-FFF2-40B4-BE49-F238E27FC236}">
                <a16:creationId xmlns:a16="http://schemas.microsoft.com/office/drawing/2014/main" id="{372E2C2E-2110-4FFD-AC1A-46C36508F0F9}"/>
              </a:ext>
            </a:extLst>
          </p:cNvPr>
          <p:cNvPicPr>
            <a:picLocks noChangeAspect="1"/>
          </p:cNvPicPr>
          <p:nvPr userDrawn="1"/>
        </p:nvPicPr>
        <p:blipFill>
          <a:blip r:embed="rId4"/>
          <a:srcRect/>
          <a:stretch/>
        </p:blipFill>
        <p:spPr>
          <a:xfrm>
            <a:off x="10042307" y="6332838"/>
            <a:ext cx="1828795" cy="277185"/>
          </a:xfrm>
          <a:prstGeom prst="rect">
            <a:avLst/>
          </a:prstGeom>
        </p:spPr>
      </p:pic>
    </p:spTree>
    <p:extLst>
      <p:ext uri="{BB962C8B-B14F-4D97-AF65-F5344CB8AC3E}">
        <p14:creationId xmlns:p14="http://schemas.microsoft.com/office/powerpoint/2010/main" val="7811021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plit Pag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7734755" y="3199408"/>
            <a:ext cx="4022905" cy="545204"/>
          </a:xfrm>
          <a:prstGeom prst="rect">
            <a:avLst/>
          </a:prstGeom>
        </p:spPr>
        <p:txBody>
          <a:bodyPr>
            <a:noAutofit/>
          </a:bodyPr>
          <a:lstStyle>
            <a:lvl1pPr marL="0" indent="0" algn="ctr">
              <a:buNone/>
              <a:defRPr sz="32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8" name="Slide Number Placeholder 9">
            <a:extLst>
              <a:ext uri="{FF2B5EF4-FFF2-40B4-BE49-F238E27FC236}">
                <a16:creationId xmlns:a16="http://schemas.microsoft.com/office/drawing/2014/main" id="{34C2A8BC-C67D-42ED-9EA0-C79DD391BB0B}"/>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pic>
        <p:nvPicPr>
          <p:cNvPr id="10" name="Picture 9" descr="Graphical user interface&#10;&#10;Description automatically generated">
            <a:extLst>
              <a:ext uri="{FF2B5EF4-FFF2-40B4-BE49-F238E27FC236}">
                <a16:creationId xmlns:a16="http://schemas.microsoft.com/office/drawing/2014/main" id="{795B297C-704E-4227-9528-3E232A5F5639}"/>
              </a:ext>
            </a:extLst>
          </p:cNvPr>
          <p:cNvPicPr>
            <a:picLocks noChangeAspect="1"/>
          </p:cNvPicPr>
          <p:nvPr userDrawn="1"/>
        </p:nvPicPr>
        <p:blipFill>
          <a:blip r:embed="rId2"/>
          <a:stretch>
            <a:fillRect/>
          </a:stretch>
        </p:blipFill>
        <p:spPr>
          <a:xfrm>
            <a:off x="500273" y="2277374"/>
            <a:ext cx="6302335" cy="2328888"/>
          </a:xfrm>
          <a:prstGeom prst="rect">
            <a:avLst/>
          </a:prstGeom>
        </p:spPr>
      </p:pic>
      <p:pic>
        <p:nvPicPr>
          <p:cNvPr id="11" name="Picture 10">
            <a:extLst>
              <a:ext uri="{FF2B5EF4-FFF2-40B4-BE49-F238E27FC236}">
                <a16:creationId xmlns:a16="http://schemas.microsoft.com/office/drawing/2014/main" id="{01B1076D-C7AC-434F-910B-AE84DD6C78DD}"/>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21645722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2" name="Slide Number Placeholder 9">
            <a:extLst>
              <a:ext uri="{FF2B5EF4-FFF2-40B4-BE49-F238E27FC236}">
                <a16:creationId xmlns:a16="http://schemas.microsoft.com/office/drawing/2014/main" id="{FDD1479F-0A68-4DF0-BF85-12C682F689A0}"/>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17" name="Group 16">
            <a:extLst>
              <a:ext uri="{FF2B5EF4-FFF2-40B4-BE49-F238E27FC236}">
                <a16:creationId xmlns:a16="http://schemas.microsoft.com/office/drawing/2014/main" id="{2CCB7CCD-A50F-4298-99FE-E4BB488EC6F9}"/>
              </a:ext>
            </a:extLst>
          </p:cNvPr>
          <p:cNvGrpSpPr/>
          <p:nvPr userDrawn="1"/>
        </p:nvGrpSpPr>
        <p:grpSpPr>
          <a:xfrm>
            <a:off x="7671172" y="2807833"/>
            <a:ext cx="3873128" cy="1393556"/>
            <a:chOff x="1031857" y="164003"/>
            <a:chExt cx="2087582" cy="751114"/>
          </a:xfrm>
        </p:grpSpPr>
        <p:sp>
          <p:nvSpPr>
            <p:cNvPr id="18" name="Rectangle 17">
              <a:extLst>
                <a:ext uri="{FF2B5EF4-FFF2-40B4-BE49-F238E27FC236}">
                  <a16:creationId xmlns:a16="http://schemas.microsoft.com/office/drawing/2014/main" id="{AA541A7E-B84C-4038-A5EF-5B6F1783C2A7}"/>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descr="Graphical user interface&#10;&#10;Description automatically generated">
              <a:extLst>
                <a:ext uri="{FF2B5EF4-FFF2-40B4-BE49-F238E27FC236}">
                  <a16:creationId xmlns:a16="http://schemas.microsoft.com/office/drawing/2014/main" id="{AE56669E-8066-4E03-B17A-1B3BB4A7079D}"/>
                </a:ext>
              </a:extLst>
            </p:cNvPr>
            <p:cNvPicPr>
              <a:picLocks noChangeAspect="1"/>
            </p:cNvPicPr>
            <p:nvPr userDrawn="1"/>
          </p:nvPicPr>
          <p:blipFill>
            <a:blip r:embed="rId2"/>
            <a:stretch>
              <a:fillRect/>
            </a:stretch>
          </p:blipFill>
          <p:spPr>
            <a:xfrm>
              <a:off x="1031857" y="164003"/>
              <a:ext cx="2032626" cy="751114"/>
            </a:xfrm>
            <a:prstGeom prst="rect">
              <a:avLst/>
            </a:prstGeom>
          </p:spPr>
        </p:pic>
      </p:grpSp>
      <p:pic>
        <p:nvPicPr>
          <p:cNvPr id="20" name="Picture 19">
            <a:extLst>
              <a:ext uri="{FF2B5EF4-FFF2-40B4-BE49-F238E27FC236}">
                <a16:creationId xmlns:a16="http://schemas.microsoft.com/office/drawing/2014/main" id="{60905F45-D1D1-414C-BB10-E8DCA8970FE5}"/>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8119191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Full Page w/ footer">
    <p:spTree>
      <p:nvGrpSpPr>
        <p:cNvPr id="1" name=""/>
        <p:cNvGrpSpPr/>
        <p:nvPr/>
      </p:nvGrpSpPr>
      <p:grpSpPr>
        <a:xfrm>
          <a:off x="0" y="0"/>
          <a:ext cx="0" cy="0"/>
          <a:chOff x="0" y="0"/>
          <a:chExt cx="0" cy="0"/>
        </a:xfrm>
      </p:grpSpPr>
      <p:sp>
        <p:nvSpPr>
          <p:cNvPr id="14" name="Text Placeholder 2"/>
          <p:cNvSpPr>
            <a:spLocks noGrp="1"/>
          </p:cNvSpPr>
          <p:nvPr>
            <p:ph type="body" sz="quarter" idx="13" hasCustomPrompt="1"/>
          </p:nvPr>
        </p:nvSpPr>
        <p:spPr>
          <a:xfrm>
            <a:off x="387455" y="318346"/>
            <a:ext cx="9485120" cy="545204"/>
          </a:xfrm>
          <a:prstGeom prst="rect">
            <a:avLst/>
          </a:prstGeom>
        </p:spPr>
        <p:txBody>
          <a:bodyPr>
            <a:noAutofit/>
          </a:bodyPr>
          <a:lstStyle>
            <a:lvl1pPr marL="0" indent="0">
              <a:buNone/>
              <a:defRPr sz="36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387458" y="1011718"/>
            <a:ext cx="11457013" cy="4732895"/>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0" name="Rectangle 9">
            <a:extLst>
              <a:ext uri="{FF2B5EF4-FFF2-40B4-BE49-F238E27FC236}">
                <a16:creationId xmlns:a16="http://schemas.microsoft.com/office/drawing/2014/main" id="{EA357EA4-FAC0-4990-BAD3-3C83CB98D23D}"/>
              </a:ext>
            </a:extLst>
          </p:cNvPr>
          <p:cNvSpPr/>
          <p:nvPr userDrawn="1"/>
        </p:nvSpPr>
        <p:spPr>
          <a:xfrm>
            <a:off x="0" y="6049351"/>
            <a:ext cx="12191999" cy="808648"/>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Slide Number Placeholder 9">
            <a:extLst>
              <a:ext uri="{FF2B5EF4-FFF2-40B4-BE49-F238E27FC236}">
                <a16:creationId xmlns:a16="http://schemas.microsoft.com/office/drawing/2014/main" id="{F527A68E-AAA8-4930-8924-E08D77DCF907}"/>
              </a:ext>
            </a:extLst>
          </p:cNvPr>
          <p:cNvSpPr txBox="1">
            <a:spLocks/>
          </p:cNvSpPr>
          <p:nvPr userDrawn="1"/>
        </p:nvSpPr>
        <p:spPr>
          <a:xfrm>
            <a:off x="11092443" y="6566054"/>
            <a:ext cx="850268" cy="184192"/>
          </a:xfrm>
          <a:prstGeom prst="rect">
            <a:avLst/>
          </a:prstGeom>
        </p:spPr>
        <p:txBody>
          <a:bodyPr anchor="ctr" anchorCtr="0"/>
          <a:lstStyle>
            <a:defPPr>
              <a:defRPr lang="en-US"/>
            </a:defPPr>
            <a:lvl1pPr marL="0" algn="r" defTabSz="914400" rtl="0" eaLnBrk="1" latinLnBrk="0" hangingPunct="1">
              <a:defRPr sz="1200" kern="1200">
                <a:solidFill>
                  <a:srgbClr val="898989"/>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9EAAAC-928A-40C1-AC39-D34FD1799CA9}" type="slidenum">
              <a:rPr lang="en-GB" smtClean="0">
                <a:solidFill>
                  <a:schemeClr val="bg1"/>
                </a:solidFill>
              </a:rPr>
              <a:pPr/>
              <a:t>‹#›</a:t>
            </a:fld>
            <a:endParaRPr lang="en-GB">
              <a:solidFill>
                <a:schemeClr val="bg1"/>
              </a:solidFill>
            </a:endParaRPr>
          </a:p>
        </p:txBody>
      </p:sp>
      <p:pic>
        <p:nvPicPr>
          <p:cNvPr id="9" name="Picture 8" descr="Graphical user interface&#10;&#10;Description automatically generated">
            <a:extLst>
              <a:ext uri="{FF2B5EF4-FFF2-40B4-BE49-F238E27FC236}">
                <a16:creationId xmlns:a16="http://schemas.microsoft.com/office/drawing/2014/main" id="{98F94E87-D4EE-44DD-84F3-A785800B770A}"/>
              </a:ext>
            </a:extLst>
          </p:cNvPr>
          <p:cNvPicPr>
            <a:picLocks noChangeAspect="1"/>
          </p:cNvPicPr>
          <p:nvPr userDrawn="1"/>
        </p:nvPicPr>
        <p:blipFill>
          <a:blip r:embed="rId2"/>
          <a:stretch>
            <a:fillRect/>
          </a:stretch>
        </p:blipFill>
        <p:spPr>
          <a:xfrm>
            <a:off x="175033" y="6118835"/>
            <a:ext cx="1812256" cy="669680"/>
          </a:xfrm>
          <a:prstGeom prst="rect">
            <a:avLst/>
          </a:prstGeom>
        </p:spPr>
      </p:pic>
      <p:pic>
        <p:nvPicPr>
          <p:cNvPr id="17" name="Picture 16">
            <a:extLst>
              <a:ext uri="{FF2B5EF4-FFF2-40B4-BE49-F238E27FC236}">
                <a16:creationId xmlns:a16="http://schemas.microsoft.com/office/drawing/2014/main" id="{E573186B-11B9-4D69-B179-C2FC30EE974F}"/>
              </a:ext>
            </a:extLst>
          </p:cNvPr>
          <p:cNvPicPr>
            <a:picLocks noChangeAspect="1"/>
          </p:cNvPicPr>
          <p:nvPr userDrawn="1"/>
        </p:nvPicPr>
        <p:blipFill>
          <a:blip r:embed="rId3"/>
          <a:srcRect/>
          <a:stretch/>
        </p:blipFill>
        <p:spPr>
          <a:xfrm>
            <a:off x="10042307" y="6332838"/>
            <a:ext cx="1828795" cy="277185"/>
          </a:xfrm>
          <a:prstGeom prst="rect">
            <a:avLst/>
          </a:prstGeom>
        </p:spPr>
      </p:pic>
    </p:spTree>
    <p:extLst>
      <p:ext uri="{BB962C8B-B14F-4D97-AF65-F5344CB8AC3E}">
        <p14:creationId xmlns:p14="http://schemas.microsoft.com/office/powerpoint/2010/main" val="16365637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5" name="Text Placeholder 2"/>
          <p:cNvSpPr>
            <a:spLocks noGrp="1"/>
          </p:cNvSpPr>
          <p:nvPr>
            <p:ph type="body" sz="quarter" idx="14" hasCustomPrompt="1"/>
          </p:nvPr>
        </p:nvSpPr>
        <p:spPr>
          <a:xfrm>
            <a:off x="1069290" y="2543545"/>
            <a:ext cx="10788458"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pic>
        <p:nvPicPr>
          <p:cNvPr id="10" name="Picture 9">
            <a:extLst>
              <a:ext uri="{FF2B5EF4-FFF2-40B4-BE49-F238E27FC236}">
                <a16:creationId xmlns:a16="http://schemas.microsoft.com/office/drawing/2014/main" id="{4EDA31D8-A201-44D1-8DAE-4790A9C7AAC5}"/>
              </a:ext>
            </a:extLst>
          </p:cNvPr>
          <p:cNvPicPr>
            <a:picLocks noChangeAspect="1"/>
          </p:cNvPicPr>
          <p:nvPr userDrawn="1"/>
        </p:nvPicPr>
        <p:blipFill>
          <a:blip r:embed="rId2"/>
          <a:srcRect l="21845" r="21845"/>
          <a:stretch/>
        </p:blipFill>
        <p:spPr>
          <a:xfrm rot="16200000">
            <a:off x="-2884455" y="3218706"/>
            <a:ext cx="6858003" cy="420589"/>
          </a:xfrm>
          <a:prstGeom prst="rect">
            <a:avLst/>
          </a:prstGeom>
        </p:spPr>
      </p:pic>
      <p:sp>
        <p:nvSpPr>
          <p:cNvPr id="13" name="Text Placeholder 2">
            <a:extLst>
              <a:ext uri="{FF2B5EF4-FFF2-40B4-BE49-F238E27FC236}">
                <a16:creationId xmlns:a16="http://schemas.microsoft.com/office/drawing/2014/main" id="{C452946A-3D41-43C8-9BEB-58F5E6A28395}"/>
              </a:ext>
            </a:extLst>
          </p:cNvPr>
          <p:cNvSpPr>
            <a:spLocks noGrp="1"/>
          </p:cNvSpPr>
          <p:nvPr>
            <p:ph type="body" sz="quarter" idx="13" hasCustomPrompt="1"/>
          </p:nvPr>
        </p:nvSpPr>
        <p:spPr>
          <a:xfrm>
            <a:off x="1069291"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6" name="Slide Number Placeholder 9">
            <a:extLst>
              <a:ext uri="{FF2B5EF4-FFF2-40B4-BE49-F238E27FC236}">
                <a16:creationId xmlns:a16="http://schemas.microsoft.com/office/drawing/2014/main" id="{5E09CD81-988E-4554-9EC6-D192DB1A8BFB}"/>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11" name="Group 10">
            <a:extLst>
              <a:ext uri="{FF2B5EF4-FFF2-40B4-BE49-F238E27FC236}">
                <a16:creationId xmlns:a16="http://schemas.microsoft.com/office/drawing/2014/main" id="{7B9AC658-8184-4969-B530-D1BA7472B4DE}"/>
              </a:ext>
            </a:extLst>
          </p:cNvPr>
          <p:cNvGrpSpPr/>
          <p:nvPr userDrawn="1"/>
        </p:nvGrpSpPr>
        <p:grpSpPr>
          <a:xfrm>
            <a:off x="1031857" y="164003"/>
            <a:ext cx="2087582" cy="751114"/>
            <a:chOff x="1031857" y="164003"/>
            <a:chExt cx="2087582" cy="751114"/>
          </a:xfrm>
        </p:grpSpPr>
        <p:sp>
          <p:nvSpPr>
            <p:cNvPr id="12" name="Rectangle 11">
              <a:extLst>
                <a:ext uri="{FF2B5EF4-FFF2-40B4-BE49-F238E27FC236}">
                  <a16:creationId xmlns:a16="http://schemas.microsoft.com/office/drawing/2014/main" id="{3A40723C-6EFC-43C3-8CE4-32DA8D9A16CC}"/>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Picture 13" descr="Graphical user interface&#10;&#10;Description automatically generated">
              <a:extLst>
                <a:ext uri="{FF2B5EF4-FFF2-40B4-BE49-F238E27FC236}">
                  <a16:creationId xmlns:a16="http://schemas.microsoft.com/office/drawing/2014/main" id="{6AA66A48-0C69-4E9E-A82A-63B372631BC2}"/>
                </a:ext>
              </a:extLst>
            </p:cNvPr>
            <p:cNvPicPr>
              <a:picLocks noChangeAspect="1"/>
            </p:cNvPicPr>
            <p:nvPr userDrawn="1"/>
          </p:nvPicPr>
          <p:blipFill>
            <a:blip r:embed="rId3"/>
            <a:stretch>
              <a:fillRect/>
            </a:stretch>
          </p:blipFill>
          <p:spPr>
            <a:xfrm>
              <a:off x="1031857" y="164003"/>
              <a:ext cx="2032626" cy="751114"/>
            </a:xfrm>
            <a:prstGeom prst="rect">
              <a:avLst/>
            </a:prstGeom>
          </p:spPr>
        </p:pic>
      </p:grpSp>
      <p:pic>
        <p:nvPicPr>
          <p:cNvPr id="17" name="Picture 16">
            <a:extLst>
              <a:ext uri="{FF2B5EF4-FFF2-40B4-BE49-F238E27FC236}">
                <a16:creationId xmlns:a16="http://schemas.microsoft.com/office/drawing/2014/main" id="{8365D58C-8E2B-44F0-8A7C-783021F0E0A5}"/>
              </a:ext>
            </a:extLst>
          </p:cNvPr>
          <p:cNvPicPr>
            <a:picLocks noChangeAspect="1"/>
          </p:cNvPicPr>
          <p:nvPr userDrawn="1"/>
        </p:nvPicPr>
        <p:blipFill>
          <a:blip r:embed="rId4"/>
          <a:srcRect/>
          <a:stretch/>
        </p:blipFill>
        <p:spPr>
          <a:xfrm>
            <a:off x="10042305" y="6333318"/>
            <a:ext cx="1828800" cy="276224"/>
          </a:xfrm>
          <a:prstGeom prst="rect">
            <a:avLst/>
          </a:prstGeom>
        </p:spPr>
      </p:pic>
    </p:spTree>
    <p:extLst>
      <p:ext uri="{BB962C8B-B14F-4D97-AF65-F5344CB8AC3E}">
        <p14:creationId xmlns:p14="http://schemas.microsoft.com/office/powerpoint/2010/main" val="3855015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A6CFC1BB-0A19-4B6A-91E3-3A4AFB5E2BD5}" type="datetime3">
              <a:rPr lang="en-GB" smtClean="0"/>
              <a:t>13 July,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_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4" name="Text Placeholder 2"/>
          <p:cNvSpPr>
            <a:spLocks noGrp="1"/>
          </p:cNvSpPr>
          <p:nvPr>
            <p:ph type="body" sz="quarter" idx="13" hasCustomPrompt="1"/>
          </p:nvPr>
        </p:nvSpPr>
        <p:spPr>
          <a:xfrm>
            <a:off x="1069291"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1069291"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pic>
        <p:nvPicPr>
          <p:cNvPr id="10" name="Picture 9">
            <a:extLst>
              <a:ext uri="{FF2B5EF4-FFF2-40B4-BE49-F238E27FC236}">
                <a16:creationId xmlns:a16="http://schemas.microsoft.com/office/drawing/2014/main" id="{4EDA31D8-A201-44D1-8DAE-4790A9C7AAC5}"/>
              </a:ext>
            </a:extLst>
          </p:cNvPr>
          <p:cNvPicPr>
            <a:picLocks noChangeAspect="1"/>
          </p:cNvPicPr>
          <p:nvPr userDrawn="1"/>
        </p:nvPicPr>
        <p:blipFill>
          <a:blip r:embed="rId2"/>
          <a:srcRect l="21845" r="21845"/>
          <a:stretch/>
        </p:blipFill>
        <p:spPr>
          <a:xfrm rot="16200000">
            <a:off x="-2884455" y="3218706"/>
            <a:ext cx="6858003" cy="420589"/>
          </a:xfrm>
          <a:prstGeom prst="rect">
            <a:avLst/>
          </a:prstGeom>
        </p:spPr>
      </p:pic>
      <p:sp>
        <p:nvSpPr>
          <p:cNvPr id="24" name="Text Placeholder 2">
            <a:extLst>
              <a:ext uri="{FF2B5EF4-FFF2-40B4-BE49-F238E27FC236}">
                <a16:creationId xmlns:a16="http://schemas.microsoft.com/office/drawing/2014/main" id="{400FACAB-7041-46DD-A3B8-26091A643238}"/>
              </a:ext>
            </a:extLst>
          </p:cNvPr>
          <p:cNvSpPr>
            <a:spLocks noGrp="1"/>
          </p:cNvSpPr>
          <p:nvPr>
            <p:ph type="body" sz="quarter" idx="21" hasCustomPrompt="1"/>
          </p:nvPr>
        </p:nvSpPr>
        <p:spPr>
          <a:xfrm>
            <a:off x="4771039"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25" name="Text Placeholder 2">
            <a:extLst>
              <a:ext uri="{FF2B5EF4-FFF2-40B4-BE49-F238E27FC236}">
                <a16:creationId xmlns:a16="http://schemas.microsoft.com/office/drawing/2014/main" id="{EEDECBD3-10B5-4BC8-8B40-8470C90E0E9F}"/>
              </a:ext>
            </a:extLst>
          </p:cNvPr>
          <p:cNvSpPr>
            <a:spLocks noGrp="1"/>
          </p:cNvSpPr>
          <p:nvPr>
            <p:ph type="body" sz="quarter" idx="22" hasCustomPrompt="1"/>
          </p:nvPr>
        </p:nvSpPr>
        <p:spPr>
          <a:xfrm>
            <a:off x="4771039"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8" name="Text Placeholder 2">
            <a:extLst>
              <a:ext uri="{FF2B5EF4-FFF2-40B4-BE49-F238E27FC236}">
                <a16:creationId xmlns:a16="http://schemas.microsoft.com/office/drawing/2014/main" id="{9B13D43D-1AA2-40E7-B00E-91051C239D28}"/>
              </a:ext>
            </a:extLst>
          </p:cNvPr>
          <p:cNvSpPr>
            <a:spLocks noGrp="1"/>
          </p:cNvSpPr>
          <p:nvPr>
            <p:ph type="body" sz="quarter" idx="23" hasCustomPrompt="1"/>
          </p:nvPr>
        </p:nvSpPr>
        <p:spPr>
          <a:xfrm>
            <a:off x="8473267"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29" name="Text Placeholder 2">
            <a:extLst>
              <a:ext uri="{FF2B5EF4-FFF2-40B4-BE49-F238E27FC236}">
                <a16:creationId xmlns:a16="http://schemas.microsoft.com/office/drawing/2014/main" id="{F5E75620-5E94-45F3-BF79-40AAEAD8DAA0}"/>
              </a:ext>
            </a:extLst>
          </p:cNvPr>
          <p:cNvSpPr>
            <a:spLocks noGrp="1"/>
          </p:cNvSpPr>
          <p:nvPr>
            <p:ph type="body" sz="quarter" idx="24" hasCustomPrompt="1"/>
          </p:nvPr>
        </p:nvSpPr>
        <p:spPr>
          <a:xfrm>
            <a:off x="8473267"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8" name="Slide Number Placeholder 9">
            <a:extLst>
              <a:ext uri="{FF2B5EF4-FFF2-40B4-BE49-F238E27FC236}">
                <a16:creationId xmlns:a16="http://schemas.microsoft.com/office/drawing/2014/main" id="{28F4B481-5C94-45F5-A403-71F0421C3878}"/>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4" name="Group 3">
            <a:extLst>
              <a:ext uri="{FF2B5EF4-FFF2-40B4-BE49-F238E27FC236}">
                <a16:creationId xmlns:a16="http://schemas.microsoft.com/office/drawing/2014/main" id="{12DA0763-C5AF-4305-A731-541CCECA1207}"/>
              </a:ext>
            </a:extLst>
          </p:cNvPr>
          <p:cNvGrpSpPr/>
          <p:nvPr userDrawn="1"/>
        </p:nvGrpSpPr>
        <p:grpSpPr>
          <a:xfrm>
            <a:off x="1031857" y="164003"/>
            <a:ext cx="2087582" cy="751114"/>
            <a:chOff x="1031857" y="164003"/>
            <a:chExt cx="2087582" cy="751114"/>
          </a:xfrm>
        </p:grpSpPr>
        <p:sp>
          <p:nvSpPr>
            <p:cNvPr id="19" name="Rectangle 18">
              <a:extLst>
                <a:ext uri="{FF2B5EF4-FFF2-40B4-BE49-F238E27FC236}">
                  <a16:creationId xmlns:a16="http://schemas.microsoft.com/office/drawing/2014/main" id="{0B9213C8-CD9E-486D-A72B-EE461390D21F}"/>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Picture 20" descr="Graphical user interface&#10;&#10;Description automatically generated">
              <a:extLst>
                <a:ext uri="{FF2B5EF4-FFF2-40B4-BE49-F238E27FC236}">
                  <a16:creationId xmlns:a16="http://schemas.microsoft.com/office/drawing/2014/main" id="{EC9486FE-F342-413F-831B-0C0DD5CDCB95}"/>
                </a:ext>
              </a:extLst>
            </p:cNvPr>
            <p:cNvPicPr>
              <a:picLocks noChangeAspect="1"/>
            </p:cNvPicPr>
            <p:nvPr userDrawn="1"/>
          </p:nvPicPr>
          <p:blipFill>
            <a:blip r:embed="rId3"/>
            <a:stretch>
              <a:fillRect/>
            </a:stretch>
          </p:blipFill>
          <p:spPr>
            <a:xfrm>
              <a:off x="1031857" y="164003"/>
              <a:ext cx="2032626" cy="751114"/>
            </a:xfrm>
            <a:prstGeom prst="rect">
              <a:avLst/>
            </a:prstGeom>
          </p:spPr>
        </p:pic>
      </p:grpSp>
      <p:pic>
        <p:nvPicPr>
          <p:cNvPr id="22" name="Picture 21">
            <a:extLst>
              <a:ext uri="{FF2B5EF4-FFF2-40B4-BE49-F238E27FC236}">
                <a16:creationId xmlns:a16="http://schemas.microsoft.com/office/drawing/2014/main" id="{421A1B6B-CD91-47CC-98DD-FD9342BBF92E}"/>
              </a:ext>
            </a:extLst>
          </p:cNvPr>
          <p:cNvPicPr>
            <a:picLocks noChangeAspect="1"/>
          </p:cNvPicPr>
          <p:nvPr userDrawn="1"/>
        </p:nvPicPr>
        <p:blipFill>
          <a:blip r:embed="rId4"/>
          <a:srcRect/>
          <a:stretch/>
        </p:blipFill>
        <p:spPr>
          <a:xfrm>
            <a:off x="10042305" y="6333318"/>
            <a:ext cx="1828800" cy="276224"/>
          </a:xfrm>
          <a:prstGeom prst="rect">
            <a:avLst/>
          </a:prstGeom>
        </p:spPr>
      </p:pic>
    </p:spTree>
    <p:extLst>
      <p:ext uri="{BB962C8B-B14F-4D97-AF65-F5344CB8AC3E}">
        <p14:creationId xmlns:p14="http://schemas.microsoft.com/office/powerpoint/2010/main" val="28442889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ail Right - 1 Column">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8622129-038F-496D-B2FF-01914D62F335}"/>
              </a:ext>
            </a:extLst>
          </p:cNvPr>
          <p:cNvPicPr>
            <a:picLocks noChangeAspect="1"/>
          </p:cNvPicPr>
          <p:nvPr userDrawn="1"/>
        </p:nvPicPr>
        <p:blipFill>
          <a:blip r:embed="rId2"/>
          <a:srcRect l="28727" r="28727"/>
          <a:stretch/>
        </p:blipFill>
        <p:spPr>
          <a:xfrm rot="16200000">
            <a:off x="9057016" y="3447025"/>
            <a:ext cx="5181557" cy="420589"/>
          </a:xfrm>
          <a:prstGeom prst="rect">
            <a:avLst/>
          </a:prstGeom>
        </p:spPr>
      </p:pic>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0775181"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9"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A20DA99-C477-412B-9681-D256AB6BEA11}"/>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21" name="Group 20">
            <a:extLst>
              <a:ext uri="{FF2B5EF4-FFF2-40B4-BE49-F238E27FC236}">
                <a16:creationId xmlns:a16="http://schemas.microsoft.com/office/drawing/2014/main" id="{39FD51BE-AED1-49B5-8A0F-CB0772E5EAA2}"/>
              </a:ext>
            </a:extLst>
          </p:cNvPr>
          <p:cNvGrpSpPr/>
          <p:nvPr userDrawn="1"/>
        </p:nvGrpSpPr>
        <p:grpSpPr>
          <a:xfrm>
            <a:off x="322245" y="164003"/>
            <a:ext cx="2087582" cy="751114"/>
            <a:chOff x="1031857" y="164003"/>
            <a:chExt cx="2087582" cy="751114"/>
          </a:xfrm>
        </p:grpSpPr>
        <p:sp>
          <p:nvSpPr>
            <p:cNvPr id="22" name="Rectangle 21">
              <a:extLst>
                <a:ext uri="{FF2B5EF4-FFF2-40B4-BE49-F238E27FC236}">
                  <a16:creationId xmlns:a16="http://schemas.microsoft.com/office/drawing/2014/main" id="{3FCE2E70-7E9B-42B5-BDF2-A1AC5528F502}"/>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3" name="Picture 22" descr="Graphical user interface&#10;&#10;Description automatically generated">
              <a:extLst>
                <a:ext uri="{FF2B5EF4-FFF2-40B4-BE49-F238E27FC236}">
                  <a16:creationId xmlns:a16="http://schemas.microsoft.com/office/drawing/2014/main" id="{172DDFCC-BDC1-4308-B163-9830F31EB69E}"/>
                </a:ext>
              </a:extLst>
            </p:cNvPr>
            <p:cNvPicPr>
              <a:picLocks noChangeAspect="1"/>
            </p:cNvPicPr>
            <p:nvPr userDrawn="1"/>
          </p:nvPicPr>
          <p:blipFill>
            <a:blip r:embed="rId3"/>
            <a:stretch>
              <a:fillRect/>
            </a:stretch>
          </p:blipFill>
          <p:spPr>
            <a:xfrm>
              <a:off x="1031857" y="164003"/>
              <a:ext cx="2032626" cy="751114"/>
            </a:xfrm>
            <a:prstGeom prst="rect">
              <a:avLst/>
            </a:prstGeom>
          </p:spPr>
        </p:pic>
      </p:grpSp>
      <p:pic>
        <p:nvPicPr>
          <p:cNvPr id="24" name="Picture 23">
            <a:extLst>
              <a:ext uri="{FF2B5EF4-FFF2-40B4-BE49-F238E27FC236}">
                <a16:creationId xmlns:a16="http://schemas.microsoft.com/office/drawing/2014/main" id="{975C162C-65AF-4F2B-8B50-A23AD9868355}"/>
              </a:ext>
            </a:extLst>
          </p:cNvPr>
          <p:cNvPicPr>
            <a:picLocks noChangeAspect="1"/>
          </p:cNvPicPr>
          <p:nvPr userDrawn="1"/>
        </p:nvPicPr>
        <p:blipFill>
          <a:blip r:embed="rId4"/>
          <a:srcRect/>
          <a:stretch/>
        </p:blipFill>
        <p:spPr>
          <a:xfrm>
            <a:off x="10042305" y="6333318"/>
            <a:ext cx="1828800" cy="276224"/>
          </a:xfrm>
          <a:prstGeom prst="rect">
            <a:avLst/>
          </a:prstGeom>
        </p:spPr>
      </p:pic>
    </p:spTree>
    <p:extLst>
      <p:ext uri="{BB962C8B-B14F-4D97-AF65-F5344CB8AC3E}">
        <p14:creationId xmlns:p14="http://schemas.microsoft.com/office/powerpoint/2010/main" val="620379485"/>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Rail Right - 1 Column">
    <p:spTree>
      <p:nvGrpSpPr>
        <p:cNvPr id="1" name=""/>
        <p:cNvGrpSpPr/>
        <p:nvPr/>
      </p:nvGrpSpPr>
      <p:grpSpPr>
        <a:xfrm>
          <a:off x="0" y="0"/>
          <a:ext cx="0" cy="0"/>
          <a:chOff x="0" y="0"/>
          <a:chExt cx="0" cy="0"/>
        </a:xfrm>
      </p:grpSpPr>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1470290"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8" y="2108702"/>
            <a:ext cx="1147028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C8A00BF-2CE1-462E-A6EA-C514D420703F}"/>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12" name="Group 11">
            <a:extLst>
              <a:ext uri="{FF2B5EF4-FFF2-40B4-BE49-F238E27FC236}">
                <a16:creationId xmlns:a16="http://schemas.microsoft.com/office/drawing/2014/main" id="{B252B1BE-689F-4CE4-AE63-F9F0B11BCE47}"/>
              </a:ext>
            </a:extLst>
          </p:cNvPr>
          <p:cNvGrpSpPr/>
          <p:nvPr userDrawn="1"/>
        </p:nvGrpSpPr>
        <p:grpSpPr>
          <a:xfrm>
            <a:off x="322245" y="164003"/>
            <a:ext cx="2087582" cy="751114"/>
            <a:chOff x="1031857" y="164003"/>
            <a:chExt cx="2087582" cy="751114"/>
          </a:xfrm>
        </p:grpSpPr>
        <p:sp>
          <p:nvSpPr>
            <p:cNvPr id="18" name="Rectangle 17">
              <a:extLst>
                <a:ext uri="{FF2B5EF4-FFF2-40B4-BE49-F238E27FC236}">
                  <a16:creationId xmlns:a16="http://schemas.microsoft.com/office/drawing/2014/main" id="{489C47A3-A88C-4000-935C-514AA3E04947}"/>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descr="Graphical user interface&#10;&#10;Description automatically generated">
              <a:extLst>
                <a:ext uri="{FF2B5EF4-FFF2-40B4-BE49-F238E27FC236}">
                  <a16:creationId xmlns:a16="http://schemas.microsoft.com/office/drawing/2014/main" id="{21886735-A9CC-413F-B943-FF0AA2FBFB78}"/>
                </a:ext>
              </a:extLst>
            </p:cNvPr>
            <p:cNvPicPr>
              <a:picLocks noChangeAspect="1"/>
            </p:cNvPicPr>
            <p:nvPr userDrawn="1"/>
          </p:nvPicPr>
          <p:blipFill>
            <a:blip r:embed="rId2"/>
            <a:stretch>
              <a:fillRect/>
            </a:stretch>
          </p:blipFill>
          <p:spPr>
            <a:xfrm>
              <a:off x="1031857" y="164003"/>
              <a:ext cx="2032626" cy="751114"/>
            </a:xfrm>
            <a:prstGeom prst="rect">
              <a:avLst/>
            </a:prstGeom>
          </p:spPr>
        </p:pic>
      </p:grpSp>
      <p:pic>
        <p:nvPicPr>
          <p:cNvPr id="21" name="Picture 20">
            <a:extLst>
              <a:ext uri="{FF2B5EF4-FFF2-40B4-BE49-F238E27FC236}">
                <a16:creationId xmlns:a16="http://schemas.microsoft.com/office/drawing/2014/main" id="{B97221A9-750E-4405-BB3C-CD107E974C8B}"/>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3764123301"/>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ail Bottom">
    <p:spTree>
      <p:nvGrpSpPr>
        <p:cNvPr id="1" name=""/>
        <p:cNvGrpSpPr/>
        <p:nvPr/>
      </p:nvGrpSpPr>
      <p:grpSpPr>
        <a:xfrm>
          <a:off x="0" y="0"/>
          <a:ext cx="0" cy="0"/>
          <a:chOff x="0" y="0"/>
          <a:chExt cx="0" cy="0"/>
        </a:xfrm>
      </p:grpSpPr>
      <p:sp>
        <p:nvSpPr>
          <p:cNvPr id="26" name="Text Placeholder 19"/>
          <p:cNvSpPr>
            <a:spLocks noGrp="1"/>
          </p:cNvSpPr>
          <p:nvPr>
            <p:ph type="body" sz="quarter" idx="10" hasCustomPrompt="1"/>
          </p:nvPr>
        </p:nvSpPr>
        <p:spPr>
          <a:xfrm>
            <a:off x="342899" y="1774868"/>
            <a:ext cx="11501572" cy="1840004"/>
          </a:xfrm>
          <a:prstGeom prst="rect">
            <a:avLst/>
          </a:prstGeom>
        </p:spPr>
        <p:txBody>
          <a:bodyPr>
            <a:noAutofit/>
          </a:bodyPr>
          <a:lstStyle>
            <a:lvl1pPr marL="0" indent="0" algn="ctr">
              <a:buNone/>
              <a:defRPr sz="6600" b="1" baseline="0">
                <a:solidFill>
                  <a:srgbClr val="60ABB7"/>
                </a:solidFill>
                <a:latin typeface="Network Rail Sans" panose="02000000040000020004" pitchFamily="50" charset="0"/>
                <a:cs typeface="Arial" panose="020B0604020202020204" pitchFamily="34" charset="0"/>
              </a:defRPr>
            </a:lvl1pPr>
          </a:lstStyle>
          <a:p>
            <a:pPr lvl="0"/>
            <a:r>
              <a:rPr lang="en-GB"/>
              <a:t>This is an example</a:t>
            </a:r>
            <a:br>
              <a:rPr lang="en-GB"/>
            </a:br>
            <a:r>
              <a:rPr lang="en-GB"/>
              <a:t>of a headline.</a:t>
            </a:r>
          </a:p>
        </p:txBody>
      </p:sp>
      <p:pic>
        <p:nvPicPr>
          <p:cNvPr id="32" name="Picture 31">
            <a:extLst>
              <a:ext uri="{FF2B5EF4-FFF2-40B4-BE49-F238E27FC236}">
                <a16:creationId xmlns:a16="http://schemas.microsoft.com/office/drawing/2014/main" id="{122613E5-5D4B-48E9-838F-C9DC527DFF74}"/>
              </a:ext>
            </a:extLst>
          </p:cNvPr>
          <p:cNvPicPr>
            <a:picLocks noChangeAspect="1"/>
          </p:cNvPicPr>
          <p:nvPr userDrawn="1"/>
        </p:nvPicPr>
        <p:blipFill>
          <a:blip r:embed="rId2"/>
          <a:srcRect/>
          <a:stretch/>
        </p:blipFill>
        <p:spPr>
          <a:xfrm>
            <a:off x="4157" y="5370455"/>
            <a:ext cx="12178801" cy="420589"/>
          </a:xfrm>
          <a:prstGeom prst="rect">
            <a:avLst/>
          </a:prstGeom>
        </p:spPr>
      </p:pic>
      <p:sp>
        <p:nvSpPr>
          <p:cNvPr id="11" name="Slide Number Placeholder 9">
            <a:extLst>
              <a:ext uri="{FF2B5EF4-FFF2-40B4-BE49-F238E27FC236}">
                <a16:creationId xmlns:a16="http://schemas.microsoft.com/office/drawing/2014/main" id="{22369542-2ACC-4025-9BEF-5C635782EF45}"/>
              </a:ext>
            </a:extLst>
          </p:cNvPr>
          <p:cNvSpPr>
            <a:spLocks noGrp="1"/>
          </p:cNvSpPr>
          <p:nvPr userDrawn="1">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pic>
        <p:nvPicPr>
          <p:cNvPr id="20" name="Picture 19">
            <a:extLst>
              <a:ext uri="{FF2B5EF4-FFF2-40B4-BE49-F238E27FC236}">
                <a16:creationId xmlns:a16="http://schemas.microsoft.com/office/drawing/2014/main" id="{B28E8F0F-29F5-4AA6-89CC-6081840EC2FE}"/>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21139294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Full Page w/ footer">
    <p:spTree>
      <p:nvGrpSpPr>
        <p:cNvPr id="1" name=""/>
        <p:cNvGrpSpPr/>
        <p:nvPr/>
      </p:nvGrpSpPr>
      <p:grpSpPr>
        <a:xfrm>
          <a:off x="0" y="0"/>
          <a:ext cx="0" cy="0"/>
          <a:chOff x="0" y="0"/>
          <a:chExt cx="0" cy="0"/>
        </a:xfrm>
      </p:grpSpPr>
      <p:sp>
        <p:nvSpPr>
          <p:cNvPr id="14" name="Text Placeholder 2"/>
          <p:cNvSpPr>
            <a:spLocks noGrp="1"/>
          </p:cNvSpPr>
          <p:nvPr>
            <p:ph type="body" sz="quarter" idx="13" hasCustomPrompt="1"/>
          </p:nvPr>
        </p:nvSpPr>
        <p:spPr>
          <a:xfrm>
            <a:off x="387455" y="318346"/>
            <a:ext cx="9485119" cy="545204"/>
          </a:xfrm>
          <a:prstGeom prst="rect">
            <a:avLst/>
          </a:prstGeom>
        </p:spPr>
        <p:txBody>
          <a:bodyPr>
            <a:noAutofit/>
          </a:bodyPr>
          <a:lstStyle>
            <a:lvl1pPr marL="0" indent="0">
              <a:buNone/>
              <a:defRPr sz="36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387458" y="1011718"/>
            <a:ext cx="11457013" cy="995849"/>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6" name="Rectangle 5">
            <a:extLst>
              <a:ext uri="{FF2B5EF4-FFF2-40B4-BE49-F238E27FC236}">
                <a16:creationId xmlns:a16="http://schemas.microsoft.com/office/drawing/2014/main" id="{E05E8317-2C35-46B9-B34F-B6A746F34BF7}"/>
              </a:ext>
            </a:extLst>
          </p:cNvPr>
          <p:cNvSpPr/>
          <p:nvPr userDrawn="1"/>
        </p:nvSpPr>
        <p:spPr>
          <a:xfrm>
            <a:off x="0" y="6049351"/>
            <a:ext cx="12191999" cy="808648"/>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Slide Number Placeholder 9">
            <a:extLst>
              <a:ext uri="{FF2B5EF4-FFF2-40B4-BE49-F238E27FC236}">
                <a16:creationId xmlns:a16="http://schemas.microsoft.com/office/drawing/2014/main" id="{FE4F7ABE-BC68-4620-B586-C000C26D214C}"/>
              </a:ext>
            </a:extLst>
          </p:cNvPr>
          <p:cNvSpPr txBox="1">
            <a:spLocks/>
          </p:cNvSpPr>
          <p:nvPr userDrawn="1"/>
        </p:nvSpPr>
        <p:spPr>
          <a:xfrm>
            <a:off x="11092443" y="6566054"/>
            <a:ext cx="850268" cy="184192"/>
          </a:xfrm>
          <a:prstGeom prst="rect">
            <a:avLst/>
          </a:prstGeom>
        </p:spPr>
        <p:txBody>
          <a:bodyPr anchor="ctr" anchorCtr="0"/>
          <a:lstStyle>
            <a:defPPr>
              <a:defRPr lang="en-US"/>
            </a:defPPr>
            <a:lvl1pPr marL="0" algn="r" defTabSz="914400" rtl="0" eaLnBrk="1" latinLnBrk="0" hangingPunct="1">
              <a:defRPr sz="1200" kern="1200">
                <a:solidFill>
                  <a:srgbClr val="898989"/>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9EAAAC-928A-40C1-AC39-D34FD1799CA9}" type="slidenum">
              <a:rPr lang="en-GB" smtClean="0">
                <a:solidFill>
                  <a:schemeClr val="bg1"/>
                </a:solidFill>
              </a:rPr>
              <a:pPr/>
              <a:t>‹#›</a:t>
            </a:fld>
            <a:endParaRPr lang="en-GB">
              <a:solidFill>
                <a:schemeClr val="bg1"/>
              </a:solidFill>
            </a:endParaRPr>
          </a:p>
        </p:txBody>
      </p:sp>
      <p:pic>
        <p:nvPicPr>
          <p:cNvPr id="17" name="Picture 16" descr="Graphical user interface&#10;&#10;Description automatically generated">
            <a:extLst>
              <a:ext uri="{FF2B5EF4-FFF2-40B4-BE49-F238E27FC236}">
                <a16:creationId xmlns:a16="http://schemas.microsoft.com/office/drawing/2014/main" id="{355CDED6-5350-419B-8A66-1F8635C93894}"/>
              </a:ext>
            </a:extLst>
          </p:cNvPr>
          <p:cNvPicPr>
            <a:picLocks noChangeAspect="1"/>
          </p:cNvPicPr>
          <p:nvPr userDrawn="1"/>
        </p:nvPicPr>
        <p:blipFill>
          <a:blip r:embed="rId2"/>
          <a:stretch>
            <a:fillRect/>
          </a:stretch>
        </p:blipFill>
        <p:spPr>
          <a:xfrm>
            <a:off x="175033" y="6118835"/>
            <a:ext cx="1812256" cy="669680"/>
          </a:xfrm>
          <a:prstGeom prst="rect">
            <a:avLst/>
          </a:prstGeom>
        </p:spPr>
      </p:pic>
      <p:pic>
        <p:nvPicPr>
          <p:cNvPr id="18" name="Picture 17">
            <a:extLst>
              <a:ext uri="{FF2B5EF4-FFF2-40B4-BE49-F238E27FC236}">
                <a16:creationId xmlns:a16="http://schemas.microsoft.com/office/drawing/2014/main" id="{D7A342FD-D28C-4598-A418-135E69103603}"/>
              </a:ext>
            </a:extLst>
          </p:cNvPr>
          <p:cNvPicPr>
            <a:picLocks noChangeAspect="1"/>
          </p:cNvPicPr>
          <p:nvPr userDrawn="1"/>
        </p:nvPicPr>
        <p:blipFill>
          <a:blip r:embed="rId3"/>
          <a:srcRect/>
          <a:stretch/>
        </p:blipFill>
        <p:spPr>
          <a:xfrm>
            <a:off x="10042307" y="6332838"/>
            <a:ext cx="1828795" cy="277185"/>
          </a:xfrm>
          <a:prstGeom prst="rect">
            <a:avLst/>
          </a:prstGeom>
        </p:spPr>
      </p:pic>
    </p:spTree>
    <p:extLst>
      <p:ext uri="{BB962C8B-B14F-4D97-AF65-F5344CB8AC3E}">
        <p14:creationId xmlns:p14="http://schemas.microsoft.com/office/powerpoint/2010/main" val="16102743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632576-9DCF-4E08-98CF-D0DDA8A30193}"/>
              </a:ext>
            </a:extLst>
          </p:cNvPr>
          <p:cNvSpPr/>
          <p:nvPr userDrawn="1"/>
        </p:nvSpPr>
        <p:spPr>
          <a:xfrm>
            <a:off x="9144000" y="0"/>
            <a:ext cx="3048000" cy="20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676534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AE947A-0063-47A9-8D8F-962501075D59}" type="datetime3">
              <a:rPr lang="en-GB" smtClean="0"/>
              <a:t>13 July, 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90493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B34DA-92AF-B4CB-65C8-2E76101043D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DE9D0B24-BC43-9D17-3B68-3599623AA6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FA5C7A61-1847-A1EB-2EE9-5B9E9E0AF0D9}"/>
              </a:ext>
            </a:extLst>
          </p:cNvPr>
          <p:cNvSpPr>
            <a:spLocks noGrp="1"/>
          </p:cNvSpPr>
          <p:nvPr>
            <p:ph type="dt" sz="half" idx="10"/>
          </p:nvPr>
        </p:nvSpPr>
        <p:spPr/>
        <p:txBody>
          <a:bodyPr/>
          <a:lstStyle/>
          <a:p>
            <a:fld id="{B247D5A0-AA45-4F15-BA65-1F7F7E507669}" type="datetimeFigureOut">
              <a:rPr lang="en-GB" smtClean="0"/>
              <a:t>13/07/2026</a:t>
            </a:fld>
            <a:endParaRPr lang="en-GB"/>
          </a:p>
        </p:txBody>
      </p:sp>
      <p:sp>
        <p:nvSpPr>
          <p:cNvPr id="5" name="Footer Placeholder 4">
            <a:extLst>
              <a:ext uri="{FF2B5EF4-FFF2-40B4-BE49-F238E27FC236}">
                <a16:creationId xmlns:a16="http://schemas.microsoft.com/office/drawing/2014/main" id="{20105E41-F1EA-B2EC-1E55-547504FFE2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17BC3B-FFDE-E98D-5030-1DFBB5437C91}"/>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12614862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DCC2D-8F36-E77F-735C-58308695403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7A33290-02E6-9E8B-31B8-8E23CF54996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0415BB1-5A54-5E6D-968E-2751AD3B6A23}"/>
              </a:ext>
            </a:extLst>
          </p:cNvPr>
          <p:cNvSpPr>
            <a:spLocks noGrp="1"/>
          </p:cNvSpPr>
          <p:nvPr>
            <p:ph type="dt" sz="half" idx="10"/>
          </p:nvPr>
        </p:nvSpPr>
        <p:spPr/>
        <p:txBody>
          <a:bodyPr/>
          <a:lstStyle/>
          <a:p>
            <a:fld id="{B247D5A0-AA45-4F15-BA65-1F7F7E507669}" type="datetimeFigureOut">
              <a:rPr lang="en-GB" smtClean="0"/>
              <a:t>13/07/2026</a:t>
            </a:fld>
            <a:endParaRPr lang="en-GB"/>
          </a:p>
        </p:txBody>
      </p:sp>
      <p:sp>
        <p:nvSpPr>
          <p:cNvPr id="5" name="Footer Placeholder 4">
            <a:extLst>
              <a:ext uri="{FF2B5EF4-FFF2-40B4-BE49-F238E27FC236}">
                <a16:creationId xmlns:a16="http://schemas.microsoft.com/office/drawing/2014/main" id="{D233BFF3-AFB1-D4E4-54B5-86325A7C99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FF6370-E1BF-1D04-9413-E2D3966AFD18}"/>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5940158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EA623-CA08-0BEC-E665-7D4E6CA831F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4CB0490-D3D1-96C1-2D8C-C6B85D1A5A6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87D25B5-2170-FAD3-3984-BFB5AB4091EC}"/>
              </a:ext>
            </a:extLst>
          </p:cNvPr>
          <p:cNvSpPr>
            <a:spLocks noGrp="1"/>
          </p:cNvSpPr>
          <p:nvPr>
            <p:ph type="dt" sz="half" idx="10"/>
          </p:nvPr>
        </p:nvSpPr>
        <p:spPr/>
        <p:txBody>
          <a:bodyPr/>
          <a:lstStyle/>
          <a:p>
            <a:fld id="{B247D5A0-AA45-4F15-BA65-1F7F7E507669}" type="datetimeFigureOut">
              <a:rPr lang="en-GB" smtClean="0"/>
              <a:t>13/07/2026</a:t>
            </a:fld>
            <a:endParaRPr lang="en-GB"/>
          </a:p>
        </p:txBody>
      </p:sp>
      <p:sp>
        <p:nvSpPr>
          <p:cNvPr id="5" name="Footer Placeholder 4">
            <a:extLst>
              <a:ext uri="{FF2B5EF4-FFF2-40B4-BE49-F238E27FC236}">
                <a16:creationId xmlns:a16="http://schemas.microsoft.com/office/drawing/2014/main" id="{A4F7D7E5-FC63-7955-0B28-C9B7AFD680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8DB6F6-862C-1C55-D017-1BFF37FC7826}"/>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09744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DF7E91-A317-4146-8144-90CCB6E9BB60}" type="datetime3">
              <a:rPr lang="en-GB" smtClean="0"/>
              <a:t>13 July,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D5522-7C87-CF68-D457-4D0630FD51F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B7A5B53-E588-F067-9D88-B014D908033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60938887-A7EF-4E97-6FE6-C113C522FC3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F63219CD-9709-4E47-232C-A45F3D3697B6}"/>
              </a:ext>
            </a:extLst>
          </p:cNvPr>
          <p:cNvSpPr>
            <a:spLocks noGrp="1"/>
          </p:cNvSpPr>
          <p:nvPr>
            <p:ph type="dt" sz="half" idx="10"/>
          </p:nvPr>
        </p:nvSpPr>
        <p:spPr/>
        <p:txBody>
          <a:bodyPr/>
          <a:lstStyle/>
          <a:p>
            <a:fld id="{B247D5A0-AA45-4F15-BA65-1F7F7E507669}" type="datetimeFigureOut">
              <a:rPr lang="en-GB" smtClean="0"/>
              <a:t>13/07/2026</a:t>
            </a:fld>
            <a:endParaRPr lang="en-GB"/>
          </a:p>
        </p:txBody>
      </p:sp>
      <p:sp>
        <p:nvSpPr>
          <p:cNvPr id="6" name="Footer Placeholder 5">
            <a:extLst>
              <a:ext uri="{FF2B5EF4-FFF2-40B4-BE49-F238E27FC236}">
                <a16:creationId xmlns:a16="http://schemas.microsoft.com/office/drawing/2014/main" id="{3ECDECE2-66D3-3296-D018-D9AEF7C576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D2AFBB-129B-39F0-FC08-918F3143C75D}"/>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9705009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5F30F-EDB3-E127-DF86-F018D97BD699}"/>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2E099232-81B5-2938-4CC7-04E5085ADD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EF82FB3-5057-A0AE-2F1E-56942B30399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2DF8488F-39BC-E17C-5AEE-23D6092213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19163D4-C6E2-CB01-BB16-CA8684724F9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757E8E2-44B6-0782-FFA1-81718C604C30}"/>
              </a:ext>
            </a:extLst>
          </p:cNvPr>
          <p:cNvSpPr>
            <a:spLocks noGrp="1"/>
          </p:cNvSpPr>
          <p:nvPr>
            <p:ph type="dt" sz="half" idx="10"/>
          </p:nvPr>
        </p:nvSpPr>
        <p:spPr/>
        <p:txBody>
          <a:bodyPr/>
          <a:lstStyle/>
          <a:p>
            <a:fld id="{B247D5A0-AA45-4F15-BA65-1F7F7E507669}" type="datetimeFigureOut">
              <a:rPr lang="en-GB" smtClean="0"/>
              <a:t>13/07/2026</a:t>
            </a:fld>
            <a:endParaRPr lang="en-GB"/>
          </a:p>
        </p:txBody>
      </p:sp>
      <p:sp>
        <p:nvSpPr>
          <p:cNvPr id="8" name="Footer Placeholder 7">
            <a:extLst>
              <a:ext uri="{FF2B5EF4-FFF2-40B4-BE49-F238E27FC236}">
                <a16:creationId xmlns:a16="http://schemas.microsoft.com/office/drawing/2014/main" id="{13A15E91-0194-233F-0EA3-B0CAC7EE5B9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BA356B1-34EE-AB0B-3265-DFAB0303001D}"/>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22944892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C2F9A-A9C5-F1AC-E8B5-E4016E52B367}"/>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A6286BF-5B00-DBBE-B669-DE6E56CDA902}"/>
              </a:ext>
            </a:extLst>
          </p:cNvPr>
          <p:cNvSpPr>
            <a:spLocks noGrp="1"/>
          </p:cNvSpPr>
          <p:nvPr>
            <p:ph type="dt" sz="half" idx="10"/>
          </p:nvPr>
        </p:nvSpPr>
        <p:spPr/>
        <p:txBody>
          <a:bodyPr/>
          <a:lstStyle/>
          <a:p>
            <a:fld id="{B247D5A0-AA45-4F15-BA65-1F7F7E507669}" type="datetimeFigureOut">
              <a:rPr lang="en-GB" smtClean="0"/>
              <a:t>13/07/2026</a:t>
            </a:fld>
            <a:endParaRPr lang="en-GB"/>
          </a:p>
        </p:txBody>
      </p:sp>
      <p:sp>
        <p:nvSpPr>
          <p:cNvPr id="4" name="Footer Placeholder 3">
            <a:extLst>
              <a:ext uri="{FF2B5EF4-FFF2-40B4-BE49-F238E27FC236}">
                <a16:creationId xmlns:a16="http://schemas.microsoft.com/office/drawing/2014/main" id="{15C72BF8-75E7-A4A0-2F9E-629668A55D7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B0B17D2-CE21-E619-4237-DD2FE3C741D7}"/>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9280631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7E3F6B-97E6-5086-D9C5-E787A87D940E}"/>
              </a:ext>
            </a:extLst>
          </p:cNvPr>
          <p:cNvSpPr>
            <a:spLocks noGrp="1"/>
          </p:cNvSpPr>
          <p:nvPr>
            <p:ph type="dt" sz="half" idx="10"/>
          </p:nvPr>
        </p:nvSpPr>
        <p:spPr/>
        <p:txBody>
          <a:bodyPr/>
          <a:lstStyle/>
          <a:p>
            <a:fld id="{B247D5A0-AA45-4F15-BA65-1F7F7E507669}" type="datetimeFigureOut">
              <a:rPr lang="en-GB" smtClean="0"/>
              <a:t>13/07/2026</a:t>
            </a:fld>
            <a:endParaRPr lang="en-GB"/>
          </a:p>
        </p:txBody>
      </p:sp>
      <p:sp>
        <p:nvSpPr>
          <p:cNvPr id="3" name="Footer Placeholder 2">
            <a:extLst>
              <a:ext uri="{FF2B5EF4-FFF2-40B4-BE49-F238E27FC236}">
                <a16:creationId xmlns:a16="http://schemas.microsoft.com/office/drawing/2014/main" id="{7DB35632-90A8-E17D-84B2-800D82804D1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393FF6D-9907-9508-B185-EF43B2E641F8}"/>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1048210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E9525-C5AB-1DC6-8588-30E31ECA030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ACA5F47-8952-0B84-50FB-2F0486FB98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472A041-345F-89A1-4E3D-32AAE934B1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E4809A7-27CC-C89C-DA70-6EEC864739A8}"/>
              </a:ext>
            </a:extLst>
          </p:cNvPr>
          <p:cNvSpPr>
            <a:spLocks noGrp="1"/>
          </p:cNvSpPr>
          <p:nvPr>
            <p:ph type="dt" sz="half" idx="10"/>
          </p:nvPr>
        </p:nvSpPr>
        <p:spPr/>
        <p:txBody>
          <a:bodyPr/>
          <a:lstStyle/>
          <a:p>
            <a:fld id="{B247D5A0-AA45-4F15-BA65-1F7F7E507669}" type="datetimeFigureOut">
              <a:rPr lang="en-GB" smtClean="0"/>
              <a:t>13/07/2026</a:t>
            </a:fld>
            <a:endParaRPr lang="en-GB"/>
          </a:p>
        </p:txBody>
      </p:sp>
      <p:sp>
        <p:nvSpPr>
          <p:cNvPr id="6" name="Footer Placeholder 5">
            <a:extLst>
              <a:ext uri="{FF2B5EF4-FFF2-40B4-BE49-F238E27FC236}">
                <a16:creationId xmlns:a16="http://schemas.microsoft.com/office/drawing/2014/main" id="{1A04669A-7A60-674E-D906-423E7C60F8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AEDA19A-450A-F3B4-AC99-9E7C16E9864E}"/>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64676590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CB6EC-EEC1-5653-9207-7B99F190DF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A5B2ED6D-9E5B-4F9F-8090-C31BFFA487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E771F27-CC90-FD2F-0463-18EFCD22B7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0969CEC-D228-1EDA-A7D0-9CB8B40780D3}"/>
              </a:ext>
            </a:extLst>
          </p:cNvPr>
          <p:cNvSpPr>
            <a:spLocks noGrp="1"/>
          </p:cNvSpPr>
          <p:nvPr>
            <p:ph type="dt" sz="half" idx="10"/>
          </p:nvPr>
        </p:nvSpPr>
        <p:spPr/>
        <p:txBody>
          <a:bodyPr/>
          <a:lstStyle/>
          <a:p>
            <a:fld id="{B247D5A0-AA45-4F15-BA65-1F7F7E507669}" type="datetimeFigureOut">
              <a:rPr lang="en-GB" smtClean="0"/>
              <a:t>13/07/2026</a:t>
            </a:fld>
            <a:endParaRPr lang="en-GB"/>
          </a:p>
        </p:txBody>
      </p:sp>
      <p:sp>
        <p:nvSpPr>
          <p:cNvPr id="6" name="Footer Placeholder 5">
            <a:extLst>
              <a:ext uri="{FF2B5EF4-FFF2-40B4-BE49-F238E27FC236}">
                <a16:creationId xmlns:a16="http://schemas.microsoft.com/office/drawing/2014/main" id="{878F56BA-E9DE-66C3-66AE-D442268762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E152949-A1F7-138E-0D59-CE25E8C3A378}"/>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9137191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1D540-3838-72DE-9718-CDCE2C4FEF72}"/>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AA858F02-5467-ABF4-7A2E-D6A118AFA09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BDFB33C-8F54-69D2-F969-A53D626BDE5D}"/>
              </a:ext>
            </a:extLst>
          </p:cNvPr>
          <p:cNvSpPr>
            <a:spLocks noGrp="1"/>
          </p:cNvSpPr>
          <p:nvPr>
            <p:ph type="dt" sz="half" idx="10"/>
          </p:nvPr>
        </p:nvSpPr>
        <p:spPr/>
        <p:txBody>
          <a:bodyPr/>
          <a:lstStyle/>
          <a:p>
            <a:fld id="{B247D5A0-AA45-4F15-BA65-1F7F7E507669}" type="datetimeFigureOut">
              <a:rPr lang="en-GB" smtClean="0"/>
              <a:t>13/07/2026</a:t>
            </a:fld>
            <a:endParaRPr lang="en-GB"/>
          </a:p>
        </p:txBody>
      </p:sp>
      <p:sp>
        <p:nvSpPr>
          <p:cNvPr id="5" name="Footer Placeholder 4">
            <a:extLst>
              <a:ext uri="{FF2B5EF4-FFF2-40B4-BE49-F238E27FC236}">
                <a16:creationId xmlns:a16="http://schemas.microsoft.com/office/drawing/2014/main" id="{F7A76348-C113-3315-AEB9-84ECBBF8E6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02BDE4B-AE1D-52C1-E4ED-BBCF37E5B1EF}"/>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127941330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542DBD-E675-34C2-F089-88075ED1C07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EBA8BE4E-3050-31C5-29BA-F7A72129AF2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77F09E7-9275-4C38-439E-5BAAAC6A8123}"/>
              </a:ext>
            </a:extLst>
          </p:cNvPr>
          <p:cNvSpPr>
            <a:spLocks noGrp="1"/>
          </p:cNvSpPr>
          <p:nvPr>
            <p:ph type="dt" sz="half" idx="10"/>
          </p:nvPr>
        </p:nvSpPr>
        <p:spPr/>
        <p:txBody>
          <a:bodyPr/>
          <a:lstStyle/>
          <a:p>
            <a:fld id="{B247D5A0-AA45-4F15-BA65-1F7F7E507669}" type="datetimeFigureOut">
              <a:rPr lang="en-GB" smtClean="0"/>
              <a:t>13/07/2026</a:t>
            </a:fld>
            <a:endParaRPr lang="en-GB"/>
          </a:p>
        </p:txBody>
      </p:sp>
      <p:sp>
        <p:nvSpPr>
          <p:cNvPr id="5" name="Footer Placeholder 4">
            <a:extLst>
              <a:ext uri="{FF2B5EF4-FFF2-40B4-BE49-F238E27FC236}">
                <a16:creationId xmlns:a16="http://schemas.microsoft.com/office/drawing/2014/main" id="{E6B5E068-9A72-AB28-802B-9BE905D383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6CA54A-A87A-1FD9-D9DE-53E246E7F209}"/>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95141792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3872567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632576-9DCF-4E08-98CF-D0DDA8A30193}"/>
              </a:ext>
            </a:extLst>
          </p:cNvPr>
          <p:cNvSpPr/>
          <p:nvPr userDrawn="1"/>
        </p:nvSpPr>
        <p:spPr>
          <a:xfrm>
            <a:off x="9144000" y="0"/>
            <a:ext cx="3048000" cy="20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82578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B16DEB11-493B-4CC3-9F7C-ED41717B2147}" type="datetime3">
              <a:rPr lang="en-GB" smtClean="0"/>
              <a:t>13 July, 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_Solid Colour A">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8F693A26-6728-44C2-9A92-C4A4B5BF16BF}"/>
              </a:ext>
            </a:extLst>
          </p:cNvPr>
          <p:cNvSpPr/>
          <p:nvPr userDrawn="1"/>
        </p:nvSpPr>
        <p:spPr>
          <a:xfrm>
            <a:off x="1" y="0"/>
            <a:ext cx="121920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2">
            <a:extLst>
              <a:ext uri="{FF2B5EF4-FFF2-40B4-BE49-F238E27FC236}">
                <a16:creationId xmlns:a16="http://schemas.microsoft.com/office/drawing/2014/main" id="{E123E7A9-22EF-4AB4-A68B-733C1722FD41}"/>
              </a:ext>
            </a:extLst>
          </p:cNvPr>
          <p:cNvSpPr>
            <a:spLocks noGrp="1"/>
          </p:cNvSpPr>
          <p:nvPr>
            <p:ph type="body" sz="quarter" idx="16" hasCustomPrompt="1"/>
          </p:nvPr>
        </p:nvSpPr>
        <p:spPr>
          <a:xfrm>
            <a:off x="1426104" y="3275175"/>
            <a:ext cx="8436983" cy="1577801"/>
          </a:xfrm>
          <a:prstGeom prst="rect">
            <a:avLst/>
          </a:prstGeom>
        </p:spPr>
        <p:txBody>
          <a:bodyPr>
            <a:noAutofit/>
          </a:bodyPr>
          <a:lstStyle>
            <a:lvl1pPr marL="0" indent="0" algn="l">
              <a:spcBef>
                <a:spcPts val="600"/>
              </a:spcBef>
              <a:buFont typeface="Arial" panose="020B0604020202020204" pitchFamily="34" charset="0"/>
              <a:buNone/>
              <a:defRPr sz="2000" b="0">
                <a:solidFill>
                  <a:schemeClr val="bg1"/>
                </a:solidFill>
                <a:latin typeface="Network Rail Sans" panose="02000000040000020004" pitchFamily="50" charset="0"/>
                <a:cs typeface="Arial" panose="020B0604020202020204" pitchFamily="34" charset="0"/>
              </a:defRPr>
            </a:lvl1pPr>
          </a:lstStyle>
          <a:p>
            <a:pPr lvl="0"/>
            <a:r>
              <a:rPr lang="en-GB"/>
              <a:t> Text here</a:t>
            </a:r>
          </a:p>
          <a:p>
            <a:pPr lvl="0"/>
            <a:r>
              <a:rPr lang="en-GB"/>
              <a:t> Text here</a:t>
            </a:r>
          </a:p>
          <a:p>
            <a:pPr lvl="0"/>
            <a:r>
              <a:rPr lang="en-GB"/>
              <a:t> Text here</a:t>
            </a:r>
          </a:p>
        </p:txBody>
      </p:sp>
      <p:sp>
        <p:nvSpPr>
          <p:cNvPr id="16" name="Text Placeholder 2">
            <a:extLst>
              <a:ext uri="{FF2B5EF4-FFF2-40B4-BE49-F238E27FC236}">
                <a16:creationId xmlns:a16="http://schemas.microsoft.com/office/drawing/2014/main" id="{8F5F6AEE-BA55-4EA2-9D67-8698B941391B}"/>
              </a:ext>
            </a:extLst>
          </p:cNvPr>
          <p:cNvSpPr>
            <a:spLocks noGrp="1"/>
          </p:cNvSpPr>
          <p:nvPr>
            <p:ph type="body" sz="quarter" idx="17" hasCustomPrompt="1"/>
          </p:nvPr>
        </p:nvSpPr>
        <p:spPr>
          <a:xfrm>
            <a:off x="1426105" y="2170583"/>
            <a:ext cx="8436984" cy="870057"/>
          </a:xfrm>
          <a:prstGeom prst="rect">
            <a:avLst/>
          </a:prstGeom>
        </p:spPr>
        <p:txBody>
          <a:bodyPr>
            <a:noAutofit/>
          </a:bodyPr>
          <a:lstStyle>
            <a:lvl1pPr marL="0" indent="0" algn="l">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pic>
        <p:nvPicPr>
          <p:cNvPr id="14" name="Picture 13" descr="Graphical user interface&#10;&#10;Description automatically generated">
            <a:extLst>
              <a:ext uri="{FF2B5EF4-FFF2-40B4-BE49-F238E27FC236}">
                <a16:creationId xmlns:a16="http://schemas.microsoft.com/office/drawing/2014/main" id="{58C02B33-9C16-462B-9828-D0AD58F26FBF}"/>
              </a:ext>
            </a:extLst>
          </p:cNvPr>
          <p:cNvPicPr>
            <a:picLocks noChangeAspect="1"/>
          </p:cNvPicPr>
          <p:nvPr userDrawn="1"/>
        </p:nvPicPr>
        <p:blipFill>
          <a:blip r:embed="rId2"/>
          <a:stretch>
            <a:fillRect/>
          </a:stretch>
        </p:blipFill>
        <p:spPr>
          <a:xfrm>
            <a:off x="357561" y="681487"/>
            <a:ext cx="3111537" cy="1149800"/>
          </a:xfrm>
          <a:prstGeom prst="rect">
            <a:avLst/>
          </a:prstGeom>
        </p:spPr>
      </p:pic>
    </p:spTree>
    <p:extLst>
      <p:ext uri="{BB962C8B-B14F-4D97-AF65-F5344CB8AC3E}">
        <p14:creationId xmlns:p14="http://schemas.microsoft.com/office/powerpoint/2010/main" val="201716735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Solid Colour B">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85B9C48-47A5-4BEA-B6EC-BA7F9B5736DD}"/>
              </a:ext>
            </a:extLst>
          </p:cNvPr>
          <p:cNvSpPr/>
          <p:nvPr userDrawn="1"/>
        </p:nvSpPr>
        <p:spPr>
          <a:xfrm>
            <a:off x="1" y="0"/>
            <a:ext cx="121920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2490024" y="2956282"/>
            <a:ext cx="7373065" cy="870057"/>
          </a:xfrm>
          <a:prstGeom prst="rect">
            <a:avLst/>
          </a:prstGeom>
        </p:spPr>
        <p:txBody>
          <a:bodyPr>
            <a:noAutofit/>
          </a:bodyPr>
          <a:lstStyle>
            <a:lvl1pPr marL="0" indent="0" algn="l">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76565912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Split Pag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7734755" y="3199408"/>
            <a:ext cx="4022905" cy="545204"/>
          </a:xfrm>
          <a:prstGeom prst="rect">
            <a:avLst/>
          </a:prstGeom>
        </p:spPr>
        <p:txBody>
          <a:bodyPr>
            <a:noAutofit/>
          </a:bodyPr>
          <a:lstStyle>
            <a:lvl1pPr marL="0" indent="0" algn="ctr">
              <a:buNone/>
              <a:defRPr sz="32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395708389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5102065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Full Page w/ footer">
    <p:spTree>
      <p:nvGrpSpPr>
        <p:cNvPr id="1" name=""/>
        <p:cNvGrpSpPr/>
        <p:nvPr/>
      </p:nvGrpSpPr>
      <p:grpSpPr>
        <a:xfrm>
          <a:off x="0" y="0"/>
          <a:ext cx="0" cy="0"/>
          <a:chOff x="0" y="0"/>
          <a:chExt cx="0" cy="0"/>
        </a:xfrm>
      </p:grpSpPr>
      <p:sp>
        <p:nvSpPr>
          <p:cNvPr id="14" name="Text Placeholder 2"/>
          <p:cNvSpPr>
            <a:spLocks noGrp="1"/>
          </p:cNvSpPr>
          <p:nvPr>
            <p:ph type="body" sz="quarter" idx="13" hasCustomPrompt="1"/>
          </p:nvPr>
        </p:nvSpPr>
        <p:spPr>
          <a:xfrm>
            <a:off x="387455" y="318346"/>
            <a:ext cx="9485120" cy="545204"/>
          </a:xfrm>
          <a:prstGeom prst="rect">
            <a:avLst/>
          </a:prstGeom>
        </p:spPr>
        <p:txBody>
          <a:bodyPr>
            <a:noAutofit/>
          </a:bodyPr>
          <a:lstStyle>
            <a:lvl1pPr marL="0" indent="0">
              <a:buNone/>
              <a:defRPr sz="36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387458" y="1011718"/>
            <a:ext cx="11457013" cy="4732895"/>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0" name="Rectangle 9">
            <a:extLst>
              <a:ext uri="{FF2B5EF4-FFF2-40B4-BE49-F238E27FC236}">
                <a16:creationId xmlns:a16="http://schemas.microsoft.com/office/drawing/2014/main" id="{EA357EA4-FAC0-4990-BAD3-3C83CB98D23D}"/>
              </a:ext>
            </a:extLst>
          </p:cNvPr>
          <p:cNvSpPr/>
          <p:nvPr userDrawn="1"/>
        </p:nvSpPr>
        <p:spPr>
          <a:xfrm>
            <a:off x="0" y="6049351"/>
            <a:ext cx="12191999" cy="808648"/>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Slide Number Placeholder 9">
            <a:extLst>
              <a:ext uri="{FF2B5EF4-FFF2-40B4-BE49-F238E27FC236}">
                <a16:creationId xmlns:a16="http://schemas.microsoft.com/office/drawing/2014/main" id="{F527A68E-AAA8-4930-8924-E08D77DCF907}"/>
              </a:ext>
            </a:extLst>
          </p:cNvPr>
          <p:cNvSpPr txBox="1">
            <a:spLocks/>
          </p:cNvSpPr>
          <p:nvPr userDrawn="1"/>
        </p:nvSpPr>
        <p:spPr>
          <a:xfrm>
            <a:off x="11092443" y="6566054"/>
            <a:ext cx="850268" cy="184192"/>
          </a:xfrm>
          <a:prstGeom prst="rect">
            <a:avLst/>
          </a:prstGeom>
        </p:spPr>
        <p:txBody>
          <a:bodyPr anchor="ctr" anchorCtr="0"/>
          <a:lstStyle>
            <a:defPPr>
              <a:defRPr lang="en-US"/>
            </a:defPPr>
            <a:lvl1pPr marL="0" algn="r" defTabSz="914400" rtl="0" eaLnBrk="1" latinLnBrk="0" hangingPunct="1">
              <a:defRPr sz="1200" kern="1200">
                <a:solidFill>
                  <a:srgbClr val="898989"/>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9EAAAC-928A-40C1-AC39-D34FD1799CA9}" type="slidenum">
              <a:rPr lang="en-GB" smtClean="0">
                <a:solidFill>
                  <a:schemeClr val="bg1"/>
                </a:solidFill>
              </a:rPr>
              <a:pPr/>
              <a:t>‹#›</a:t>
            </a:fld>
            <a:endParaRPr lang="en-GB">
              <a:solidFill>
                <a:schemeClr val="bg1"/>
              </a:solidFill>
            </a:endParaRPr>
          </a:p>
        </p:txBody>
      </p:sp>
      <p:pic>
        <p:nvPicPr>
          <p:cNvPr id="9" name="Picture 8" descr="Graphical user interface&#10;&#10;Description automatically generated">
            <a:extLst>
              <a:ext uri="{FF2B5EF4-FFF2-40B4-BE49-F238E27FC236}">
                <a16:creationId xmlns:a16="http://schemas.microsoft.com/office/drawing/2014/main" id="{98F94E87-D4EE-44DD-84F3-A785800B770A}"/>
              </a:ext>
            </a:extLst>
          </p:cNvPr>
          <p:cNvPicPr>
            <a:picLocks noChangeAspect="1"/>
          </p:cNvPicPr>
          <p:nvPr userDrawn="1"/>
        </p:nvPicPr>
        <p:blipFill>
          <a:blip r:embed="rId2"/>
          <a:stretch>
            <a:fillRect/>
          </a:stretch>
        </p:blipFill>
        <p:spPr>
          <a:xfrm>
            <a:off x="175033" y="6118835"/>
            <a:ext cx="1812256" cy="669680"/>
          </a:xfrm>
          <a:prstGeom prst="rect">
            <a:avLst/>
          </a:prstGeom>
        </p:spPr>
      </p:pic>
    </p:spTree>
    <p:extLst>
      <p:ext uri="{BB962C8B-B14F-4D97-AF65-F5344CB8AC3E}">
        <p14:creationId xmlns:p14="http://schemas.microsoft.com/office/powerpoint/2010/main" val="226928293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5" name="Text Placeholder 2"/>
          <p:cNvSpPr>
            <a:spLocks noGrp="1"/>
          </p:cNvSpPr>
          <p:nvPr>
            <p:ph type="body" sz="quarter" idx="14" hasCustomPrompt="1"/>
          </p:nvPr>
        </p:nvSpPr>
        <p:spPr>
          <a:xfrm>
            <a:off x="1069290" y="2543545"/>
            <a:ext cx="10788458"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3" name="Text Placeholder 2">
            <a:extLst>
              <a:ext uri="{FF2B5EF4-FFF2-40B4-BE49-F238E27FC236}">
                <a16:creationId xmlns:a16="http://schemas.microsoft.com/office/drawing/2014/main" id="{C452946A-3D41-43C8-9BEB-58F5E6A28395}"/>
              </a:ext>
            </a:extLst>
          </p:cNvPr>
          <p:cNvSpPr>
            <a:spLocks noGrp="1"/>
          </p:cNvSpPr>
          <p:nvPr>
            <p:ph type="body" sz="quarter" idx="13" hasCustomPrompt="1"/>
          </p:nvPr>
        </p:nvSpPr>
        <p:spPr>
          <a:xfrm>
            <a:off x="1069291"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6" name="Slide Number Placeholder 9">
            <a:extLst>
              <a:ext uri="{FF2B5EF4-FFF2-40B4-BE49-F238E27FC236}">
                <a16:creationId xmlns:a16="http://schemas.microsoft.com/office/drawing/2014/main" id="{5E09CD81-988E-4554-9EC6-D192DB1A8BFB}"/>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133465192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_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4" name="Text Placeholder 2"/>
          <p:cNvSpPr>
            <a:spLocks noGrp="1"/>
          </p:cNvSpPr>
          <p:nvPr>
            <p:ph type="body" sz="quarter" idx="13" hasCustomPrompt="1"/>
          </p:nvPr>
        </p:nvSpPr>
        <p:spPr>
          <a:xfrm>
            <a:off x="1069291"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1069291"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4" name="Text Placeholder 2">
            <a:extLst>
              <a:ext uri="{FF2B5EF4-FFF2-40B4-BE49-F238E27FC236}">
                <a16:creationId xmlns:a16="http://schemas.microsoft.com/office/drawing/2014/main" id="{400FACAB-7041-46DD-A3B8-26091A643238}"/>
              </a:ext>
            </a:extLst>
          </p:cNvPr>
          <p:cNvSpPr>
            <a:spLocks noGrp="1"/>
          </p:cNvSpPr>
          <p:nvPr>
            <p:ph type="body" sz="quarter" idx="21" hasCustomPrompt="1"/>
          </p:nvPr>
        </p:nvSpPr>
        <p:spPr>
          <a:xfrm>
            <a:off x="4771039"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25" name="Text Placeholder 2">
            <a:extLst>
              <a:ext uri="{FF2B5EF4-FFF2-40B4-BE49-F238E27FC236}">
                <a16:creationId xmlns:a16="http://schemas.microsoft.com/office/drawing/2014/main" id="{EEDECBD3-10B5-4BC8-8B40-8470C90E0E9F}"/>
              </a:ext>
            </a:extLst>
          </p:cNvPr>
          <p:cNvSpPr>
            <a:spLocks noGrp="1"/>
          </p:cNvSpPr>
          <p:nvPr>
            <p:ph type="body" sz="quarter" idx="22" hasCustomPrompt="1"/>
          </p:nvPr>
        </p:nvSpPr>
        <p:spPr>
          <a:xfrm>
            <a:off x="4771039"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8" name="Text Placeholder 2">
            <a:extLst>
              <a:ext uri="{FF2B5EF4-FFF2-40B4-BE49-F238E27FC236}">
                <a16:creationId xmlns:a16="http://schemas.microsoft.com/office/drawing/2014/main" id="{9B13D43D-1AA2-40E7-B00E-91051C239D28}"/>
              </a:ext>
            </a:extLst>
          </p:cNvPr>
          <p:cNvSpPr>
            <a:spLocks noGrp="1"/>
          </p:cNvSpPr>
          <p:nvPr>
            <p:ph type="body" sz="quarter" idx="23" hasCustomPrompt="1"/>
          </p:nvPr>
        </p:nvSpPr>
        <p:spPr>
          <a:xfrm>
            <a:off x="8473267"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29" name="Text Placeholder 2">
            <a:extLst>
              <a:ext uri="{FF2B5EF4-FFF2-40B4-BE49-F238E27FC236}">
                <a16:creationId xmlns:a16="http://schemas.microsoft.com/office/drawing/2014/main" id="{F5E75620-5E94-45F3-BF79-40AAEAD8DAA0}"/>
              </a:ext>
            </a:extLst>
          </p:cNvPr>
          <p:cNvSpPr>
            <a:spLocks noGrp="1"/>
          </p:cNvSpPr>
          <p:nvPr>
            <p:ph type="body" sz="quarter" idx="24" hasCustomPrompt="1"/>
          </p:nvPr>
        </p:nvSpPr>
        <p:spPr>
          <a:xfrm>
            <a:off x="8473267"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8" name="Slide Number Placeholder 9">
            <a:extLst>
              <a:ext uri="{FF2B5EF4-FFF2-40B4-BE49-F238E27FC236}">
                <a16:creationId xmlns:a16="http://schemas.microsoft.com/office/drawing/2014/main" id="{28F4B481-5C94-45F5-A403-71F0421C3878}"/>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234565826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Rail Right - 1 Column">
    <p:spTree>
      <p:nvGrpSpPr>
        <p:cNvPr id="1" name=""/>
        <p:cNvGrpSpPr/>
        <p:nvPr/>
      </p:nvGrpSpPr>
      <p:grpSpPr>
        <a:xfrm>
          <a:off x="0" y="0"/>
          <a:ext cx="0" cy="0"/>
          <a:chOff x="0" y="0"/>
          <a:chExt cx="0" cy="0"/>
        </a:xfrm>
      </p:grpSpPr>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0775181"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9"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A20DA99-C477-412B-9681-D256AB6BEA11}"/>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2493252017"/>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Rail Right - 1 Column">
    <p:spTree>
      <p:nvGrpSpPr>
        <p:cNvPr id="1" name=""/>
        <p:cNvGrpSpPr/>
        <p:nvPr/>
      </p:nvGrpSpPr>
      <p:grpSpPr>
        <a:xfrm>
          <a:off x="0" y="0"/>
          <a:ext cx="0" cy="0"/>
          <a:chOff x="0" y="0"/>
          <a:chExt cx="0" cy="0"/>
        </a:xfrm>
      </p:grpSpPr>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1470290"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8" y="2108702"/>
            <a:ext cx="1147028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C8A00BF-2CE1-462E-A6EA-C514D420703F}"/>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2858849078"/>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Rail Bottom">
    <p:spTree>
      <p:nvGrpSpPr>
        <p:cNvPr id="1" name=""/>
        <p:cNvGrpSpPr/>
        <p:nvPr/>
      </p:nvGrpSpPr>
      <p:grpSpPr>
        <a:xfrm>
          <a:off x="0" y="0"/>
          <a:ext cx="0" cy="0"/>
          <a:chOff x="0" y="0"/>
          <a:chExt cx="0" cy="0"/>
        </a:xfrm>
      </p:grpSpPr>
      <p:sp>
        <p:nvSpPr>
          <p:cNvPr id="26" name="Text Placeholder 19"/>
          <p:cNvSpPr>
            <a:spLocks noGrp="1"/>
          </p:cNvSpPr>
          <p:nvPr>
            <p:ph type="body" sz="quarter" idx="10" hasCustomPrompt="1"/>
          </p:nvPr>
        </p:nvSpPr>
        <p:spPr>
          <a:xfrm>
            <a:off x="342899" y="1774868"/>
            <a:ext cx="11501572" cy="1840004"/>
          </a:xfrm>
          <a:prstGeom prst="rect">
            <a:avLst/>
          </a:prstGeom>
        </p:spPr>
        <p:txBody>
          <a:bodyPr>
            <a:noAutofit/>
          </a:bodyPr>
          <a:lstStyle>
            <a:lvl1pPr marL="0" indent="0" algn="ctr">
              <a:buNone/>
              <a:defRPr sz="6600" b="1" baseline="0">
                <a:solidFill>
                  <a:srgbClr val="60ABB7"/>
                </a:solidFill>
                <a:latin typeface="Network Rail Sans" panose="02000000040000020004" pitchFamily="50" charset="0"/>
                <a:cs typeface="Arial" panose="020B0604020202020204" pitchFamily="34" charset="0"/>
              </a:defRPr>
            </a:lvl1pPr>
          </a:lstStyle>
          <a:p>
            <a:pPr lvl="0"/>
            <a:r>
              <a:rPr lang="en-GB"/>
              <a:t>This is an example</a:t>
            </a:r>
            <a:br>
              <a:rPr lang="en-GB"/>
            </a:br>
            <a:r>
              <a:rPr lang="en-GB"/>
              <a:t>of a headline.</a:t>
            </a:r>
          </a:p>
        </p:txBody>
      </p:sp>
      <p:sp>
        <p:nvSpPr>
          <p:cNvPr id="11" name="Slide Number Placeholder 9">
            <a:extLst>
              <a:ext uri="{FF2B5EF4-FFF2-40B4-BE49-F238E27FC236}">
                <a16:creationId xmlns:a16="http://schemas.microsoft.com/office/drawing/2014/main" id="{22369542-2ACC-4025-9BEF-5C635782EF45}"/>
              </a:ext>
            </a:extLst>
          </p:cNvPr>
          <p:cNvSpPr>
            <a:spLocks noGrp="1"/>
          </p:cNvSpPr>
          <p:nvPr userDrawn="1">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2255279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99A47AF-E204-4DE8-8675-4DB33F4CCD16}" type="datetime3">
              <a:rPr lang="en-GB" smtClean="0"/>
              <a:t>13 July, 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2_Full Page w/ footer">
    <p:spTree>
      <p:nvGrpSpPr>
        <p:cNvPr id="1" name=""/>
        <p:cNvGrpSpPr/>
        <p:nvPr/>
      </p:nvGrpSpPr>
      <p:grpSpPr>
        <a:xfrm>
          <a:off x="0" y="0"/>
          <a:ext cx="0" cy="0"/>
          <a:chOff x="0" y="0"/>
          <a:chExt cx="0" cy="0"/>
        </a:xfrm>
      </p:grpSpPr>
      <p:sp>
        <p:nvSpPr>
          <p:cNvPr id="14" name="Text Placeholder 2"/>
          <p:cNvSpPr>
            <a:spLocks noGrp="1"/>
          </p:cNvSpPr>
          <p:nvPr>
            <p:ph type="body" sz="quarter" idx="13" hasCustomPrompt="1"/>
          </p:nvPr>
        </p:nvSpPr>
        <p:spPr>
          <a:xfrm>
            <a:off x="387455" y="318346"/>
            <a:ext cx="9485119" cy="545204"/>
          </a:xfrm>
          <a:prstGeom prst="rect">
            <a:avLst/>
          </a:prstGeom>
        </p:spPr>
        <p:txBody>
          <a:bodyPr>
            <a:noAutofit/>
          </a:bodyPr>
          <a:lstStyle>
            <a:lvl1pPr marL="0" indent="0">
              <a:buNone/>
              <a:defRPr sz="36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387458" y="1011718"/>
            <a:ext cx="11457013" cy="995849"/>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3" name="Slide Number Placeholder 9">
            <a:extLst>
              <a:ext uri="{FF2B5EF4-FFF2-40B4-BE49-F238E27FC236}">
                <a16:creationId xmlns:a16="http://schemas.microsoft.com/office/drawing/2014/main" id="{FE4F7ABE-BC68-4620-B586-C000C26D214C}"/>
              </a:ext>
            </a:extLst>
          </p:cNvPr>
          <p:cNvSpPr txBox="1">
            <a:spLocks/>
          </p:cNvSpPr>
          <p:nvPr userDrawn="1"/>
        </p:nvSpPr>
        <p:spPr>
          <a:xfrm>
            <a:off x="11092443" y="6566054"/>
            <a:ext cx="850268" cy="184192"/>
          </a:xfrm>
          <a:prstGeom prst="rect">
            <a:avLst/>
          </a:prstGeom>
        </p:spPr>
        <p:txBody>
          <a:bodyPr anchor="ctr" anchorCtr="0"/>
          <a:lstStyle>
            <a:defPPr>
              <a:defRPr lang="en-US"/>
            </a:defPPr>
            <a:lvl1pPr marL="0" algn="r" defTabSz="914400" rtl="0" eaLnBrk="1" latinLnBrk="0" hangingPunct="1">
              <a:defRPr sz="1200" kern="1200">
                <a:solidFill>
                  <a:srgbClr val="898989"/>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9EAAAC-928A-40C1-AC39-D34FD1799CA9}" type="slidenum">
              <a:rPr lang="en-GB" smtClean="0">
                <a:solidFill>
                  <a:schemeClr val="bg1"/>
                </a:solidFill>
              </a:rPr>
              <a:pPr/>
              <a:t>‹#›</a:t>
            </a:fld>
            <a:endParaRPr lang="en-GB">
              <a:solidFill>
                <a:schemeClr val="bg1"/>
              </a:solidFill>
            </a:endParaRPr>
          </a:p>
        </p:txBody>
      </p:sp>
    </p:spTree>
    <p:extLst>
      <p:ext uri="{BB962C8B-B14F-4D97-AF65-F5344CB8AC3E}">
        <p14:creationId xmlns:p14="http://schemas.microsoft.com/office/powerpoint/2010/main" val="340770937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632576-9DCF-4E08-98CF-D0DDA8A30193}"/>
              </a:ext>
            </a:extLst>
          </p:cNvPr>
          <p:cNvSpPr/>
          <p:nvPr userDrawn="1"/>
        </p:nvSpPr>
        <p:spPr>
          <a:xfrm>
            <a:off x="9144000" y="0"/>
            <a:ext cx="3048000" cy="20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783411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8DE2D-53FD-4835-B10D-40BE2546DCF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04A6FFB-79B1-5C16-D460-4F0F991561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D54BCDD5-F069-2313-3826-B6768812A42E}"/>
              </a:ext>
            </a:extLst>
          </p:cNvPr>
          <p:cNvSpPr>
            <a:spLocks noGrp="1"/>
          </p:cNvSpPr>
          <p:nvPr>
            <p:ph type="dt" sz="half" idx="10"/>
          </p:nvPr>
        </p:nvSpPr>
        <p:spPr/>
        <p:txBody>
          <a:bodyPr/>
          <a:lstStyle/>
          <a:p>
            <a:fld id="{8AF0D39B-AB05-49EA-957D-2320F1172E2F}" type="datetimeFigureOut">
              <a:rPr lang="en-GB" smtClean="0"/>
              <a:t>13/07/2026</a:t>
            </a:fld>
            <a:endParaRPr lang="en-GB"/>
          </a:p>
        </p:txBody>
      </p:sp>
      <p:sp>
        <p:nvSpPr>
          <p:cNvPr id="5" name="Footer Placeholder 4">
            <a:extLst>
              <a:ext uri="{FF2B5EF4-FFF2-40B4-BE49-F238E27FC236}">
                <a16:creationId xmlns:a16="http://schemas.microsoft.com/office/drawing/2014/main" id="{45CAE992-47BE-1BE8-6EC5-23E1574FFD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5B3371-A714-7343-CE97-EDAF81A549FC}"/>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82265701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C0737-B711-EB76-BCAC-DD10019461D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C99B6ED-1D1F-77D4-8969-F79F7CC92E4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B61681A-63A8-D7A3-5316-6E8246C912E4}"/>
              </a:ext>
            </a:extLst>
          </p:cNvPr>
          <p:cNvSpPr>
            <a:spLocks noGrp="1"/>
          </p:cNvSpPr>
          <p:nvPr>
            <p:ph type="dt" sz="half" idx="10"/>
          </p:nvPr>
        </p:nvSpPr>
        <p:spPr/>
        <p:txBody>
          <a:bodyPr/>
          <a:lstStyle/>
          <a:p>
            <a:fld id="{8AF0D39B-AB05-49EA-957D-2320F1172E2F}" type="datetimeFigureOut">
              <a:rPr lang="en-GB" smtClean="0"/>
              <a:t>13/07/2026</a:t>
            </a:fld>
            <a:endParaRPr lang="en-GB"/>
          </a:p>
        </p:txBody>
      </p:sp>
      <p:sp>
        <p:nvSpPr>
          <p:cNvPr id="5" name="Footer Placeholder 4">
            <a:extLst>
              <a:ext uri="{FF2B5EF4-FFF2-40B4-BE49-F238E27FC236}">
                <a16:creationId xmlns:a16="http://schemas.microsoft.com/office/drawing/2014/main" id="{B195D66F-9BB0-D690-FCD7-A5461FBB0D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3BCED4-2818-DAE7-3285-109E724425C5}"/>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334681239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D4E77-3547-D8BD-1E9C-9C741895C52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01BD6A2-376E-E53E-C88C-8D03CAB9EF9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F05D7D6-DC85-3AC4-8BBE-50BB97E88A07}"/>
              </a:ext>
            </a:extLst>
          </p:cNvPr>
          <p:cNvSpPr>
            <a:spLocks noGrp="1"/>
          </p:cNvSpPr>
          <p:nvPr>
            <p:ph type="dt" sz="half" idx="10"/>
          </p:nvPr>
        </p:nvSpPr>
        <p:spPr/>
        <p:txBody>
          <a:bodyPr/>
          <a:lstStyle/>
          <a:p>
            <a:fld id="{8AF0D39B-AB05-49EA-957D-2320F1172E2F}" type="datetimeFigureOut">
              <a:rPr lang="en-GB" smtClean="0"/>
              <a:t>13/07/2026</a:t>
            </a:fld>
            <a:endParaRPr lang="en-GB"/>
          </a:p>
        </p:txBody>
      </p:sp>
      <p:sp>
        <p:nvSpPr>
          <p:cNvPr id="5" name="Footer Placeholder 4">
            <a:extLst>
              <a:ext uri="{FF2B5EF4-FFF2-40B4-BE49-F238E27FC236}">
                <a16:creationId xmlns:a16="http://schemas.microsoft.com/office/drawing/2014/main" id="{04DF22DE-B796-B888-810C-D980EF1702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62E227-B0C7-3649-6A83-8B17647B1BE2}"/>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337267430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0D148-30AD-A8DE-01A3-5EC5325BE48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66E6A821-3D59-92CF-B8BD-8FFA1EB1A50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DB99A5D-C64E-1DD8-BE5A-ABCCEF34D02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3CACBB9A-4C71-7888-71DE-EABAB9DEF0E7}"/>
              </a:ext>
            </a:extLst>
          </p:cNvPr>
          <p:cNvSpPr>
            <a:spLocks noGrp="1"/>
          </p:cNvSpPr>
          <p:nvPr>
            <p:ph type="dt" sz="half" idx="10"/>
          </p:nvPr>
        </p:nvSpPr>
        <p:spPr/>
        <p:txBody>
          <a:bodyPr/>
          <a:lstStyle/>
          <a:p>
            <a:fld id="{8AF0D39B-AB05-49EA-957D-2320F1172E2F}" type="datetimeFigureOut">
              <a:rPr lang="en-GB" smtClean="0"/>
              <a:t>13/07/2026</a:t>
            </a:fld>
            <a:endParaRPr lang="en-GB"/>
          </a:p>
        </p:txBody>
      </p:sp>
      <p:sp>
        <p:nvSpPr>
          <p:cNvPr id="6" name="Footer Placeholder 5">
            <a:extLst>
              <a:ext uri="{FF2B5EF4-FFF2-40B4-BE49-F238E27FC236}">
                <a16:creationId xmlns:a16="http://schemas.microsoft.com/office/drawing/2014/main" id="{78584AC0-28F0-2A24-AD35-6FAA39D05D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E8E9BA8-B8DF-DA59-8FE7-62DC0D15C575}"/>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136571545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BC6B8-0AA0-7E23-7694-84D32F723665}"/>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885AA4DB-900B-310B-F869-7F32BECB9E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F7F4566-60B1-8E45-798A-38B6F28792F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C16035DE-8E0F-7BA3-F884-980AE3A5EC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605CAE0-3D69-E2AF-944A-6D2CEBDAF06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67DE9077-42DE-27FD-0F09-732E7F3DFC37}"/>
              </a:ext>
            </a:extLst>
          </p:cNvPr>
          <p:cNvSpPr>
            <a:spLocks noGrp="1"/>
          </p:cNvSpPr>
          <p:nvPr>
            <p:ph type="dt" sz="half" idx="10"/>
          </p:nvPr>
        </p:nvSpPr>
        <p:spPr/>
        <p:txBody>
          <a:bodyPr/>
          <a:lstStyle/>
          <a:p>
            <a:fld id="{8AF0D39B-AB05-49EA-957D-2320F1172E2F}" type="datetimeFigureOut">
              <a:rPr lang="en-GB" smtClean="0"/>
              <a:t>13/07/2026</a:t>
            </a:fld>
            <a:endParaRPr lang="en-GB"/>
          </a:p>
        </p:txBody>
      </p:sp>
      <p:sp>
        <p:nvSpPr>
          <p:cNvPr id="8" name="Footer Placeholder 7">
            <a:extLst>
              <a:ext uri="{FF2B5EF4-FFF2-40B4-BE49-F238E27FC236}">
                <a16:creationId xmlns:a16="http://schemas.microsoft.com/office/drawing/2014/main" id="{B603DC63-D986-8CD8-E55D-DC668808F72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E8F37F8-5F9D-AE5F-581B-5FDF8C1C23F3}"/>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65436104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3CF5C-B9BB-EF90-FD8C-83FAB296B078}"/>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4370F293-507E-0417-DA02-20C29069D9C3}"/>
              </a:ext>
            </a:extLst>
          </p:cNvPr>
          <p:cNvSpPr>
            <a:spLocks noGrp="1"/>
          </p:cNvSpPr>
          <p:nvPr>
            <p:ph type="dt" sz="half" idx="10"/>
          </p:nvPr>
        </p:nvSpPr>
        <p:spPr/>
        <p:txBody>
          <a:bodyPr/>
          <a:lstStyle/>
          <a:p>
            <a:fld id="{8AF0D39B-AB05-49EA-957D-2320F1172E2F}" type="datetimeFigureOut">
              <a:rPr lang="en-GB" smtClean="0"/>
              <a:t>13/07/2026</a:t>
            </a:fld>
            <a:endParaRPr lang="en-GB"/>
          </a:p>
        </p:txBody>
      </p:sp>
      <p:sp>
        <p:nvSpPr>
          <p:cNvPr id="4" name="Footer Placeholder 3">
            <a:extLst>
              <a:ext uri="{FF2B5EF4-FFF2-40B4-BE49-F238E27FC236}">
                <a16:creationId xmlns:a16="http://schemas.microsoft.com/office/drawing/2014/main" id="{B7E02CAD-2C39-1045-33A5-072FAA5AD71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8762EB4-9520-95F2-3DA6-E4EF04B40FB7}"/>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310133565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B7E0E6-0B7A-B04B-4C41-A01E5CF92423}"/>
              </a:ext>
            </a:extLst>
          </p:cNvPr>
          <p:cNvSpPr>
            <a:spLocks noGrp="1"/>
          </p:cNvSpPr>
          <p:nvPr>
            <p:ph type="dt" sz="half" idx="10"/>
          </p:nvPr>
        </p:nvSpPr>
        <p:spPr/>
        <p:txBody>
          <a:bodyPr/>
          <a:lstStyle/>
          <a:p>
            <a:fld id="{8AF0D39B-AB05-49EA-957D-2320F1172E2F}" type="datetimeFigureOut">
              <a:rPr lang="en-GB" smtClean="0"/>
              <a:t>13/07/2026</a:t>
            </a:fld>
            <a:endParaRPr lang="en-GB"/>
          </a:p>
        </p:txBody>
      </p:sp>
      <p:sp>
        <p:nvSpPr>
          <p:cNvPr id="3" name="Footer Placeholder 2">
            <a:extLst>
              <a:ext uri="{FF2B5EF4-FFF2-40B4-BE49-F238E27FC236}">
                <a16:creationId xmlns:a16="http://schemas.microsoft.com/office/drawing/2014/main" id="{474A0916-042B-ECF2-C86C-4FC7061C57D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DA2A003-007B-7762-CAB6-C9385A333230}"/>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382394500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EA15D-8ECB-BAD1-6FC0-A91C7F45FC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013F585D-F9C0-8FC2-1FDC-58860F060C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CE20CA71-2BBA-E518-2EE7-8E0F990C05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757B234-5F65-A74E-0172-3387B236BEA7}"/>
              </a:ext>
            </a:extLst>
          </p:cNvPr>
          <p:cNvSpPr>
            <a:spLocks noGrp="1"/>
          </p:cNvSpPr>
          <p:nvPr>
            <p:ph type="dt" sz="half" idx="10"/>
          </p:nvPr>
        </p:nvSpPr>
        <p:spPr/>
        <p:txBody>
          <a:bodyPr/>
          <a:lstStyle/>
          <a:p>
            <a:fld id="{8AF0D39B-AB05-49EA-957D-2320F1172E2F}" type="datetimeFigureOut">
              <a:rPr lang="en-GB" smtClean="0"/>
              <a:t>13/07/2026</a:t>
            </a:fld>
            <a:endParaRPr lang="en-GB"/>
          </a:p>
        </p:txBody>
      </p:sp>
      <p:sp>
        <p:nvSpPr>
          <p:cNvPr id="6" name="Footer Placeholder 5">
            <a:extLst>
              <a:ext uri="{FF2B5EF4-FFF2-40B4-BE49-F238E27FC236}">
                <a16:creationId xmlns:a16="http://schemas.microsoft.com/office/drawing/2014/main" id="{95A76A9D-DBE4-BE39-769C-6C628FFF3B6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75E81A-D71A-7259-E7AB-E0BDA93AE559}"/>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967742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9EFD7AD3-74B2-4CE8-A699-B226B4253601}" type="datetime3">
              <a:rPr lang="en-GB" smtClean="0"/>
              <a:t>13 July, 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A1951-E293-17A2-BCE0-9AD98158402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62CB6AF8-0148-6375-C1F0-FF79D32061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CFCFB62-894F-0324-554F-5512B11F25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2BA3342-FA0C-5A5B-5997-FB34AFCA0464}"/>
              </a:ext>
            </a:extLst>
          </p:cNvPr>
          <p:cNvSpPr>
            <a:spLocks noGrp="1"/>
          </p:cNvSpPr>
          <p:nvPr>
            <p:ph type="dt" sz="half" idx="10"/>
          </p:nvPr>
        </p:nvSpPr>
        <p:spPr/>
        <p:txBody>
          <a:bodyPr/>
          <a:lstStyle/>
          <a:p>
            <a:fld id="{8AF0D39B-AB05-49EA-957D-2320F1172E2F}" type="datetimeFigureOut">
              <a:rPr lang="en-GB" smtClean="0"/>
              <a:t>13/07/2026</a:t>
            </a:fld>
            <a:endParaRPr lang="en-GB"/>
          </a:p>
        </p:txBody>
      </p:sp>
      <p:sp>
        <p:nvSpPr>
          <p:cNvPr id="6" name="Footer Placeholder 5">
            <a:extLst>
              <a:ext uri="{FF2B5EF4-FFF2-40B4-BE49-F238E27FC236}">
                <a16:creationId xmlns:a16="http://schemas.microsoft.com/office/drawing/2014/main" id="{FE80D76A-8FE5-960E-9A04-D5B0B8DF1B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B9BE2FE-546B-4A59-AF09-C0CD71856D10}"/>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31060513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03DC-7B46-1C04-C357-EA26CC2F151F}"/>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1334C662-6C05-6455-8B27-EA10DF3B347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D1974D5-BEEC-C882-A9B7-A5709BF2CD48}"/>
              </a:ext>
            </a:extLst>
          </p:cNvPr>
          <p:cNvSpPr>
            <a:spLocks noGrp="1"/>
          </p:cNvSpPr>
          <p:nvPr>
            <p:ph type="dt" sz="half" idx="10"/>
          </p:nvPr>
        </p:nvSpPr>
        <p:spPr/>
        <p:txBody>
          <a:bodyPr/>
          <a:lstStyle/>
          <a:p>
            <a:fld id="{8AF0D39B-AB05-49EA-957D-2320F1172E2F}" type="datetimeFigureOut">
              <a:rPr lang="en-GB" smtClean="0"/>
              <a:t>13/07/2026</a:t>
            </a:fld>
            <a:endParaRPr lang="en-GB"/>
          </a:p>
        </p:txBody>
      </p:sp>
      <p:sp>
        <p:nvSpPr>
          <p:cNvPr id="5" name="Footer Placeholder 4">
            <a:extLst>
              <a:ext uri="{FF2B5EF4-FFF2-40B4-BE49-F238E27FC236}">
                <a16:creationId xmlns:a16="http://schemas.microsoft.com/office/drawing/2014/main" id="{B3615D56-0DF4-114A-DB33-2065F5045E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8FCF00-4DDA-A5E9-026B-D8C2DDFAEB7C}"/>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131303576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644B09-6226-4DFE-819C-0714672CC6F3}"/>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8DB1185-1F61-9464-E06E-E7F6CD5448B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9ACDF43-4C6C-A20A-4430-3562FED509F3}"/>
              </a:ext>
            </a:extLst>
          </p:cNvPr>
          <p:cNvSpPr>
            <a:spLocks noGrp="1"/>
          </p:cNvSpPr>
          <p:nvPr>
            <p:ph type="dt" sz="half" idx="10"/>
          </p:nvPr>
        </p:nvSpPr>
        <p:spPr/>
        <p:txBody>
          <a:bodyPr/>
          <a:lstStyle/>
          <a:p>
            <a:fld id="{8AF0D39B-AB05-49EA-957D-2320F1172E2F}" type="datetimeFigureOut">
              <a:rPr lang="en-GB" smtClean="0"/>
              <a:t>13/07/2026</a:t>
            </a:fld>
            <a:endParaRPr lang="en-GB"/>
          </a:p>
        </p:txBody>
      </p:sp>
      <p:sp>
        <p:nvSpPr>
          <p:cNvPr id="5" name="Footer Placeholder 4">
            <a:extLst>
              <a:ext uri="{FF2B5EF4-FFF2-40B4-BE49-F238E27FC236}">
                <a16:creationId xmlns:a16="http://schemas.microsoft.com/office/drawing/2014/main" id="{A6F4EFB6-0C34-6A0B-81B2-CEF7A168EB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ECF9A3-932B-44FE-D36D-1ABA06CD9B27}"/>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318990395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376421361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632576-9DCF-4E08-98CF-D0DDA8A30193}"/>
              </a:ext>
            </a:extLst>
          </p:cNvPr>
          <p:cNvSpPr/>
          <p:nvPr userDrawn="1"/>
        </p:nvSpPr>
        <p:spPr>
          <a:xfrm>
            <a:off x="9144000" y="0"/>
            <a:ext cx="3048000" cy="20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0080245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5" name="Text Placeholder 2"/>
          <p:cNvSpPr>
            <a:spLocks noGrp="1"/>
          </p:cNvSpPr>
          <p:nvPr>
            <p:ph type="body" sz="quarter" idx="14" hasCustomPrompt="1"/>
          </p:nvPr>
        </p:nvSpPr>
        <p:spPr>
          <a:xfrm>
            <a:off x="1069290" y="2543545"/>
            <a:ext cx="10788458"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3" name="Text Placeholder 2">
            <a:extLst>
              <a:ext uri="{FF2B5EF4-FFF2-40B4-BE49-F238E27FC236}">
                <a16:creationId xmlns:a16="http://schemas.microsoft.com/office/drawing/2014/main" id="{C452946A-3D41-43C8-9BEB-58F5E6A28395}"/>
              </a:ext>
            </a:extLst>
          </p:cNvPr>
          <p:cNvSpPr>
            <a:spLocks noGrp="1"/>
          </p:cNvSpPr>
          <p:nvPr>
            <p:ph type="body" sz="quarter" idx="13" hasCustomPrompt="1"/>
          </p:nvPr>
        </p:nvSpPr>
        <p:spPr>
          <a:xfrm>
            <a:off x="1069291"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6" name="Slide Number Placeholder 9">
            <a:extLst>
              <a:ext uri="{FF2B5EF4-FFF2-40B4-BE49-F238E27FC236}">
                <a16:creationId xmlns:a16="http://schemas.microsoft.com/office/drawing/2014/main" id="{5E09CD81-988E-4554-9EC6-D192DB1A8BFB}"/>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3098705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AE947A-0063-47A9-8D8F-962501075D59}" type="datetime3">
              <a:rPr lang="en-GB" smtClean="0"/>
              <a:t>13 July, 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5A7FE54-85E6-4AF1-84ED-53D322C6514B}" type="datetime3">
              <a:rPr lang="en-GB" smtClean="0"/>
              <a:t>13 July, 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156CA1FF-686C-40E2-BE8C-AF5396EF505B}" type="datetime3">
              <a:rPr lang="en-GB" smtClean="0"/>
              <a:t>13 July, 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1.pn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theme" Target="../theme/theme4.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2" Type="http://schemas.openxmlformats.org/officeDocument/2006/relationships/slideLayout" Target="../slideLayouts/slideLayout53.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5" Type="http://schemas.openxmlformats.org/officeDocument/2006/relationships/theme" Target="../theme/theme5.xml"/><Relationship Id="rId10" Type="http://schemas.openxmlformats.org/officeDocument/2006/relationships/slideLayout" Target="../slideLayouts/slideLayout61.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4B0C725-070A-4E8E-946B-6F0EA338D8D3}" type="datetime3">
              <a:rPr lang="en-GB" smtClean="0"/>
              <a:t>13 July, 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
        <p:nvSpPr>
          <p:cNvPr id="8" name="TextBox 7">
            <a:extLst>
              <a:ext uri="{FF2B5EF4-FFF2-40B4-BE49-F238E27FC236}">
                <a16:creationId xmlns:a16="http://schemas.microsoft.com/office/drawing/2014/main" id="{BE50C29D-AA91-743B-8B50-D81D851527FD}"/>
              </a:ext>
            </a:extLst>
          </p:cNvPr>
          <p:cNvSpPr txBox="1"/>
          <p:nvPr userDrawn="1">
            <p:extLst>
              <p:ext uri="{1162E1C5-73C7-4A58-AE30-91384D911F3F}">
                <p184:classification xmlns:p184="http://schemas.microsoft.com/office/powerpoint/2018/4/main" val="hdr"/>
              </p:ext>
            </p:extLst>
          </p:nvPr>
        </p:nvSpPr>
        <p:spPr>
          <a:xfrm>
            <a:off x="5836412" y="1905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729" r:id="rId12"/>
    <p:sldLayoutId id="2147483744"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6C38606-6CBD-42B3-9C89-B69A140C1BB5}"/>
              </a:ext>
            </a:extLst>
          </p:cNvPr>
          <p:cNvPicPr>
            <a:picLocks noChangeAspect="1"/>
          </p:cNvPicPr>
          <p:nvPr userDrawn="1"/>
        </p:nvPicPr>
        <p:blipFill rotWithShape="1">
          <a:blip r:embed="rId15">
            <a:extLst>
              <a:ext uri="{28A0092B-C50C-407E-A947-70E740481C1C}">
                <a14:useLocalDpi xmlns:a14="http://schemas.microsoft.com/office/drawing/2010/main" val="0"/>
              </a:ext>
            </a:extLst>
          </a:blip>
          <a:srcRect t="2517"/>
          <a:stretch/>
        </p:blipFill>
        <p:spPr>
          <a:xfrm>
            <a:off x="9921764" y="-1"/>
            <a:ext cx="2177958" cy="974777"/>
          </a:xfrm>
          <a:prstGeom prst="rect">
            <a:avLst/>
          </a:prstGeom>
        </p:spPr>
      </p:pic>
      <p:sp>
        <p:nvSpPr>
          <p:cNvPr id="2" name="MSIPCMContentMarking" descr="{&quot;HashCode&quot;:-1288984879,&quot;Placement&quot;:&quot;Header&quot;,&quot;Top&quot;:0.0,&quot;Left&quot;:451.105438,&quot;SlideWidth&quot;:960,&quot;SlideHeight&quot;:540}">
            <a:extLst>
              <a:ext uri="{FF2B5EF4-FFF2-40B4-BE49-F238E27FC236}">
                <a16:creationId xmlns:a16="http://schemas.microsoft.com/office/drawing/2014/main" id="{B13AC302-5B53-485C-8F2E-8A02E46DC732}"/>
              </a:ext>
            </a:extLst>
          </p:cNvPr>
          <p:cNvSpPr txBox="1"/>
          <p:nvPr userDrawn="1"/>
        </p:nvSpPr>
        <p:spPr>
          <a:xfrm>
            <a:off x="5729039" y="0"/>
            <a:ext cx="733923"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a:solidFill>
                  <a:srgbClr val="000000"/>
                </a:solidFill>
                <a:latin typeface="Calibri" panose="020F0502020204030204" pitchFamily="34" charset="0"/>
              </a:rPr>
              <a:t>OFFICIAL</a:t>
            </a:r>
          </a:p>
        </p:txBody>
      </p:sp>
    </p:spTree>
    <p:extLst>
      <p:ext uri="{BB962C8B-B14F-4D97-AF65-F5344CB8AC3E}">
        <p14:creationId xmlns:p14="http://schemas.microsoft.com/office/powerpoint/2010/main" val="1042333012"/>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702"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65">
          <p15:clr>
            <a:srgbClr val="F26B43"/>
          </p15:clr>
        </p15:guide>
        <p15:guide id="2" pos="7469">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6225AB-983C-A6FF-7959-CFB44EB061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68C33788-A45C-4A3B-C86B-6A99BA7FC5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52021A3-CDF8-AA42-7E2A-C2925E07F3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247D5A0-AA45-4F15-BA65-1F7F7E507669}" type="datetimeFigureOut">
              <a:rPr lang="en-GB" smtClean="0"/>
              <a:t>13/07/2026</a:t>
            </a:fld>
            <a:endParaRPr lang="en-GB"/>
          </a:p>
        </p:txBody>
      </p:sp>
      <p:sp>
        <p:nvSpPr>
          <p:cNvPr id="5" name="Footer Placeholder 4">
            <a:extLst>
              <a:ext uri="{FF2B5EF4-FFF2-40B4-BE49-F238E27FC236}">
                <a16:creationId xmlns:a16="http://schemas.microsoft.com/office/drawing/2014/main" id="{407ADFC2-CAE6-DC93-9B7B-5877AD57E2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24F5D27-53BF-68B6-F912-FD0D6CCE3B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F744CB7-24D8-436D-A885-4269A5815261}" type="slidenum">
              <a:rPr lang="en-GB" smtClean="0"/>
              <a:t>‹#›</a:t>
            </a:fld>
            <a:endParaRPr lang="en-GB"/>
          </a:p>
        </p:txBody>
      </p:sp>
      <p:sp>
        <p:nvSpPr>
          <p:cNvPr id="8" name="TextBox 7">
            <a:extLst>
              <a:ext uri="{FF2B5EF4-FFF2-40B4-BE49-F238E27FC236}">
                <a16:creationId xmlns:a16="http://schemas.microsoft.com/office/drawing/2014/main" id="{08ADE87C-9182-75AB-A6E9-F773321954B5}"/>
              </a:ext>
            </a:extLst>
          </p:cNvPr>
          <p:cNvSpPr txBox="1"/>
          <p:nvPr userDrawn="1">
            <p:extLst>
              <p:ext uri="{1162E1C5-73C7-4A58-AE30-91384D911F3F}">
                <p184:classification xmlns:p184="http://schemas.microsoft.com/office/powerpoint/2018/4/main" val="hdr"/>
              </p:ext>
            </p:extLst>
          </p:nvPr>
        </p:nvSpPr>
        <p:spPr>
          <a:xfrm>
            <a:off x="5836412" y="1905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94160713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4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3AC302-5B53-485C-8F2E-8A02E46DC732}"/>
              </a:ext>
            </a:extLst>
          </p:cNvPr>
          <p:cNvSpPr txBox="1"/>
          <p:nvPr>
            <p:extLst>
              <p:ext uri="{1162E1C5-73C7-4A58-AE30-91384D911F3F}">
                <p184:classification xmlns:p184="http://schemas.microsoft.com/office/powerpoint/2018/4/main" val="hdr"/>
              </p:ext>
            </p:extLst>
          </p:nvPr>
        </p:nvSpPr>
        <p:spPr>
          <a:xfrm>
            <a:off x="5836412" y="1905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267578737"/>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65">
          <p15:clr>
            <a:srgbClr val="F26B43"/>
          </p15:clr>
        </p15:guide>
        <p15:guide id="2" pos="7469">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1B0266-E19F-1C70-5BD2-35C112CF4C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D5F6451-905C-087F-6B7A-F909822A7D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36813BD-5D9F-3519-8C7D-8774455B21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AF0D39B-AB05-49EA-957D-2320F1172E2F}" type="datetimeFigureOut">
              <a:rPr lang="en-GB" smtClean="0"/>
              <a:t>13/07/2026</a:t>
            </a:fld>
            <a:endParaRPr lang="en-GB"/>
          </a:p>
        </p:txBody>
      </p:sp>
      <p:sp>
        <p:nvSpPr>
          <p:cNvPr id="5" name="Footer Placeholder 4">
            <a:extLst>
              <a:ext uri="{FF2B5EF4-FFF2-40B4-BE49-F238E27FC236}">
                <a16:creationId xmlns:a16="http://schemas.microsoft.com/office/drawing/2014/main" id="{B3E905A1-9B8B-4E3E-D682-1E133C36E7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C90C3326-36B6-F528-E62B-3A19D49CB4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43927BB-7E6D-411D-8F24-F06EB5B99970}" type="slidenum">
              <a:rPr lang="en-GB" smtClean="0"/>
              <a:t>‹#›</a:t>
            </a:fld>
            <a:endParaRPr lang="en-GB"/>
          </a:p>
        </p:txBody>
      </p:sp>
      <p:sp>
        <p:nvSpPr>
          <p:cNvPr id="8" name="TextBox 7">
            <a:extLst>
              <a:ext uri="{FF2B5EF4-FFF2-40B4-BE49-F238E27FC236}">
                <a16:creationId xmlns:a16="http://schemas.microsoft.com/office/drawing/2014/main" id="{30153481-8747-8BE2-92E1-860E89460831}"/>
              </a:ext>
            </a:extLst>
          </p:cNvPr>
          <p:cNvSpPr txBox="1"/>
          <p:nvPr userDrawn="1">
            <p:extLst>
              <p:ext uri="{1162E1C5-73C7-4A58-AE30-91384D911F3F}">
                <p184:classification xmlns:p184="http://schemas.microsoft.com/office/powerpoint/2018/4/main" val="hdr"/>
              </p:ext>
            </p:extLst>
          </p:nvPr>
        </p:nvSpPr>
        <p:spPr>
          <a:xfrm>
            <a:off x="5836412" y="1905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1520620194"/>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8" r:id="rId12"/>
    <p:sldLayoutId id="2147483759" r:id="rId13"/>
    <p:sldLayoutId id="2147483760"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etworkrail.co.uk/industry-and-commercial/developing-gbrs-charges-and-performance-schemes/"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16.svg"/><Relationship Id="rId5" Type="http://schemas.openxmlformats.org/officeDocument/2006/relationships/image" Target="../media/image15.svg"/><Relationship Id="rId4" Type="http://schemas.openxmlformats.org/officeDocument/2006/relationships/image" Target="../media/image14.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51.xml"/><Relationship Id="rId5" Type="http://schemas.openxmlformats.org/officeDocument/2006/relationships/image" Target="../media/image19.png"/><Relationship Id="rId4" Type="http://schemas.openxmlformats.org/officeDocument/2006/relationships/image" Target="../media/image1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9.xml.rels><?xml version="1.0" encoding="UTF-8" standalone="yes"?>
<Relationships xmlns="http://schemas.openxmlformats.org/package/2006/relationships"><Relationship Id="rId2" Type="http://schemas.openxmlformats.org/officeDocument/2006/relationships/hyperlink" Target="https://www.networkrail.co.uk/industry-and-commercial/developing-gbrs-charges-and-performance-schemes/" TargetMode="External"/><Relationship Id="rId1" Type="http://schemas.openxmlformats.org/officeDocument/2006/relationships/slideLayout" Target="../slideLayouts/slideLayout4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hyperlink" Target="mailto:chargesandperformanceschemes@networkrail.co.uk" TargetMode="External"/><Relationship Id="rId7" Type="http://schemas.openxmlformats.org/officeDocument/2006/relationships/diagramColors" Target="../diagrams/colors1.xml"/><Relationship Id="rId2" Type="http://schemas.openxmlformats.org/officeDocument/2006/relationships/hyperlink" Target="https://www.networkrail.co.uk/industry-and-commercial/developing-gbrs-charges-and-performance-schemes/" TargetMode="External"/><Relationship Id="rId1" Type="http://schemas.openxmlformats.org/officeDocument/2006/relationships/slideLayout" Target="../slideLayouts/slideLayout45.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3.xml"/><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notesSlide" Target="../notesSlides/notesSlide4.xml"/><Relationship Id="rId1" Type="http://schemas.openxmlformats.org/officeDocument/2006/relationships/slideLayout" Target="../slideLayouts/slideLayout25.xml"/><Relationship Id="rId4" Type="http://schemas.openxmlformats.org/officeDocument/2006/relationships/hyperlink" Target="https://sacuksprodnrdigital0001.blob.core.windows.net/delay-attribution-board/Delay%20Attribution%20Board/Delay%20Attribution%20Principles%20and%20Rules%20(DAPR)/September%202025%20DAPR.pdf"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12.svg"/><Relationship Id="rId5" Type="http://schemas.openxmlformats.org/officeDocument/2006/relationships/image" Target="../media/image11.svg"/><Relationship Id="rId4" Type="http://schemas.openxmlformats.org/officeDocument/2006/relationships/image" Target="../media/image10.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60ABB7"/>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78C9C79-920D-7F45-104C-DA930469A250}"/>
              </a:ext>
            </a:extLst>
          </p:cNvPr>
          <p:cNvSpPr txBox="1"/>
          <p:nvPr/>
        </p:nvSpPr>
        <p:spPr>
          <a:xfrm>
            <a:off x="3971544" y="6320703"/>
            <a:ext cx="8220456" cy="400110"/>
          </a:xfrm>
          <a:prstGeom prst="rect">
            <a:avLst/>
          </a:prstGeom>
          <a:noFill/>
        </p:spPr>
        <p:txBody>
          <a:bodyPr wrap="square" rtlCol="0">
            <a:spAutoFit/>
          </a:bodyPr>
          <a:lstStyle/>
          <a:p>
            <a:pPr algn="r"/>
            <a:r>
              <a:rPr lang="en-GB" sz="2000">
                <a:solidFill>
                  <a:schemeClr val="bg1"/>
                </a:solidFill>
                <a:latin typeface="Network Rail Sans" panose="02000000040000020004" pitchFamily="2" charset="0"/>
              </a:rPr>
              <a:t>Please note, these slides will be published online and will be available, </a:t>
            </a:r>
            <a:r>
              <a:rPr lang="en-GB" sz="2000">
                <a:solidFill>
                  <a:schemeClr val="accent2"/>
                </a:solidFill>
                <a:latin typeface="Network Rail Sans" panose="02000000040000020004" pitchFamily="2" charset="0"/>
                <a:hlinkClick r:id="rId3">
                  <a:extLst>
                    <a:ext uri="{A12FA001-AC4F-418D-AE19-62706E023703}">
                      <ahyp:hlinkClr xmlns:ahyp="http://schemas.microsoft.com/office/drawing/2018/hyperlinkcolor" val="tx"/>
                    </a:ext>
                  </a:extLst>
                </a:hlinkClick>
              </a:rPr>
              <a:t>here</a:t>
            </a:r>
            <a:r>
              <a:rPr lang="en-GB" sz="2000">
                <a:solidFill>
                  <a:schemeClr val="bg1"/>
                </a:solidFill>
                <a:latin typeface="Network Rail Sans" panose="02000000040000020004" pitchFamily="2" charset="0"/>
              </a:rPr>
              <a:t>.</a:t>
            </a:r>
          </a:p>
        </p:txBody>
      </p:sp>
      <p:sp>
        <p:nvSpPr>
          <p:cNvPr id="7" name="Text Placeholder 1">
            <a:extLst>
              <a:ext uri="{FF2B5EF4-FFF2-40B4-BE49-F238E27FC236}">
                <a16:creationId xmlns:a16="http://schemas.microsoft.com/office/drawing/2014/main" id="{E49BC3C3-3D99-77F9-53CC-3D3BA64049AD}"/>
              </a:ext>
            </a:extLst>
          </p:cNvPr>
          <p:cNvSpPr txBox="1">
            <a:spLocks/>
          </p:cNvSpPr>
          <p:nvPr/>
        </p:nvSpPr>
        <p:spPr>
          <a:xfrm>
            <a:off x="380059" y="4989101"/>
            <a:ext cx="9029163" cy="400110"/>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a:t>16 July 2026</a:t>
            </a:r>
          </a:p>
        </p:txBody>
      </p:sp>
      <p:sp>
        <p:nvSpPr>
          <p:cNvPr id="8" name="Slide Number Placeholder 7">
            <a:extLst>
              <a:ext uri="{FF2B5EF4-FFF2-40B4-BE49-F238E27FC236}">
                <a16:creationId xmlns:a16="http://schemas.microsoft.com/office/drawing/2014/main" id="{08E862C7-6828-9378-9B80-1694C105A409}"/>
              </a:ext>
            </a:extLst>
          </p:cNvPr>
          <p:cNvSpPr>
            <a:spLocks noGrp="1"/>
          </p:cNvSpPr>
          <p:nvPr>
            <p:ph type="sldNum" sz="quarter" idx="12"/>
          </p:nvPr>
        </p:nvSpPr>
        <p:spPr/>
        <p:txBody>
          <a:bodyPr/>
          <a:lstStyle/>
          <a:p>
            <a:fld id="{330EA680-D336-4FF7-8B7A-9848BB0A1C32}" type="slidenum">
              <a:rPr lang="en-GB" smtClean="0"/>
              <a:t>1</a:t>
            </a:fld>
            <a:endParaRPr lang="en-GB"/>
          </a:p>
        </p:txBody>
      </p:sp>
      <p:sp>
        <p:nvSpPr>
          <p:cNvPr id="9" name="Text Placeholder 1">
            <a:extLst>
              <a:ext uri="{FF2B5EF4-FFF2-40B4-BE49-F238E27FC236}">
                <a16:creationId xmlns:a16="http://schemas.microsoft.com/office/drawing/2014/main" id="{0F2FF629-AC66-DD3E-838D-1F0F9098B358}"/>
              </a:ext>
            </a:extLst>
          </p:cNvPr>
          <p:cNvSpPr txBox="1">
            <a:spLocks/>
          </p:cNvSpPr>
          <p:nvPr/>
        </p:nvSpPr>
        <p:spPr>
          <a:xfrm>
            <a:off x="380060" y="1349672"/>
            <a:ext cx="11431879" cy="196849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600"/>
              </a:spcAft>
              <a:buNone/>
            </a:pPr>
            <a:r>
              <a:rPr lang="en-GB" sz="5400" b="1">
                <a:solidFill>
                  <a:schemeClr val="bg1"/>
                </a:solidFill>
                <a:latin typeface="Network Rail Sans" panose="02000000040000020004" pitchFamily="50" charset="0"/>
                <a:cs typeface="Arial" panose="020B0604020202020204" pitchFamily="34" charset="0"/>
              </a:rPr>
              <a:t>Defining disruption outside GBR’s control</a:t>
            </a:r>
          </a:p>
        </p:txBody>
      </p:sp>
    </p:spTree>
    <p:extLst>
      <p:ext uri="{BB962C8B-B14F-4D97-AF65-F5344CB8AC3E}">
        <p14:creationId xmlns:p14="http://schemas.microsoft.com/office/powerpoint/2010/main" val="2729743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19E5C96-6666-196A-36DC-97C52991070A}"/>
              </a:ext>
            </a:extLst>
          </p:cNvPr>
          <p:cNvGrpSpPr/>
          <p:nvPr/>
        </p:nvGrpSpPr>
        <p:grpSpPr>
          <a:xfrm>
            <a:off x="8188919" y="1733773"/>
            <a:ext cx="3346315" cy="3908510"/>
            <a:chOff x="8175064" y="1454285"/>
            <a:chExt cx="3346315" cy="3949429"/>
          </a:xfrm>
        </p:grpSpPr>
        <p:sp>
          <p:nvSpPr>
            <p:cNvPr id="31" name="Freeform: Shape 11">
              <a:extLst>
                <a:ext uri="{FF2B5EF4-FFF2-40B4-BE49-F238E27FC236}">
                  <a16:creationId xmlns:a16="http://schemas.microsoft.com/office/drawing/2014/main" id="{8646C039-6E99-11D9-1C56-528DA7E68199}"/>
                </a:ext>
              </a:extLst>
            </p:cNvPr>
            <p:cNvSpPr/>
            <p:nvPr/>
          </p:nvSpPr>
          <p:spPr>
            <a:xfrm>
              <a:off x="8175064" y="2490281"/>
              <a:ext cx="3079475" cy="2913433"/>
            </a:xfrm>
            <a:custGeom>
              <a:avLst/>
              <a:gdLst>
                <a:gd name="csX0" fmla="*/ 569739 w 3079475"/>
                <a:gd name="csY0" fmla="*/ 0 h 2689697"/>
                <a:gd name="csX1" fmla="*/ 3079475 w 3079475"/>
                <a:gd name="csY1" fmla="*/ 0 h 2689697"/>
                <a:gd name="csX2" fmla="*/ 2509736 w 3079475"/>
                <a:gd name="csY2" fmla="*/ 2689697 h 2689697"/>
                <a:gd name="csX3" fmla="*/ 0 w 3079475"/>
                <a:gd name="csY3" fmla="*/ 2689697 h 2689697"/>
                <a:gd name="csX0" fmla="*/ 569739 w 3079475"/>
                <a:gd name="csY0" fmla="*/ 0 h 2689697"/>
                <a:gd name="csX1" fmla="*/ 758758 w 3079475"/>
                <a:gd name="csY1" fmla="*/ 0 h 2689697"/>
                <a:gd name="csX2" fmla="*/ 3079475 w 3079475"/>
                <a:gd name="csY2" fmla="*/ 0 h 2689697"/>
                <a:gd name="csX3" fmla="*/ 2509736 w 3079475"/>
                <a:gd name="csY3" fmla="*/ 2689697 h 2689697"/>
                <a:gd name="csX4" fmla="*/ 0 w 3079475"/>
                <a:gd name="csY4" fmla="*/ 2689697 h 2689697"/>
                <a:gd name="csX5" fmla="*/ 569739 w 3079475"/>
                <a:gd name="csY5" fmla="*/ 0 h 2689697"/>
                <a:gd name="csX0" fmla="*/ 569739 w 3079475"/>
                <a:gd name="csY0" fmla="*/ 0 h 2689697"/>
                <a:gd name="csX1" fmla="*/ 758758 w 3079475"/>
                <a:gd name="csY1" fmla="*/ 0 h 2689697"/>
                <a:gd name="csX2" fmla="*/ 2928026 w 3079475"/>
                <a:gd name="csY2" fmla="*/ 0 h 2689697"/>
                <a:gd name="csX3" fmla="*/ 3079475 w 3079475"/>
                <a:gd name="csY3" fmla="*/ 0 h 2689697"/>
                <a:gd name="csX4" fmla="*/ 2509736 w 3079475"/>
                <a:gd name="csY4" fmla="*/ 2689697 h 2689697"/>
                <a:gd name="csX5" fmla="*/ 0 w 3079475"/>
                <a:gd name="csY5" fmla="*/ 2689697 h 2689697"/>
                <a:gd name="csX6" fmla="*/ 569739 w 3079475"/>
                <a:gd name="csY6" fmla="*/ 0 h 2689697"/>
                <a:gd name="csX0" fmla="*/ 569739 w 3079475"/>
                <a:gd name="csY0" fmla="*/ 223736 h 2913433"/>
                <a:gd name="csX1" fmla="*/ 758758 w 3079475"/>
                <a:gd name="csY1" fmla="*/ 223736 h 2913433"/>
                <a:gd name="csX2" fmla="*/ 2986392 w 3079475"/>
                <a:gd name="csY2" fmla="*/ 0 h 2913433"/>
                <a:gd name="csX3" fmla="*/ 3079475 w 3079475"/>
                <a:gd name="csY3" fmla="*/ 223736 h 2913433"/>
                <a:gd name="csX4" fmla="*/ 2509736 w 3079475"/>
                <a:gd name="csY4" fmla="*/ 2913433 h 2913433"/>
                <a:gd name="csX5" fmla="*/ 0 w 3079475"/>
                <a:gd name="csY5" fmla="*/ 2913433 h 2913433"/>
                <a:gd name="csX6" fmla="*/ 569739 w 3079475"/>
                <a:gd name="csY6" fmla="*/ 223736 h 2913433"/>
                <a:gd name="csX0" fmla="*/ 569739 w 3079475"/>
                <a:gd name="csY0" fmla="*/ 223736 h 2913433"/>
                <a:gd name="csX1" fmla="*/ 719848 w 3079475"/>
                <a:gd name="csY1" fmla="*/ 38911 h 2913433"/>
                <a:gd name="csX2" fmla="*/ 2986392 w 3079475"/>
                <a:gd name="csY2" fmla="*/ 0 h 2913433"/>
                <a:gd name="csX3" fmla="*/ 3079475 w 3079475"/>
                <a:gd name="csY3" fmla="*/ 223736 h 2913433"/>
                <a:gd name="csX4" fmla="*/ 2509736 w 3079475"/>
                <a:gd name="csY4" fmla="*/ 2913433 h 2913433"/>
                <a:gd name="csX5" fmla="*/ 0 w 3079475"/>
                <a:gd name="csY5" fmla="*/ 2913433 h 2913433"/>
                <a:gd name="csX6" fmla="*/ 569739 w 3079475"/>
                <a:gd name="csY6" fmla="*/ 223736 h 291343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79475" h="2913433">
                  <a:moveTo>
                    <a:pt x="569739" y="223736"/>
                  </a:moveTo>
                  <a:lnTo>
                    <a:pt x="719848" y="38911"/>
                  </a:lnTo>
                  <a:lnTo>
                    <a:pt x="2986392" y="0"/>
                  </a:lnTo>
                  <a:lnTo>
                    <a:pt x="3079475" y="223736"/>
                  </a:lnTo>
                  <a:lnTo>
                    <a:pt x="2509736" y="2913433"/>
                  </a:lnTo>
                  <a:lnTo>
                    <a:pt x="0" y="2913433"/>
                  </a:lnTo>
                  <a:lnTo>
                    <a:pt x="569739" y="223736"/>
                  </a:lnTo>
                  <a:close/>
                </a:path>
              </a:pathLst>
            </a:cu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2" name="Freeform: Shape 12">
              <a:extLst>
                <a:ext uri="{FF2B5EF4-FFF2-40B4-BE49-F238E27FC236}">
                  <a16:creationId xmlns:a16="http://schemas.microsoft.com/office/drawing/2014/main" id="{01573BEF-BE44-DA04-7223-91A9956C2B62}"/>
                </a:ext>
              </a:extLst>
            </p:cNvPr>
            <p:cNvSpPr/>
            <p:nvPr/>
          </p:nvSpPr>
          <p:spPr>
            <a:xfrm>
              <a:off x="8744803" y="1454285"/>
              <a:ext cx="2776576" cy="1259732"/>
            </a:xfrm>
            <a:custGeom>
              <a:avLst/>
              <a:gdLst>
                <a:gd name="csX0" fmla="*/ 266840 w 2776576"/>
                <a:gd name="csY0" fmla="*/ 0 h 1259732"/>
                <a:gd name="csX1" fmla="*/ 2776576 w 2776576"/>
                <a:gd name="csY1" fmla="*/ 0 h 1259732"/>
                <a:gd name="csX2" fmla="*/ 2509736 w 2776576"/>
                <a:gd name="csY2" fmla="*/ 1259732 h 1259732"/>
                <a:gd name="csX3" fmla="*/ 0 w 2776576"/>
                <a:gd name="csY3" fmla="*/ 1259732 h 1259732"/>
              </a:gdLst>
              <a:ahLst/>
              <a:cxnLst>
                <a:cxn ang="0">
                  <a:pos x="csX0" y="csY0"/>
                </a:cxn>
                <a:cxn ang="0">
                  <a:pos x="csX1" y="csY1"/>
                </a:cxn>
                <a:cxn ang="0">
                  <a:pos x="csX2" y="csY2"/>
                </a:cxn>
                <a:cxn ang="0">
                  <a:pos x="csX3" y="csY3"/>
                </a:cxn>
              </a:cxnLst>
              <a:rect l="l" t="t" r="r" b="b"/>
              <a:pathLst>
                <a:path w="2776576" h="1259732">
                  <a:moveTo>
                    <a:pt x="266840" y="0"/>
                  </a:moveTo>
                  <a:lnTo>
                    <a:pt x="2776576" y="0"/>
                  </a:lnTo>
                  <a:lnTo>
                    <a:pt x="2509736" y="1259732"/>
                  </a:lnTo>
                  <a:lnTo>
                    <a:pt x="0" y="1259732"/>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sp>
        <p:nvSpPr>
          <p:cNvPr id="3" name="Oval 2">
            <a:extLst>
              <a:ext uri="{FF2B5EF4-FFF2-40B4-BE49-F238E27FC236}">
                <a16:creationId xmlns:a16="http://schemas.microsoft.com/office/drawing/2014/main" id="{5BF88ACE-B51B-BF46-AE9C-FBBFB613681B}"/>
              </a:ext>
            </a:extLst>
          </p:cNvPr>
          <p:cNvSpPr/>
          <p:nvPr/>
        </p:nvSpPr>
        <p:spPr>
          <a:xfrm rot="720000" flipH="1">
            <a:off x="8317578" y="1709393"/>
            <a:ext cx="277460" cy="3965451"/>
          </a:xfrm>
          <a:prstGeom prst="ellipse">
            <a:avLst/>
          </a:prstGeom>
          <a:solidFill>
            <a:schemeClr val="tx1"/>
          </a:solidFill>
          <a:ln>
            <a:noFill/>
          </a:ln>
          <a:effectLst>
            <a:outerShdw blurRad="101600" dist="88900" algn="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4" name="Group 3">
            <a:extLst>
              <a:ext uri="{FF2B5EF4-FFF2-40B4-BE49-F238E27FC236}">
                <a16:creationId xmlns:a16="http://schemas.microsoft.com/office/drawing/2014/main" id="{0BCD54B4-4EB3-6E72-DBB7-90B3C4B537CF}"/>
              </a:ext>
            </a:extLst>
          </p:cNvPr>
          <p:cNvGrpSpPr/>
          <p:nvPr/>
        </p:nvGrpSpPr>
        <p:grpSpPr>
          <a:xfrm>
            <a:off x="5684715" y="1733774"/>
            <a:ext cx="3346315" cy="3908509"/>
            <a:chOff x="5670860" y="1454285"/>
            <a:chExt cx="3346315" cy="3949429"/>
          </a:xfrm>
          <a:solidFill>
            <a:schemeClr val="accent4"/>
          </a:solidFill>
        </p:grpSpPr>
        <p:sp>
          <p:nvSpPr>
            <p:cNvPr id="29" name="Freeform: Shape 15">
              <a:extLst>
                <a:ext uri="{FF2B5EF4-FFF2-40B4-BE49-F238E27FC236}">
                  <a16:creationId xmlns:a16="http://schemas.microsoft.com/office/drawing/2014/main" id="{A45EEC4E-A4A0-F456-B16A-654F6CBC9573}"/>
                </a:ext>
              </a:extLst>
            </p:cNvPr>
            <p:cNvSpPr/>
            <p:nvPr/>
          </p:nvSpPr>
          <p:spPr>
            <a:xfrm>
              <a:off x="5670860" y="2490281"/>
              <a:ext cx="3079475" cy="2913433"/>
            </a:xfrm>
            <a:custGeom>
              <a:avLst/>
              <a:gdLst>
                <a:gd name="csX0" fmla="*/ 569739 w 3079475"/>
                <a:gd name="csY0" fmla="*/ 0 h 2689697"/>
                <a:gd name="csX1" fmla="*/ 3079475 w 3079475"/>
                <a:gd name="csY1" fmla="*/ 0 h 2689697"/>
                <a:gd name="csX2" fmla="*/ 2509736 w 3079475"/>
                <a:gd name="csY2" fmla="*/ 2689697 h 2689697"/>
                <a:gd name="csX3" fmla="*/ 0 w 3079475"/>
                <a:gd name="csY3" fmla="*/ 2689697 h 2689697"/>
                <a:gd name="csX0" fmla="*/ 569739 w 3079475"/>
                <a:gd name="csY0" fmla="*/ 0 h 2689697"/>
                <a:gd name="csX1" fmla="*/ 758758 w 3079475"/>
                <a:gd name="csY1" fmla="*/ 0 h 2689697"/>
                <a:gd name="csX2" fmla="*/ 3079475 w 3079475"/>
                <a:gd name="csY2" fmla="*/ 0 h 2689697"/>
                <a:gd name="csX3" fmla="*/ 2509736 w 3079475"/>
                <a:gd name="csY3" fmla="*/ 2689697 h 2689697"/>
                <a:gd name="csX4" fmla="*/ 0 w 3079475"/>
                <a:gd name="csY4" fmla="*/ 2689697 h 2689697"/>
                <a:gd name="csX5" fmla="*/ 569739 w 3079475"/>
                <a:gd name="csY5" fmla="*/ 0 h 2689697"/>
                <a:gd name="csX0" fmla="*/ 569739 w 3079475"/>
                <a:gd name="csY0" fmla="*/ 0 h 2689697"/>
                <a:gd name="csX1" fmla="*/ 758758 w 3079475"/>
                <a:gd name="csY1" fmla="*/ 0 h 2689697"/>
                <a:gd name="csX2" fmla="*/ 2928026 w 3079475"/>
                <a:gd name="csY2" fmla="*/ 0 h 2689697"/>
                <a:gd name="csX3" fmla="*/ 3079475 w 3079475"/>
                <a:gd name="csY3" fmla="*/ 0 h 2689697"/>
                <a:gd name="csX4" fmla="*/ 2509736 w 3079475"/>
                <a:gd name="csY4" fmla="*/ 2689697 h 2689697"/>
                <a:gd name="csX5" fmla="*/ 0 w 3079475"/>
                <a:gd name="csY5" fmla="*/ 2689697 h 2689697"/>
                <a:gd name="csX6" fmla="*/ 569739 w 3079475"/>
                <a:gd name="csY6" fmla="*/ 0 h 2689697"/>
                <a:gd name="csX0" fmla="*/ 569739 w 3079475"/>
                <a:gd name="csY0" fmla="*/ 223736 h 2913433"/>
                <a:gd name="csX1" fmla="*/ 758758 w 3079475"/>
                <a:gd name="csY1" fmla="*/ 223736 h 2913433"/>
                <a:gd name="csX2" fmla="*/ 2986392 w 3079475"/>
                <a:gd name="csY2" fmla="*/ 0 h 2913433"/>
                <a:gd name="csX3" fmla="*/ 3079475 w 3079475"/>
                <a:gd name="csY3" fmla="*/ 223736 h 2913433"/>
                <a:gd name="csX4" fmla="*/ 2509736 w 3079475"/>
                <a:gd name="csY4" fmla="*/ 2913433 h 2913433"/>
                <a:gd name="csX5" fmla="*/ 0 w 3079475"/>
                <a:gd name="csY5" fmla="*/ 2913433 h 2913433"/>
                <a:gd name="csX6" fmla="*/ 569739 w 3079475"/>
                <a:gd name="csY6" fmla="*/ 223736 h 2913433"/>
                <a:gd name="csX0" fmla="*/ 569739 w 3079475"/>
                <a:gd name="csY0" fmla="*/ 223736 h 2913433"/>
                <a:gd name="csX1" fmla="*/ 719848 w 3079475"/>
                <a:gd name="csY1" fmla="*/ 38911 h 2913433"/>
                <a:gd name="csX2" fmla="*/ 2986392 w 3079475"/>
                <a:gd name="csY2" fmla="*/ 0 h 2913433"/>
                <a:gd name="csX3" fmla="*/ 3079475 w 3079475"/>
                <a:gd name="csY3" fmla="*/ 223736 h 2913433"/>
                <a:gd name="csX4" fmla="*/ 2509736 w 3079475"/>
                <a:gd name="csY4" fmla="*/ 2913433 h 2913433"/>
                <a:gd name="csX5" fmla="*/ 0 w 3079475"/>
                <a:gd name="csY5" fmla="*/ 2913433 h 2913433"/>
                <a:gd name="csX6" fmla="*/ 569739 w 3079475"/>
                <a:gd name="csY6" fmla="*/ 223736 h 291343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79475" h="2913433">
                  <a:moveTo>
                    <a:pt x="569739" y="223736"/>
                  </a:moveTo>
                  <a:lnTo>
                    <a:pt x="719848" y="38911"/>
                  </a:lnTo>
                  <a:lnTo>
                    <a:pt x="2986392" y="0"/>
                  </a:lnTo>
                  <a:lnTo>
                    <a:pt x="3079475" y="223736"/>
                  </a:lnTo>
                  <a:lnTo>
                    <a:pt x="2509736" y="2913433"/>
                  </a:lnTo>
                  <a:lnTo>
                    <a:pt x="0" y="2913433"/>
                  </a:lnTo>
                  <a:lnTo>
                    <a:pt x="569739" y="223736"/>
                  </a:lnTo>
                  <a:close/>
                </a:path>
              </a:pathLst>
            </a:custGeom>
            <a:grp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0" name="Freeform: Shape 16">
              <a:extLst>
                <a:ext uri="{FF2B5EF4-FFF2-40B4-BE49-F238E27FC236}">
                  <a16:creationId xmlns:a16="http://schemas.microsoft.com/office/drawing/2014/main" id="{C335422B-E721-465C-4D9A-E6B70DAEFB0E}"/>
                </a:ext>
              </a:extLst>
            </p:cNvPr>
            <p:cNvSpPr/>
            <p:nvPr/>
          </p:nvSpPr>
          <p:spPr>
            <a:xfrm>
              <a:off x="6240599" y="1454285"/>
              <a:ext cx="2776576" cy="1259732"/>
            </a:xfrm>
            <a:custGeom>
              <a:avLst/>
              <a:gdLst>
                <a:gd name="csX0" fmla="*/ 266840 w 2776576"/>
                <a:gd name="csY0" fmla="*/ 0 h 1259732"/>
                <a:gd name="csX1" fmla="*/ 2776576 w 2776576"/>
                <a:gd name="csY1" fmla="*/ 0 h 1259732"/>
                <a:gd name="csX2" fmla="*/ 2509736 w 2776576"/>
                <a:gd name="csY2" fmla="*/ 1259732 h 1259732"/>
                <a:gd name="csX3" fmla="*/ 0 w 2776576"/>
                <a:gd name="csY3" fmla="*/ 1259732 h 1259732"/>
              </a:gdLst>
              <a:ahLst/>
              <a:cxnLst>
                <a:cxn ang="0">
                  <a:pos x="csX0" y="csY0"/>
                </a:cxn>
                <a:cxn ang="0">
                  <a:pos x="csX1" y="csY1"/>
                </a:cxn>
                <a:cxn ang="0">
                  <a:pos x="csX2" y="csY2"/>
                </a:cxn>
                <a:cxn ang="0">
                  <a:pos x="csX3" y="csY3"/>
                </a:cxn>
              </a:cxnLst>
              <a:rect l="l" t="t" r="r" b="b"/>
              <a:pathLst>
                <a:path w="2776576" h="1259732">
                  <a:moveTo>
                    <a:pt x="266840" y="0"/>
                  </a:moveTo>
                  <a:lnTo>
                    <a:pt x="2776576" y="0"/>
                  </a:lnTo>
                  <a:lnTo>
                    <a:pt x="2509736" y="1259732"/>
                  </a:lnTo>
                  <a:lnTo>
                    <a:pt x="0" y="1259732"/>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sp>
        <p:nvSpPr>
          <p:cNvPr id="5" name="Oval 4">
            <a:extLst>
              <a:ext uri="{FF2B5EF4-FFF2-40B4-BE49-F238E27FC236}">
                <a16:creationId xmlns:a16="http://schemas.microsoft.com/office/drawing/2014/main" id="{6CE358C6-C789-6A7E-C552-662A5A255FC0}"/>
              </a:ext>
            </a:extLst>
          </p:cNvPr>
          <p:cNvSpPr/>
          <p:nvPr/>
        </p:nvSpPr>
        <p:spPr>
          <a:xfrm rot="720000" flipH="1">
            <a:off x="5813374" y="1709393"/>
            <a:ext cx="277460" cy="3965451"/>
          </a:xfrm>
          <a:prstGeom prst="ellipse">
            <a:avLst/>
          </a:prstGeom>
          <a:solidFill>
            <a:schemeClr val="tx1"/>
          </a:solidFill>
          <a:ln>
            <a:noFill/>
          </a:ln>
          <a:effectLst>
            <a:outerShdw blurRad="101600" dist="88900" algn="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6" name="Group 5">
            <a:extLst>
              <a:ext uri="{FF2B5EF4-FFF2-40B4-BE49-F238E27FC236}">
                <a16:creationId xmlns:a16="http://schemas.microsoft.com/office/drawing/2014/main" id="{C43F833A-7AA5-2491-F933-5AB7E1C6B18A}"/>
              </a:ext>
            </a:extLst>
          </p:cNvPr>
          <p:cNvGrpSpPr/>
          <p:nvPr/>
        </p:nvGrpSpPr>
        <p:grpSpPr>
          <a:xfrm>
            <a:off x="3188681" y="1733773"/>
            <a:ext cx="3346315" cy="3908510"/>
            <a:chOff x="3174826" y="1454285"/>
            <a:chExt cx="3346315" cy="3949429"/>
          </a:xfrm>
        </p:grpSpPr>
        <p:sp>
          <p:nvSpPr>
            <p:cNvPr id="27" name="Freeform: Shape 19">
              <a:extLst>
                <a:ext uri="{FF2B5EF4-FFF2-40B4-BE49-F238E27FC236}">
                  <a16:creationId xmlns:a16="http://schemas.microsoft.com/office/drawing/2014/main" id="{F387F8F8-4D07-3073-D468-30BF3205C5B4}"/>
                </a:ext>
              </a:extLst>
            </p:cNvPr>
            <p:cNvSpPr/>
            <p:nvPr/>
          </p:nvSpPr>
          <p:spPr>
            <a:xfrm>
              <a:off x="3174826" y="2490281"/>
              <a:ext cx="3079475" cy="2913433"/>
            </a:xfrm>
            <a:custGeom>
              <a:avLst/>
              <a:gdLst>
                <a:gd name="csX0" fmla="*/ 569739 w 3079475"/>
                <a:gd name="csY0" fmla="*/ 0 h 2689697"/>
                <a:gd name="csX1" fmla="*/ 3079475 w 3079475"/>
                <a:gd name="csY1" fmla="*/ 0 h 2689697"/>
                <a:gd name="csX2" fmla="*/ 2509736 w 3079475"/>
                <a:gd name="csY2" fmla="*/ 2689697 h 2689697"/>
                <a:gd name="csX3" fmla="*/ 0 w 3079475"/>
                <a:gd name="csY3" fmla="*/ 2689697 h 2689697"/>
                <a:gd name="csX0" fmla="*/ 569739 w 3079475"/>
                <a:gd name="csY0" fmla="*/ 0 h 2689697"/>
                <a:gd name="csX1" fmla="*/ 758758 w 3079475"/>
                <a:gd name="csY1" fmla="*/ 0 h 2689697"/>
                <a:gd name="csX2" fmla="*/ 3079475 w 3079475"/>
                <a:gd name="csY2" fmla="*/ 0 h 2689697"/>
                <a:gd name="csX3" fmla="*/ 2509736 w 3079475"/>
                <a:gd name="csY3" fmla="*/ 2689697 h 2689697"/>
                <a:gd name="csX4" fmla="*/ 0 w 3079475"/>
                <a:gd name="csY4" fmla="*/ 2689697 h 2689697"/>
                <a:gd name="csX5" fmla="*/ 569739 w 3079475"/>
                <a:gd name="csY5" fmla="*/ 0 h 2689697"/>
                <a:gd name="csX0" fmla="*/ 569739 w 3079475"/>
                <a:gd name="csY0" fmla="*/ 0 h 2689697"/>
                <a:gd name="csX1" fmla="*/ 758758 w 3079475"/>
                <a:gd name="csY1" fmla="*/ 0 h 2689697"/>
                <a:gd name="csX2" fmla="*/ 2928026 w 3079475"/>
                <a:gd name="csY2" fmla="*/ 0 h 2689697"/>
                <a:gd name="csX3" fmla="*/ 3079475 w 3079475"/>
                <a:gd name="csY3" fmla="*/ 0 h 2689697"/>
                <a:gd name="csX4" fmla="*/ 2509736 w 3079475"/>
                <a:gd name="csY4" fmla="*/ 2689697 h 2689697"/>
                <a:gd name="csX5" fmla="*/ 0 w 3079475"/>
                <a:gd name="csY5" fmla="*/ 2689697 h 2689697"/>
                <a:gd name="csX6" fmla="*/ 569739 w 3079475"/>
                <a:gd name="csY6" fmla="*/ 0 h 2689697"/>
                <a:gd name="csX0" fmla="*/ 569739 w 3079475"/>
                <a:gd name="csY0" fmla="*/ 223736 h 2913433"/>
                <a:gd name="csX1" fmla="*/ 758758 w 3079475"/>
                <a:gd name="csY1" fmla="*/ 223736 h 2913433"/>
                <a:gd name="csX2" fmla="*/ 2986392 w 3079475"/>
                <a:gd name="csY2" fmla="*/ 0 h 2913433"/>
                <a:gd name="csX3" fmla="*/ 3079475 w 3079475"/>
                <a:gd name="csY3" fmla="*/ 223736 h 2913433"/>
                <a:gd name="csX4" fmla="*/ 2509736 w 3079475"/>
                <a:gd name="csY4" fmla="*/ 2913433 h 2913433"/>
                <a:gd name="csX5" fmla="*/ 0 w 3079475"/>
                <a:gd name="csY5" fmla="*/ 2913433 h 2913433"/>
                <a:gd name="csX6" fmla="*/ 569739 w 3079475"/>
                <a:gd name="csY6" fmla="*/ 223736 h 2913433"/>
                <a:gd name="csX0" fmla="*/ 569739 w 3079475"/>
                <a:gd name="csY0" fmla="*/ 223736 h 2913433"/>
                <a:gd name="csX1" fmla="*/ 719848 w 3079475"/>
                <a:gd name="csY1" fmla="*/ 38911 h 2913433"/>
                <a:gd name="csX2" fmla="*/ 2986392 w 3079475"/>
                <a:gd name="csY2" fmla="*/ 0 h 2913433"/>
                <a:gd name="csX3" fmla="*/ 3079475 w 3079475"/>
                <a:gd name="csY3" fmla="*/ 223736 h 2913433"/>
                <a:gd name="csX4" fmla="*/ 2509736 w 3079475"/>
                <a:gd name="csY4" fmla="*/ 2913433 h 2913433"/>
                <a:gd name="csX5" fmla="*/ 0 w 3079475"/>
                <a:gd name="csY5" fmla="*/ 2913433 h 2913433"/>
                <a:gd name="csX6" fmla="*/ 569739 w 3079475"/>
                <a:gd name="csY6" fmla="*/ 223736 h 291343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79475" h="2913433">
                  <a:moveTo>
                    <a:pt x="569739" y="223736"/>
                  </a:moveTo>
                  <a:lnTo>
                    <a:pt x="719848" y="38911"/>
                  </a:lnTo>
                  <a:lnTo>
                    <a:pt x="2986392" y="0"/>
                  </a:lnTo>
                  <a:lnTo>
                    <a:pt x="3079475" y="223736"/>
                  </a:lnTo>
                  <a:lnTo>
                    <a:pt x="2509736" y="2913433"/>
                  </a:lnTo>
                  <a:lnTo>
                    <a:pt x="0" y="2913433"/>
                  </a:lnTo>
                  <a:lnTo>
                    <a:pt x="569739" y="223736"/>
                  </a:ln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u="sng"/>
            </a:p>
          </p:txBody>
        </p:sp>
        <p:sp>
          <p:nvSpPr>
            <p:cNvPr id="28" name="Freeform: Shape 20">
              <a:extLst>
                <a:ext uri="{FF2B5EF4-FFF2-40B4-BE49-F238E27FC236}">
                  <a16:creationId xmlns:a16="http://schemas.microsoft.com/office/drawing/2014/main" id="{2CCBD37E-8400-01A3-E625-4AA38A76AD40}"/>
                </a:ext>
              </a:extLst>
            </p:cNvPr>
            <p:cNvSpPr/>
            <p:nvPr/>
          </p:nvSpPr>
          <p:spPr>
            <a:xfrm>
              <a:off x="3744565" y="1454285"/>
              <a:ext cx="2776576" cy="1259732"/>
            </a:xfrm>
            <a:custGeom>
              <a:avLst/>
              <a:gdLst>
                <a:gd name="csX0" fmla="*/ 266840 w 2776576"/>
                <a:gd name="csY0" fmla="*/ 0 h 1259732"/>
                <a:gd name="csX1" fmla="*/ 2776576 w 2776576"/>
                <a:gd name="csY1" fmla="*/ 0 h 1259732"/>
                <a:gd name="csX2" fmla="*/ 2509736 w 2776576"/>
                <a:gd name="csY2" fmla="*/ 1259732 h 1259732"/>
                <a:gd name="csX3" fmla="*/ 0 w 2776576"/>
                <a:gd name="csY3" fmla="*/ 1259732 h 1259732"/>
              </a:gdLst>
              <a:ahLst/>
              <a:cxnLst>
                <a:cxn ang="0">
                  <a:pos x="csX0" y="csY0"/>
                </a:cxn>
                <a:cxn ang="0">
                  <a:pos x="csX1" y="csY1"/>
                </a:cxn>
                <a:cxn ang="0">
                  <a:pos x="csX2" y="csY2"/>
                </a:cxn>
                <a:cxn ang="0">
                  <a:pos x="csX3" y="csY3"/>
                </a:cxn>
              </a:cxnLst>
              <a:rect l="l" t="t" r="r" b="b"/>
              <a:pathLst>
                <a:path w="2776576" h="1259732">
                  <a:moveTo>
                    <a:pt x="266840" y="0"/>
                  </a:moveTo>
                  <a:lnTo>
                    <a:pt x="2776576" y="0"/>
                  </a:lnTo>
                  <a:lnTo>
                    <a:pt x="2509736" y="1259732"/>
                  </a:lnTo>
                  <a:lnTo>
                    <a:pt x="0" y="1259732"/>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u="sng"/>
            </a:p>
          </p:txBody>
        </p:sp>
      </p:grpSp>
      <p:sp>
        <p:nvSpPr>
          <p:cNvPr id="7" name="Oval 6">
            <a:extLst>
              <a:ext uri="{FF2B5EF4-FFF2-40B4-BE49-F238E27FC236}">
                <a16:creationId xmlns:a16="http://schemas.microsoft.com/office/drawing/2014/main" id="{7205899F-7385-3F9D-DEB4-9875E2254E4A}"/>
              </a:ext>
            </a:extLst>
          </p:cNvPr>
          <p:cNvSpPr/>
          <p:nvPr/>
        </p:nvSpPr>
        <p:spPr>
          <a:xfrm rot="720000" flipH="1">
            <a:off x="3317340" y="1709393"/>
            <a:ext cx="277460" cy="3965451"/>
          </a:xfrm>
          <a:prstGeom prst="ellipse">
            <a:avLst/>
          </a:prstGeom>
          <a:solidFill>
            <a:schemeClr val="tx1"/>
          </a:solidFill>
          <a:ln>
            <a:noFill/>
          </a:ln>
          <a:effectLst>
            <a:outerShdw blurRad="101600" dist="88900" algn="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8" name="Group 7">
            <a:extLst>
              <a:ext uri="{FF2B5EF4-FFF2-40B4-BE49-F238E27FC236}">
                <a16:creationId xmlns:a16="http://schemas.microsoft.com/office/drawing/2014/main" id="{209233C6-D5AE-F163-7CB2-5335D2BBDEEF}"/>
              </a:ext>
            </a:extLst>
          </p:cNvPr>
          <p:cNvGrpSpPr/>
          <p:nvPr/>
        </p:nvGrpSpPr>
        <p:grpSpPr>
          <a:xfrm>
            <a:off x="684477" y="1733774"/>
            <a:ext cx="3346315" cy="3908510"/>
            <a:chOff x="670622" y="1454285"/>
            <a:chExt cx="3346315" cy="3949429"/>
          </a:xfrm>
        </p:grpSpPr>
        <p:sp>
          <p:nvSpPr>
            <p:cNvPr id="25" name="Freeform: Shape 29">
              <a:extLst>
                <a:ext uri="{FF2B5EF4-FFF2-40B4-BE49-F238E27FC236}">
                  <a16:creationId xmlns:a16="http://schemas.microsoft.com/office/drawing/2014/main" id="{8965B795-2989-BA58-8C9D-378EC459411B}"/>
                </a:ext>
              </a:extLst>
            </p:cNvPr>
            <p:cNvSpPr/>
            <p:nvPr/>
          </p:nvSpPr>
          <p:spPr>
            <a:xfrm>
              <a:off x="670622" y="2490281"/>
              <a:ext cx="3079475" cy="2913433"/>
            </a:xfrm>
            <a:custGeom>
              <a:avLst/>
              <a:gdLst>
                <a:gd name="csX0" fmla="*/ 569739 w 3079475"/>
                <a:gd name="csY0" fmla="*/ 0 h 2689697"/>
                <a:gd name="csX1" fmla="*/ 3079475 w 3079475"/>
                <a:gd name="csY1" fmla="*/ 0 h 2689697"/>
                <a:gd name="csX2" fmla="*/ 2509736 w 3079475"/>
                <a:gd name="csY2" fmla="*/ 2689697 h 2689697"/>
                <a:gd name="csX3" fmla="*/ 0 w 3079475"/>
                <a:gd name="csY3" fmla="*/ 2689697 h 2689697"/>
                <a:gd name="csX0" fmla="*/ 569739 w 3079475"/>
                <a:gd name="csY0" fmla="*/ 0 h 2689697"/>
                <a:gd name="csX1" fmla="*/ 758758 w 3079475"/>
                <a:gd name="csY1" fmla="*/ 0 h 2689697"/>
                <a:gd name="csX2" fmla="*/ 3079475 w 3079475"/>
                <a:gd name="csY2" fmla="*/ 0 h 2689697"/>
                <a:gd name="csX3" fmla="*/ 2509736 w 3079475"/>
                <a:gd name="csY3" fmla="*/ 2689697 h 2689697"/>
                <a:gd name="csX4" fmla="*/ 0 w 3079475"/>
                <a:gd name="csY4" fmla="*/ 2689697 h 2689697"/>
                <a:gd name="csX5" fmla="*/ 569739 w 3079475"/>
                <a:gd name="csY5" fmla="*/ 0 h 2689697"/>
                <a:gd name="csX0" fmla="*/ 569739 w 3079475"/>
                <a:gd name="csY0" fmla="*/ 0 h 2689697"/>
                <a:gd name="csX1" fmla="*/ 758758 w 3079475"/>
                <a:gd name="csY1" fmla="*/ 0 h 2689697"/>
                <a:gd name="csX2" fmla="*/ 2928026 w 3079475"/>
                <a:gd name="csY2" fmla="*/ 0 h 2689697"/>
                <a:gd name="csX3" fmla="*/ 3079475 w 3079475"/>
                <a:gd name="csY3" fmla="*/ 0 h 2689697"/>
                <a:gd name="csX4" fmla="*/ 2509736 w 3079475"/>
                <a:gd name="csY4" fmla="*/ 2689697 h 2689697"/>
                <a:gd name="csX5" fmla="*/ 0 w 3079475"/>
                <a:gd name="csY5" fmla="*/ 2689697 h 2689697"/>
                <a:gd name="csX6" fmla="*/ 569739 w 3079475"/>
                <a:gd name="csY6" fmla="*/ 0 h 2689697"/>
                <a:gd name="csX0" fmla="*/ 569739 w 3079475"/>
                <a:gd name="csY0" fmla="*/ 223736 h 2913433"/>
                <a:gd name="csX1" fmla="*/ 758758 w 3079475"/>
                <a:gd name="csY1" fmla="*/ 223736 h 2913433"/>
                <a:gd name="csX2" fmla="*/ 2986392 w 3079475"/>
                <a:gd name="csY2" fmla="*/ 0 h 2913433"/>
                <a:gd name="csX3" fmla="*/ 3079475 w 3079475"/>
                <a:gd name="csY3" fmla="*/ 223736 h 2913433"/>
                <a:gd name="csX4" fmla="*/ 2509736 w 3079475"/>
                <a:gd name="csY4" fmla="*/ 2913433 h 2913433"/>
                <a:gd name="csX5" fmla="*/ 0 w 3079475"/>
                <a:gd name="csY5" fmla="*/ 2913433 h 2913433"/>
                <a:gd name="csX6" fmla="*/ 569739 w 3079475"/>
                <a:gd name="csY6" fmla="*/ 223736 h 2913433"/>
                <a:gd name="csX0" fmla="*/ 569739 w 3079475"/>
                <a:gd name="csY0" fmla="*/ 223736 h 2913433"/>
                <a:gd name="csX1" fmla="*/ 719848 w 3079475"/>
                <a:gd name="csY1" fmla="*/ 38911 h 2913433"/>
                <a:gd name="csX2" fmla="*/ 2986392 w 3079475"/>
                <a:gd name="csY2" fmla="*/ 0 h 2913433"/>
                <a:gd name="csX3" fmla="*/ 3079475 w 3079475"/>
                <a:gd name="csY3" fmla="*/ 223736 h 2913433"/>
                <a:gd name="csX4" fmla="*/ 2509736 w 3079475"/>
                <a:gd name="csY4" fmla="*/ 2913433 h 2913433"/>
                <a:gd name="csX5" fmla="*/ 0 w 3079475"/>
                <a:gd name="csY5" fmla="*/ 2913433 h 2913433"/>
                <a:gd name="csX6" fmla="*/ 569739 w 3079475"/>
                <a:gd name="csY6" fmla="*/ 223736 h 291343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79475" h="2913433">
                  <a:moveTo>
                    <a:pt x="569739" y="223736"/>
                  </a:moveTo>
                  <a:lnTo>
                    <a:pt x="719848" y="38911"/>
                  </a:lnTo>
                  <a:lnTo>
                    <a:pt x="2986392" y="0"/>
                  </a:lnTo>
                  <a:lnTo>
                    <a:pt x="3079475" y="223736"/>
                  </a:lnTo>
                  <a:lnTo>
                    <a:pt x="2509736" y="2913433"/>
                  </a:lnTo>
                  <a:lnTo>
                    <a:pt x="0" y="2913433"/>
                  </a:lnTo>
                  <a:lnTo>
                    <a:pt x="569739" y="223736"/>
                  </a:ln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6" name="Freeform: Shape 30">
              <a:extLst>
                <a:ext uri="{FF2B5EF4-FFF2-40B4-BE49-F238E27FC236}">
                  <a16:creationId xmlns:a16="http://schemas.microsoft.com/office/drawing/2014/main" id="{4A34AE14-B8DE-3DB0-F3D8-22FBE98F09FC}"/>
                </a:ext>
              </a:extLst>
            </p:cNvPr>
            <p:cNvSpPr/>
            <p:nvPr/>
          </p:nvSpPr>
          <p:spPr>
            <a:xfrm>
              <a:off x="1240361" y="1454285"/>
              <a:ext cx="2776576" cy="1259732"/>
            </a:xfrm>
            <a:custGeom>
              <a:avLst/>
              <a:gdLst>
                <a:gd name="csX0" fmla="*/ 266840 w 2776576"/>
                <a:gd name="csY0" fmla="*/ 0 h 1259732"/>
                <a:gd name="csX1" fmla="*/ 2776576 w 2776576"/>
                <a:gd name="csY1" fmla="*/ 0 h 1259732"/>
                <a:gd name="csX2" fmla="*/ 2509736 w 2776576"/>
                <a:gd name="csY2" fmla="*/ 1259732 h 1259732"/>
                <a:gd name="csX3" fmla="*/ 0 w 2776576"/>
                <a:gd name="csY3" fmla="*/ 1259732 h 1259732"/>
              </a:gdLst>
              <a:ahLst/>
              <a:cxnLst>
                <a:cxn ang="0">
                  <a:pos x="csX0" y="csY0"/>
                </a:cxn>
                <a:cxn ang="0">
                  <a:pos x="csX1" y="csY1"/>
                </a:cxn>
                <a:cxn ang="0">
                  <a:pos x="csX2" y="csY2"/>
                </a:cxn>
                <a:cxn ang="0">
                  <a:pos x="csX3" y="csY3"/>
                </a:cxn>
              </a:cxnLst>
              <a:rect l="l" t="t" r="r" b="b"/>
              <a:pathLst>
                <a:path w="2776576" h="1259732">
                  <a:moveTo>
                    <a:pt x="266840" y="0"/>
                  </a:moveTo>
                  <a:lnTo>
                    <a:pt x="2776576" y="0"/>
                  </a:lnTo>
                  <a:lnTo>
                    <a:pt x="2509736" y="1259732"/>
                  </a:lnTo>
                  <a:lnTo>
                    <a:pt x="0" y="1259732"/>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grpSp>
        <p:nvGrpSpPr>
          <p:cNvPr id="9" name="Group 8">
            <a:extLst>
              <a:ext uri="{FF2B5EF4-FFF2-40B4-BE49-F238E27FC236}">
                <a16:creationId xmlns:a16="http://schemas.microsoft.com/office/drawing/2014/main" id="{FD7866D4-0593-97B7-657F-2ABD80B8A103}"/>
              </a:ext>
            </a:extLst>
          </p:cNvPr>
          <p:cNvGrpSpPr/>
          <p:nvPr/>
        </p:nvGrpSpPr>
        <p:grpSpPr>
          <a:xfrm>
            <a:off x="1214522" y="3091559"/>
            <a:ext cx="2166344" cy="1356837"/>
            <a:chOff x="332936" y="2757449"/>
            <a:chExt cx="2926080" cy="1356837"/>
          </a:xfrm>
        </p:grpSpPr>
        <p:sp>
          <p:nvSpPr>
            <p:cNvPr id="23" name="TextBox 34">
              <a:extLst>
                <a:ext uri="{FF2B5EF4-FFF2-40B4-BE49-F238E27FC236}">
                  <a16:creationId xmlns:a16="http://schemas.microsoft.com/office/drawing/2014/main" id="{87D3531C-2FF2-1CF0-68AE-9406C9647009}"/>
                </a:ext>
              </a:extLst>
            </p:cNvPr>
            <p:cNvSpPr txBox="1"/>
            <p:nvPr/>
          </p:nvSpPr>
          <p:spPr>
            <a:xfrm>
              <a:off x="332936" y="2757449"/>
              <a:ext cx="2926080" cy="651460"/>
            </a:xfrm>
            <a:prstGeom prst="rect">
              <a:avLst/>
            </a:prstGeom>
            <a:noFill/>
          </p:spPr>
          <p:txBody>
            <a:bodyPr wrap="square" lIns="0" rIns="0" rtlCol="0" anchor="b">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900"/>
                </a:spcBef>
                <a:spcAft>
                  <a:spcPts val="50"/>
                </a:spcAft>
                <a:buNone/>
              </a:pPr>
              <a:r>
                <a:rPr lang="en-GB" sz="1400" b="1">
                  <a:solidFill>
                    <a:schemeClr val="bg1"/>
                  </a:solidFill>
                  <a:latin typeface="Network Rail Sans" panose="02000000040000020004" pitchFamily="2" charset="0"/>
                </a:rPr>
                <a:t>Natural Disasters </a:t>
              </a:r>
            </a:p>
            <a:p>
              <a:pPr algn="ctr">
                <a:spcBef>
                  <a:spcPts val="900"/>
                </a:spcBef>
                <a:spcAft>
                  <a:spcPts val="50"/>
                </a:spcAft>
                <a:buNone/>
              </a:pPr>
              <a:r>
                <a:rPr lang="en-GB" sz="1400" b="1">
                  <a:solidFill>
                    <a:schemeClr val="bg1"/>
                  </a:solidFill>
                  <a:latin typeface="Network Rail Sans" panose="02000000040000020004" pitchFamily="2" charset="0"/>
                </a:rPr>
                <a:t>("Acts of God")</a:t>
              </a:r>
            </a:p>
          </p:txBody>
        </p:sp>
        <p:sp>
          <p:nvSpPr>
            <p:cNvPr id="24" name="TextBox 35">
              <a:extLst>
                <a:ext uri="{FF2B5EF4-FFF2-40B4-BE49-F238E27FC236}">
                  <a16:creationId xmlns:a16="http://schemas.microsoft.com/office/drawing/2014/main" id="{F0A77605-29D8-7256-3F8A-745AF04EB22B}"/>
                </a:ext>
              </a:extLst>
            </p:cNvPr>
            <p:cNvSpPr txBox="1"/>
            <p:nvPr/>
          </p:nvSpPr>
          <p:spPr>
            <a:xfrm>
              <a:off x="332936" y="3406400"/>
              <a:ext cx="2926080" cy="707886"/>
            </a:xfrm>
            <a:prstGeom prst="rect">
              <a:avLst/>
            </a:prstGeom>
            <a:noFill/>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900"/>
                </a:spcBef>
                <a:spcAft>
                  <a:spcPts val="50"/>
                </a:spcAft>
                <a:buNone/>
              </a:pPr>
              <a:r>
                <a:rPr lang="en-GB" sz="1000" b="1">
                  <a:solidFill>
                    <a:schemeClr val="bg1"/>
                  </a:solidFill>
                  <a:latin typeface="Network Rail Sans" panose="02000000040000020004" pitchFamily="2" charset="0"/>
                </a:rPr>
                <a:t>Extreme, uncontrollable environmental events such as: Lightning, floods, extreme wind / heat / rain and wildfires.</a:t>
              </a:r>
            </a:p>
          </p:txBody>
        </p:sp>
      </p:grpSp>
      <p:grpSp>
        <p:nvGrpSpPr>
          <p:cNvPr id="10" name="Group 9">
            <a:extLst>
              <a:ext uri="{FF2B5EF4-FFF2-40B4-BE49-F238E27FC236}">
                <a16:creationId xmlns:a16="http://schemas.microsoft.com/office/drawing/2014/main" id="{172F720E-9799-76D4-9BF0-F16345FEAF71}"/>
              </a:ext>
            </a:extLst>
          </p:cNvPr>
          <p:cNvGrpSpPr/>
          <p:nvPr/>
        </p:nvGrpSpPr>
        <p:grpSpPr>
          <a:xfrm>
            <a:off x="3708855" y="3190608"/>
            <a:ext cx="2230513" cy="1403625"/>
            <a:chOff x="332936" y="2885689"/>
            <a:chExt cx="2926080" cy="1403625"/>
          </a:xfrm>
        </p:grpSpPr>
        <p:sp>
          <p:nvSpPr>
            <p:cNvPr id="21" name="TextBox 37">
              <a:extLst>
                <a:ext uri="{FF2B5EF4-FFF2-40B4-BE49-F238E27FC236}">
                  <a16:creationId xmlns:a16="http://schemas.microsoft.com/office/drawing/2014/main" id="{6C78F20F-FA0C-FEDB-B307-901D5AB122B6}"/>
                </a:ext>
              </a:extLst>
            </p:cNvPr>
            <p:cNvSpPr txBox="1"/>
            <p:nvPr/>
          </p:nvSpPr>
          <p:spPr>
            <a:xfrm>
              <a:off x="332936" y="2885689"/>
              <a:ext cx="2926080" cy="523220"/>
            </a:xfrm>
            <a:prstGeom prst="rect">
              <a:avLst/>
            </a:prstGeom>
            <a:noFill/>
          </p:spPr>
          <p:txBody>
            <a:bodyPr wrap="square" lIns="0" rIns="0" rtlCol="0" anchor="b">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900"/>
                </a:spcBef>
                <a:spcAft>
                  <a:spcPts val="50"/>
                </a:spcAft>
              </a:pPr>
              <a:r>
                <a:rPr lang="en-GB" sz="1400" b="1">
                  <a:solidFill>
                    <a:schemeClr val="bg1"/>
                  </a:solidFill>
                  <a:latin typeface="Network Rail Sans" panose="02000000040000020004" pitchFamily="2" charset="0"/>
                </a:rPr>
                <a:t>Government Actions &amp; Regulations</a:t>
              </a:r>
            </a:p>
          </p:txBody>
        </p:sp>
        <p:sp>
          <p:nvSpPr>
            <p:cNvPr id="22" name="TextBox 38">
              <a:extLst>
                <a:ext uri="{FF2B5EF4-FFF2-40B4-BE49-F238E27FC236}">
                  <a16:creationId xmlns:a16="http://schemas.microsoft.com/office/drawing/2014/main" id="{62569680-9DB4-15E6-ECC8-CCBC823774C8}"/>
                </a:ext>
              </a:extLst>
            </p:cNvPr>
            <p:cNvSpPr txBox="1"/>
            <p:nvPr/>
          </p:nvSpPr>
          <p:spPr>
            <a:xfrm>
              <a:off x="397956" y="3427540"/>
              <a:ext cx="2789829" cy="861774"/>
            </a:xfrm>
            <a:prstGeom prst="rect">
              <a:avLst/>
            </a:prstGeom>
            <a:noFill/>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900"/>
                </a:spcBef>
                <a:spcAft>
                  <a:spcPts val="50"/>
                </a:spcAft>
                <a:buNone/>
              </a:pPr>
              <a:r>
                <a:rPr lang="en-GB" sz="1000" b="1">
                  <a:solidFill>
                    <a:schemeClr val="bg1"/>
                  </a:solidFill>
                  <a:latin typeface="Network Rail Sans" panose="02000000040000020004" pitchFamily="2" charset="0"/>
                </a:rPr>
                <a:t>Official, binding actions by local or national authorities such as: Government lockdowns, wartime embargoes, trade sanctions, or unexpected border closures.</a:t>
              </a:r>
            </a:p>
          </p:txBody>
        </p:sp>
      </p:grpSp>
      <p:grpSp>
        <p:nvGrpSpPr>
          <p:cNvPr id="11" name="Group 10">
            <a:extLst>
              <a:ext uri="{FF2B5EF4-FFF2-40B4-BE49-F238E27FC236}">
                <a16:creationId xmlns:a16="http://schemas.microsoft.com/office/drawing/2014/main" id="{91878A41-8F8C-02B8-1FA8-1607682F1C7D}"/>
              </a:ext>
            </a:extLst>
          </p:cNvPr>
          <p:cNvGrpSpPr/>
          <p:nvPr/>
        </p:nvGrpSpPr>
        <p:grpSpPr>
          <a:xfrm>
            <a:off x="6280464" y="3185871"/>
            <a:ext cx="2044370" cy="1654592"/>
            <a:chOff x="368096" y="2828705"/>
            <a:chExt cx="3092321" cy="1654592"/>
          </a:xfrm>
        </p:grpSpPr>
        <p:sp>
          <p:nvSpPr>
            <p:cNvPr id="19" name="TextBox 46">
              <a:extLst>
                <a:ext uri="{FF2B5EF4-FFF2-40B4-BE49-F238E27FC236}">
                  <a16:creationId xmlns:a16="http://schemas.microsoft.com/office/drawing/2014/main" id="{08826679-2CDA-5F8B-81EA-86E79EFC7200}"/>
                </a:ext>
              </a:extLst>
            </p:cNvPr>
            <p:cNvSpPr txBox="1"/>
            <p:nvPr/>
          </p:nvSpPr>
          <p:spPr>
            <a:xfrm>
              <a:off x="534338" y="2828705"/>
              <a:ext cx="2926079" cy="523220"/>
            </a:xfrm>
            <a:prstGeom prst="rect">
              <a:avLst/>
            </a:prstGeom>
            <a:noFill/>
          </p:spPr>
          <p:txBody>
            <a:bodyPr wrap="square" lIns="0" rIns="0" rtlCol="0" anchor="b">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900"/>
                </a:spcBef>
                <a:spcAft>
                  <a:spcPts val="50"/>
                </a:spcAft>
              </a:pPr>
              <a:r>
                <a:rPr lang="en-GB" sz="1400" b="1">
                  <a:solidFill>
                    <a:schemeClr val="bg1"/>
                  </a:solidFill>
                  <a:latin typeface="Network Rail Sans" panose="02000000040000020004" pitchFamily="2" charset="0"/>
                </a:rPr>
                <a:t>Human-Made &amp; Geopolitical Events</a:t>
              </a:r>
            </a:p>
          </p:txBody>
        </p:sp>
        <p:sp>
          <p:nvSpPr>
            <p:cNvPr id="20" name="TextBox 47">
              <a:extLst>
                <a:ext uri="{FF2B5EF4-FFF2-40B4-BE49-F238E27FC236}">
                  <a16:creationId xmlns:a16="http://schemas.microsoft.com/office/drawing/2014/main" id="{56CA9B22-5C0F-E2EF-76DA-F49D9D5E3712}"/>
                </a:ext>
              </a:extLst>
            </p:cNvPr>
            <p:cNvSpPr txBox="1"/>
            <p:nvPr/>
          </p:nvSpPr>
          <p:spPr>
            <a:xfrm>
              <a:off x="368096" y="3057266"/>
              <a:ext cx="3009802" cy="1426031"/>
            </a:xfrm>
            <a:prstGeom prst="rect">
              <a:avLst/>
            </a:prstGeom>
            <a:noFill/>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900"/>
                </a:spcBef>
                <a:spcAft>
                  <a:spcPts val="50"/>
                </a:spcAft>
                <a:buNone/>
              </a:pPr>
              <a:endParaRPr lang="en-GB" sz="1000" b="1">
                <a:solidFill>
                  <a:schemeClr val="bg1"/>
                </a:solidFill>
                <a:latin typeface="Network Rail Sans" panose="02000000040000020004" pitchFamily="2" charset="0"/>
              </a:endParaRPr>
            </a:p>
            <a:p>
              <a:pPr>
                <a:spcBef>
                  <a:spcPts val="900"/>
                </a:spcBef>
                <a:spcAft>
                  <a:spcPts val="50"/>
                </a:spcAft>
                <a:buNone/>
              </a:pPr>
              <a:r>
                <a:rPr lang="en-GB" sz="1000" b="1">
                  <a:solidFill>
                    <a:schemeClr val="bg1"/>
                  </a:solidFill>
                  <a:latin typeface="Network Rail Sans" panose="02000000040000020004" pitchFamily="2" charset="0"/>
                </a:rPr>
                <a:t>Unforeseen disruptions caused by human conflict or major civil strife such as: Acts of terrorism, declared or undeclared war, civil unrest, or widespread labour strikes.</a:t>
              </a:r>
            </a:p>
            <a:p>
              <a:pPr>
                <a:spcBef>
                  <a:spcPts val="900"/>
                </a:spcBef>
                <a:spcAft>
                  <a:spcPts val="50"/>
                </a:spcAft>
                <a:buNone/>
              </a:pPr>
              <a:endParaRPr lang="en-GB" sz="1000" b="1">
                <a:solidFill>
                  <a:schemeClr val="bg1"/>
                </a:solidFill>
                <a:latin typeface="Network Rail Sans" panose="02000000040000020004" pitchFamily="2" charset="0"/>
              </a:endParaRPr>
            </a:p>
          </p:txBody>
        </p:sp>
      </p:grpSp>
      <p:grpSp>
        <p:nvGrpSpPr>
          <p:cNvPr id="12" name="Group 11">
            <a:extLst>
              <a:ext uri="{FF2B5EF4-FFF2-40B4-BE49-F238E27FC236}">
                <a16:creationId xmlns:a16="http://schemas.microsoft.com/office/drawing/2014/main" id="{67D0282B-F0F6-A36E-35D9-99B80B9FA964}"/>
              </a:ext>
            </a:extLst>
          </p:cNvPr>
          <p:cNvGrpSpPr/>
          <p:nvPr/>
        </p:nvGrpSpPr>
        <p:grpSpPr>
          <a:xfrm>
            <a:off x="8874095" y="3293592"/>
            <a:ext cx="2064610" cy="1388541"/>
            <a:chOff x="507548" y="2936426"/>
            <a:chExt cx="3122936" cy="1388541"/>
          </a:xfrm>
        </p:grpSpPr>
        <p:sp>
          <p:nvSpPr>
            <p:cNvPr id="17" name="TextBox 53">
              <a:extLst>
                <a:ext uri="{FF2B5EF4-FFF2-40B4-BE49-F238E27FC236}">
                  <a16:creationId xmlns:a16="http://schemas.microsoft.com/office/drawing/2014/main" id="{89B7BEBC-0EAA-9A35-A450-8E51849021B1}"/>
                </a:ext>
              </a:extLst>
            </p:cNvPr>
            <p:cNvSpPr txBox="1"/>
            <p:nvPr/>
          </p:nvSpPr>
          <p:spPr>
            <a:xfrm>
              <a:off x="704404" y="2936426"/>
              <a:ext cx="2926080" cy="307777"/>
            </a:xfrm>
            <a:prstGeom prst="rect">
              <a:avLst/>
            </a:prstGeom>
            <a:noFill/>
          </p:spPr>
          <p:txBody>
            <a:bodyPr wrap="square" lIns="0" rIns="0" rtlCol="0" anchor="b">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1800"/>
                </a:spcBef>
                <a:spcAft>
                  <a:spcPts val="50"/>
                </a:spcAft>
                <a:buNone/>
              </a:pPr>
              <a:r>
                <a:rPr lang="en-GB" sz="1400" b="1">
                  <a:solidFill>
                    <a:schemeClr val="bg1"/>
                  </a:solidFill>
                  <a:latin typeface="Network Rail Sans" panose="02000000040000020004" pitchFamily="2" charset="0"/>
                </a:rPr>
                <a:t>Health Crises</a:t>
              </a:r>
            </a:p>
          </p:txBody>
        </p:sp>
        <p:sp>
          <p:nvSpPr>
            <p:cNvPr id="18" name="TextBox 54">
              <a:extLst>
                <a:ext uri="{FF2B5EF4-FFF2-40B4-BE49-F238E27FC236}">
                  <a16:creationId xmlns:a16="http://schemas.microsoft.com/office/drawing/2014/main" id="{32BF1B94-AFE4-668F-16C1-C46EFCFEB0BD}"/>
                </a:ext>
              </a:extLst>
            </p:cNvPr>
            <p:cNvSpPr txBox="1"/>
            <p:nvPr/>
          </p:nvSpPr>
          <p:spPr>
            <a:xfrm>
              <a:off x="507548" y="3334952"/>
              <a:ext cx="2926080" cy="990015"/>
            </a:xfrm>
            <a:prstGeom prst="rect">
              <a:avLst/>
            </a:prstGeom>
            <a:noFill/>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900"/>
                </a:spcBef>
                <a:spcAft>
                  <a:spcPts val="50"/>
                </a:spcAft>
                <a:buNone/>
              </a:pPr>
              <a:r>
                <a:rPr lang="en-GB" sz="1000" b="1">
                  <a:solidFill>
                    <a:schemeClr val="bg1"/>
                  </a:solidFill>
                  <a:latin typeface="Network Rail Sans" panose="02000000040000020004" pitchFamily="2" charset="0"/>
                </a:rPr>
                <a:t>Widespread medical emergencies that cause labour or supply chain failures such as: Pandemics and severe regional epidemics.</a:t>
              </a:r>
            </a:p>
            <a:p>
              <a:pPr>
                <a:spcBef>
                  <a:spcPts val="900"/>
                </a:spcBef>
                <a:spcAft>
                  <a:spcPts val="50"/>
                </a:spcAft>
              </a:pPr>
              <a:endParaRPr lang="en-GB" sz="1000" i="1">
                <a:solidFill>
                  <a:schemeClr val="bg1"/>
                </a:solidFill>
                <a:latin typeface="Network Rail Sans" panose="02000000040000020004" pitchFamily="2" charset="0"/>
              </a:endParaRPr>
            </a:p>
          </p:txBody>
        </p:sp>
      </p:grpSp>
      <p:pic>
        <p:nvPicPr>
          <p:cNvPr id="13" name="Graphic 55" descr="High voltage with solid fill">
            <a:extLst>
              <a:ext uri="{FF2B5EF4-FFF2-40B4-BE49-F238E27FC236}">
                <a16:creationId xmlns:a16="http://schemas.microsoft.com/office/drawing/2014/main" id="{2BFEE622-ECDB-CFA7-6FC5-AF2828A5DF5E}"/>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735228" y="1952159"/>
            <a:ext cx="822960" cy="822960"/>
          </a:xfrm>
          <a:prstGeom prst="rect">
            <a:avLst/>
          </a:prstGeom>
        </p:spPr>
      </p:pic>
      <p:pic>
        <p:nvPicPr>
          <p:cNvPr id="14" name="Graphic 56" descr="Tornado with solid fill">
            <a:extLst>
              <a:ext uri="{FF2B5EF4-FFF2-40B4-BE49-F238E27FC236}">
                <a16:creationId xmlns:a16="http://schemas.microsoft.com/office/drawing/2014/main" id="{340320BD-6DF6-1857-6288-553027C36931}"/>
              </a:ext>
            </a:extLst>
          </p:cNvPr>
          <p:cNvPicPr>
            <a:picLocks noChangeAspect="1"/>
          </p:cNvPicPr>
          <p:nvPr/>
        </p:nvPicPr>
        <p:blipFill>
          <a:blip>
            <a:extLst>
              <a:ext uri="{96DAC541-7B7A-43D3-8B79-37D633B846F1}">
                <asvg:svgBlip xmlns:asvg="http://schemas.microsoft.com/office/drawing/2016/SVG/main" r:embed="rId4"/>
              </a:ext>
            </a:extLst>
          </a:blip>
          <a:srcRect/>
          <a:stretch/>
        </p:blipFill>
        <p:spPr>
          <a:xfrm>
            <a:off x="2231024" y="1952159"/>
            <a:ext cx="822960" cy="822960"/>
          </a:xfrm>
          <a:prstGeom prst="rect">
            <a:avLst/>
          </a:prstGeom>
        </p:spPr>
      </p:pic>
      <p:pic>
        <p:nvPicPr>
          <p:cNvPr id="15" name="Graphic 57" descr="Collision with solid fill">
            <a:extLst>
              <a:ext uri="{FF2B5EF4-FFF2-40B4-BE49-F238E27FC236}">
                <a16:creationId xmlns:a16="http://schemas.microsoft.com/office/drawing/2014/main" id="{E0230AB8-1CF4-6ED1-FF66-54E25F1998EC}"/>
              </a:ext>
            </a:extLst>
          </p:cNvPr>
          <p:cNvPicPr>
            <a:picLocks noChangeAspect="1"/>
          </p:cNvPicPr>
          <p:nvPr/>
        </p:nvPicPr>
        <p:blipFill>
          <a:blip>
            <a:extLst>
              <a:ext uri="{96DAC541-7B7A-43D3-8B79-37D633B846F1}">
                <asvg:svgBlip xmlns:asvg="http://schemas.microsoft.com/office/drawing/2016/SVG/main" r:embed="rId5"/>
              </a:ext>
            </a:extLst>
          </a:blip>
          <a:srcRect/>
          <a:stretch/>
        </p:blipFill>
        <p:spPr>
          <a:xfrm>
            <a:off x="7231262" y="1952159"/>
            <a:ext cx="822960" cy="822960"/>
          </a:xfrm>
          <a:prstGeom prst="rect">
            <a:avLst/>
          </a:prstGeom>
        </p:spPr>
      </p:pic>
      <p:pic>
        <p:nvPicPr>
          <p:cNvPr id="16" name="Graphic 59" descr="Medical with solid fill">
            <a:extLst>
              <a:ext uri="{FF2B5EF4-FFF2-40B4-BE49-F238E27FC236}">
                <a16:creationId xmlns:a16="http://schemas.microsoft.com/office/drawing/2014/main" id="{8901021E-DFA0-E561-F205-54135D8AC930}"/>
              </a:ext>
            </a:extLst>
          </p:cNvPr>
          <p:cNvPicPr>
            <a:picLocks noChangeAspect="1"/>
          </p:cNvPicPr>
          <p:nvPr/>
        </p:nvPicPr>
        <p:blipFill>
          <a:blip>
            <a:extLst>
              <a:ext uri="{96DAC541-7B7A-43D3-8B79-37D633B846F1}">
                <asvg:svgBlip xmlns:asvg="http://schemas.microsoft.com/office/drawing/2016/SVG/main" r:embed="rId6"/>
              </a:ext>
            </a:extLst>
          </a:blip>
          <a:srcRect/>
          <a:stretch/>
        </p:blipFill>
        <p:spPr>
          <a:xfrm>
            <a:off x="9735466" y="1952159"/>
            <a:ext cx="822960" cy="822960"/>
          </a:xfrm>
          <a:prstGeom prst="rect">
            <a:avLst/>
          </a:prstGeom>
        </p:spPr>
      </p:pic>
      <p:sp>
        <p:nvSpPr>
          <p:cNvPr id="35" name="Text Placeholder 1">
            <a:extLst>
              <a:ext uri="{FF2B5EF4-FFF2-40B4-BE49-F238E27FC236}">
                <a16:creationId xmlns:a16="http://schemas.microsoft.com/office/drawing/2014/main" id="{94262377-930B-50E6-D851-073AFDF933D9}"/>
              </a:ext>
            </a:extLst>
          </p:cNvPr>
          <p:cNvSpPr txBox="1">
            <a:spLocks/>
          </p:cNvSpPr>
          <p:nvPr/>
        </p:nvSpPr>
        <p:spPr>
          <a:xfrm>
            <a:off x="214275" y="86036"/>
            <a:ext cx="10195088" cy="50959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600" b="1">
                <a:solidFill>
                  <a:srgbClr val="005172"/>
                </a:solidFill>
                <a:latin typeface="Network Rail Sans" panose="02000000040000020004" pitchFamily="50" charset="0"/>
                <a:cs typeface="Arial" panose="020B0604020202020204" pitchFamily="34" charset="0"/>
              </a:rPr>
              <a:t>What is Force Majeure?</a:t>
            </a:r>
          </a:p>
        </p:txBody>
      </p:sp>
      <p:sp>
        <p:nvSpPr>
          <p:cNvPr id="37" name="TextBox 36">
            <a:extLst>
              <a:ext uri="{FF2B5EF4-FFF2-40B4-BE49-F238E27FC236}">
                <a16:creationId xmlns:a16="http://schemas.microsoft.com/office/drawing/2014/main" id="{EDB2E8A8-70A9-21B7-00F8-3986DC8FFEB2}"/>
              </a:ext>
            </a:extLst>
          </p:cNvPr>
          <p:cNvSpPr txBox="1"/>
          <p:nvPr/>
        </p:nvSpPr>
        <p:spPr>
          <a:xfrm>
            <a:off x="214275" y="631540"/>
            <a:ext cx="11929234" cy="979755"/>
          </a:xfrm>
          <a:prstGeom prst="rect">
            <a:avLst/>
          </a:prstGeom>
          <a:noFill/>
        </p:spPr>
        <p:txBody>
          <a:bodyPr wrap="square">
            <a:spAutoFit/>
          </a:bodyPr>
          <a:lstStyle/>
          <a:p>
            <a:pPr>
              <a:spcAft>
                <a:spcPts val="50"/>
              </a:spcAft>
              <a:buNone/>
            </a:pPr>
            <a:r>
              <a:rPr lang="en-GB" sz="1400" b="0" u="none" strike="noStrike">
                <a:effectLst/>
                <a:latin typeface="Network Rail Sans" panose="02000000040000020004" pitchFamily="2" charset="0"/>
              </a:rPr>
              <a:t>A force majeure clause is a contract provision that excuses parties from their obligations when an unforeseeable, unavoidable event occurs that is entirely beyond their control. It acts as a legal safety net.</a:t>
            </a:r>
          </a:p>
          <a:p>
            <a:pPr>
              <a:spcAft>
                <a:spcPts val="50"/>
              </a:spcAft>
              <a:buNone/>
            </a:pPr>
            <a:endParaRPr lang="en-GB" sz="1400" b="0" u="none" strike="noStrike">
              <a:effectLst/>
              <a:latin typeface="Network Rail Sans" panose="02000000040000020004" pitchFamily="2" charset="0"/>
            </a:endParaRPr>
          </a:p>
          <a:p>
            <a:pPr>
              <a:spcAft>
                <a:spcPts val="50"/>
              </a:spcAft>
              <a:buNone/>
            </a:pPr>
            <a:r>
              <a:rPr lang="en-GB" sz="1400" b="1" u="none" strike="noStrike">
                <a:effectLst/>
                <a:latin typeface="Network Rail Sans" panose="02000000040000020004" pitchFamily="2" charset="0"/>
              </a:rPr>
              <a:t>Common force majeure triggers fall into </a:t>
            </a:r>
            <a:r>
              <a:rPr lang="en-GB" sz="1400" b="1">
                <a:latin typeface="Network Rail Sans" panose="02000000040000020004" pitchFamily="2" charset="0"/>
              </a:rPr>
              <a:t>four</a:t>
            </a:r>
            <a:r>
              <a:rPr lang="en-GB" sz="1400" b="1" u="none" strike="noStrike">
                <a:effectLst/>
                <a:latin typeface="Network Rail Sans" panose="02000000040000020004" pitchFamily="2" charset="0"/>
              </a:rPr>
              <a:t> main categories (this is not an exhaustive list):</a:t>
            </a:r>
          </a:p>
        </p:txBody>
      </p:sp>
      <p:sp>
        <p:nvSpPr>
          <p:cNvPr id="41" name="TextBox 40">
            <a:extLst>
              <a:ext uri="{FF2B5EF4-FFF2-40B4-BE49-F238E27FC236}">
                <a16:creationId xmlns:a16="http://schemas.microsoft.com/office/drawing/2014/main" id="{BA6F9D91-683A-9AD0-355D-209266FBF872}"/>
              </a:ext>
            </a:extLst>
          </p:cNvPr>
          <p:cNvSpPr txBox="1"/>
          <p:nvPr/>
        </p:nvSpPr>
        <p:spPr>
          <a:xfrm>
            <a:off x="1061699" y="4626620"/>
            <a:ext cx="2283946" cy="1015663"/>
          </a:xfrm>
          <a:prstGeom prst="rect">
            <a:avLst/>
          </a:prstGeom>
          <a:noFill/>
        </p:spPr>
        <p:txBody>
          <a:bodyPr wrap="square">
            <a:spAutoFit/>
          </a:bodyPr>
          <a:lstStyle/>
          <a:p>
            <a:pPr>
              <a:spcBef>
                <a:spcPts val="900"/>
              </a:spcBef>
              <a:spcAft>
                <a:spcPts val="50"/>
              </a:spcAft>
            </a:pPr>
            <a:r>
              <a:rPr lang="en-GB" sz="1000" i="1">
                <a:solidFill>
                  <a:schemeClr val="bg1"/>
                </a:solidFill>
                <a:latin typeface="Network Rail Sans" panose="02000000040000020004" pitchFamily="2" charset="0"/>
              </a:rPr>
              <a:t>Example: GBR and operators should not be penalised for closures, delays, cancellations or significant speed restrictions required due to a lightning strike causing significant damage  to the infrastructure or to trains.</a:t>
            </a:r>
            <a:endParaRPr lang="en-US" sz="1000" i="1" noProof="1">
              <a:solidFill>
                <a:schemeClr val="bg1"/>
              </a:solidFill>
              <a:latin typeface="Network Rail Sans" panose="02000000040000020004" pitchFamily="2" charset="0"/>
            </a:endParaRPr>
          </a:p>
        </p:txBody>
      </p:sp>
      <p:sp>
        <p:nvSpPr>
          <p:cNvPr id="42" name="TextBox 41">
            <a:extLst>
              <a:ext uri="{FF2B5EF4-FFF2-40B4-BE49-F238E27FC236}">
                <a16:creationId xmlns:a16="http://schemas.microsoft.com/office/drawing/2014/main" id="{804BF656-3BBC-651D-A390-83F100440C43}"/>
              </a:ext>
            </a:extLst>
          </p:cNvPr>
          <p:cNvSpPr txBox="1"/>
          <p:nvPr/>
        </p:nvSpPr>
        <p:spPr>
          <a:xfrm>
            <a:off x="3546408" y="4626620"/>
            <a:ext cx="2283946" cy="1015663"/>
          </a:xfrm>
          <a:prstGeom prst="rect">
            <a:avLst/>
          </a:prstGeom>
          <a:noFill/>
        </p:spPr>
        <p:txBody>
          <a:bodyPr wrap="square">
            <a:spAutoFit/>
          </a:bodyPr>
          <a:lstStyle/>
          <a:p>
            <a:pPr>
              <a:spcBef>
                <a:spcPts val="900"/>
              </a:spcBef>
              <a:spcAft>
                <a:spcPts val="50"/>
              </a:spcAft>
            </a:pPr>
            <a:r>
              <a:rPr lang="en-GB" sz="1000" i="1">
                <a:solidFill>
                  <a:schemeClr val="bg1"/>
                </a:solidFill>
                <a:latin typeface="Network Rail Sans" panose="02000000040000020004" pitchFamily="2" charset="0"/>
              </a:rPr>
              <a:t>Example: Government electricity rationing causes cancellations, speed restrictions, and network delays. Because the disruption stems from direct government action, it could be considered force majeure.</a:t>
            </a:r>
          </a:p>
        </p:txBody>
      </p:sp>
      <p:sp>
        <p:nvSpPr>
          <p:cNvPr id="43" name="TextBox 42">
            <a:extLst>
              <a:ext uri="{FF2B5EF4-FFF2-40B4-BE49-F238E27FC236}">
                <a16:creationId xmlns:a16="http://schemas.microsoft.com/office/drawing/2014/main" id="{1C1FE88E-2D92-CAAB-5F76-3356E8F0B7A3}"/>
              </a:ext>
            </a:extLst>
          </p:cNvPr>
          <p:cNvSpPr txBox="1"/>
          <p:nvPr/>
        </p:nvSpPr>
        <p:spPr>
          <a:xfrm>
            <a:off x="6086565" y="4598533"/>
            <a:ext cx="2283946" cy="707886"/>
          </a:xfrm>
          <a:prstGeom prst="rect">
            <a:avLst/>
          </a:prstGeom>
          <a:noFill/>
        </p:spPr>
        <p:txBody>
          <a:bodyPr wrap="square">
            <a:spAutoFit/>
          </a:bodyPr>
          <a:lstStyle/>
          <a:p>
            <a:pPr>
              <a:spcBef>
                <a:spcPts val="900"/>
              </a:spcBef>
              <a:spcAft>
                <a:spcPts val="50"/>
              </a:spcAft>
            </a:pPr>
            <a:r>
              <a:rPr lang="en-GB" sz="1000" i="1">
                <a:solidFill>
                  <a:schemeClr val="bg1"/>
                </a:solidFill>
                <a:latin typeface="Network Rail Sans" panose="02000000040000020004" pitchFamily="2" charset="0"/>
              </a:rPr>
              <a:t>Example: There is a terrorism incident on the railway that leads to partial closures and significant delays on the network.</a:t>
            </a:r>
            <a:endParaRPr lang="en-US" sz="1000" i="1" noProof="1">
              <a:solidFill>
                <a:schemeClr val="bg1"/>
              </a:solidFill>
              <a:latin typeface="Network Rail Sans" panose="02000000040000020004" pitchFamily="2" charset="0"/>
            </a:endParaRPr>
          </a:p>
        </p:txBody>
      </p:sp>
      <p:sp>
        <p:nvSpPr>
          <p:cNvPr id="44" name="TextBox 43">
            <a:extLst>
              <a:ext uri="{FF2B5EF4-FFF2-40B4-BE49-F238E27FC236}">
                <a16:creationId xmlns:a16="http://schemas.microsoft.com/office/drawing/2014/main" id="{C569EE6C-9B72-6AA4-B528-0AC295E40B32}"/>
              </a:ext>
            </a:extLst>
          </p:cNvPr>
          <p:cNvSpPr txBox="1"/>
          <p:nvPr/>
        </p:nvSpPr>
        <p:spPr>
          <a:xfrm>
            <a:off x="8651053" y="4594233"/>
            <a:ext cx="2221878" cy="861774"/>
          </a:xfrm>
          <a:prstGeom prst="rect">
            <a:avLst/>
          </a:prstGeom>
          <a:noFill/>
        </p:spPr>
        <p:txBody>
          <a:bodyPr wrap="square">
            <a:spAutoFit/>
          </a:bodyPr>
          <a:lstStyle/>
          <a:p>
            <a:pPr>
              <a:spcBef>
                <a:spcPts val="900"/>
              </a:spcBef>
              <a:spcAft>
                <a:spcPts val="50"/>
              </a:spcAft>
            </a:pPr>
            <a:r>
              <a:rPr lang="en-GB" sz="1000" i="1">
                <a:solidFill>
                  <a:schemeClr val="bg1"/>
                </a:solidFill>
                <a:latin typeface="Network Rail Sans" panose="02000000040000020004" pitchFamily="2" charset="0"/>
              </a:rPr>
              <a:t>Example: The railway closes or is capacity constrained due to a government mandated lockdown during a health pandemic (e.g. COVID-19).</a:t>
            </a:r>
          </a:p>
        </p:txBody>
      </p:sp>
      <p:sp>
        <p:nvSpPr>
          <p:cNvPr id="46" name="TextBox 45">
            <a:extLst>
              <a:ext uri="{FF2B5EF4-FFF2-40B4-BE49-F238E27FC236}">
                <a16:creationId xmlns:a16="http://schemas.microsoft.com/office/drawing/2014/main" id="{B7E24CE6-EE00-FD97-3D6A-0CCB6F6ABA34}"/>
              </a:ext>
            </a:extLst>
          </p:cNvPr>
          <p:cNvSpPr txBox="1"/>
          <p:nvPr/>
        </p:nvSpPr>
        <p:spPr>
          <a:xfrm>
            <a:off x="90845" y="5649446"/>
            <a:ext cx="12101155" cy="1215717"/>
          </a:xfrm>
          <a:prstGeom prst="rect">
            <a:avLst/>
          </a:prstGeom>
          <a:noFill/>
        </p:spPr>
        <p:txBody>
          <a:bodyPr wrap="square">
            <a:spAutoFit/>
          </a:bodyPr>
          <a:lstStyle/>
          <a:p>
            <a:pPr>
              <a:spcBef>
                <a:spcPts val="900"/>
              </a:spcBef>
              <a:spcAft>
                <a:spcPts val="50"/>
              </a:spcAft>
            </a:pPr>
            <a:r>
              <a:rPr lang="en-GB" sz="1200" b="1" u="none" strike="noStrike">
                <a:effectLst/>
                <a:latin typeface="Network Rail Sans" panose="02000000040000020004" pitchFamily="2" charset="0"/>
              </a:rPr>
              <a:t>Crucial Things to note:</a:t>
            </a:r>
          </a:p>
          <a:p>
            <a:pPr marL="171450" indent="-171450">
              <a:spcBef>
                <a:spcPts val="900"/>
              </a:spcBef>
              <a:spcAft>
                <a:spcPts val="50"/>
              </a:spcAft>
              <a:buFont typeface="Arial" panose="020B0604020202020204" pitchFamily="34" charset="0"/>
              <a:buChar char="•"/>
            </a:pPr>
            <a:r>
              <a:rPr lang="en-GB" sz="1200" b="1" u="none" strike="noStrike">
                <a:effectLst/>
                <a:latin typeface="Network Rail Sans" panose="02000000040000020004" pitchFamily="2" charset="0"/>
              </a:rPr>
              <a:t>The Force Majeure clause is not automatic:</a:t>
            </a:r>
            <a:r>
              <a:rPr lang="en-GB" sz="1200" b="0" u="none" strike="noStrike">
                <a:effectLst/>
                <a:latin typeface="Network Rail Sans" panose="02000000040000020004" pitchFamily="2" charset="0"/>
              </a:rPr>
              <a:t> You must formally invoke the clause and typically prove you mitigated the damages.</a:t>
            </a:r>
          </a:p>
          <a:p>
            <a:pPr marL="171450" indent="-171450">
              <a:spcBef>
                <a:spcPts val="900"/>
              </a:spcBef>
              <a:spcAft>
                <a:spcPts val="50"/>
              </a:spcAft>
              <a:buFont typeface="Arial" panose="020B0604020202020204" pitchFamily="34" charset="0"/>
              <a:buChar char="•"/>
            </a:pPr>
            <a:r>
              <a:rPr lang="en-GB" sz="1200" b="1" u="none" strike="noStrike">
                <a:effectLst/>
                <a:latin typeface="Network Rail Sans" panose="02000000040000020004" pitchFamily="2" charset="0"/>
              </a:rPr>
              <a:t>Foreseeability matters:</a:t>
            </a:r>
            <a:r>
              <a:rPr lang="en-GB" sz="1200" b="0" u="none" strike="noStrike">
                <a:effectLst/>
                <a:latin typeface="Network Rail Sans" panose="02000000040000020004" pitchFamily="2" charset="0"/>
              </a:rPr>
              <a:t> If a risk is expected or specifically excluded in your contract—such as standard incidents of trespass or predictable bad weather—force majeure </a:t>
            </a:r>
            <a:r>
              <a:rPr lang="en-GB" sz="1200" b="1" u="none" strike="noStrike">
                <a:effectLst/>
                <a:latin typeface="Network Rail Sans" panose="02000000040000020004" pitchFamily="2" charset="0"/>
              </a:rPr>
              <a:t>cannot</a:t>
            </a:r>
            <a:r>
              <a:rPr lang="en-GB" sz="1200" b="0" u="none" strike="noStrike">
                <a:effectLst/>
                <a:latin typeface="Network Rail Sans" panose="02000000040000020004" pitchFamily="2" charset="0"/>
              </a:rPr>
              <a:t> be used.</a:t>
            </a:r>
          </a:p>
          <a:p>
            <a:pPr marL="171450" indent="-171450">
              <a:spcBef>
                <a:spcPts val="900"/>
              </a:spcBef>
              <a:spcAft>
                <a:spcPts val="50"/>
              </a:spcAft>
              <a:buFont typeface="Arial" panose="020B0604020202020204" pitchFamily="34" charset="0"/>
              <a:buChar char="•"/>
            </a:pPr>
            <a:r>
              <a:rPr lang="en-GB" sz="1200" b="1" u="none" strike="noStrike">
                <a:effectLst/>
                <a:latin typeface="Network Rail Sans" panose="02000000040000020004" pitchFamily="2" charset="0"/>
              </a:rPr>
              <a:t>The "But-For" Test:</a:t>
            </a:r>
            <a:r>
              <a:rPr lang="en-GB" sz="1200" b="0" u="none" strike="noStrike">
                <a:effectLst/>
                <a:latin typeface="Network Rail Sans" panose="02000000040000020004" pitchFamily="2" charset="0"/>
              </a:rPr>
              <a:t> You must show that the event directly made performance impossible, not just more expensive or difficult.</a:t>
            </a:r>
          </a:p>
        </p:txBody>
      </p:sp>
    </p:spTree>
    <p:extLst>
      <p:ext uri="{BB962C8B-B14F-4D97-AF65-F5344CB8AC3E}">
        <p14:creationId xmlns:p14="http://schemas.microsoft.com/office/powerpoint/2010/main" val="2404630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E40AD-A5B4-2E47-16CD-FD056688EF4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0843C1B-4368-F22B-9582-127D89324918}"/>
              </a:ext>
            </a:extLst>
          </p:cNvPr>
          <p:cNvSpPr txBox="1">
            <a:spLocks/>
          </p:cNvSpPr>
          <p:nvPr/>
        </p:nvSpPr>
        <p:spPr>
          <a:xfrm>
            <a:off x="460581" y="208935"/>
            <a:ext cx="11420102" cy="68133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600" b="1">
                <a:solidFill>
                  <a:srgbClr val="005172"/>
                </a:solidFill>
                <a:latin typeface="Network Rail Sans" panose="02000000040000020004" pitchFamily="50" charset="0"/>
                <a:cs typeface="Arial" panose="020B0604020202020204" pitchFamily="34" charset="0"/>
              </a:rPr>
              <a:t>How is Force Majeure currently defined in TACs?</a:t>
            </a:r>
          </a:p>
        </p:txBody>
      </p:sp>
      <p:sp>
        <p:nvSpPr>
          <p:cNvPr id="3" name="Text Placeholder 1">
            <a:extLst>
              <a:ext uri="{FF2B5EF4-FFF2-40B4-BE49-F238E27FC236}">
                <a16:creationId xmlns:a16="http://schemas.microsoft.com/office/drawing/2014/main" id="{73988531-8A4B-C6BD-529A-3A65CCF4BFF8}"/>
              </a:ext>
            </a:extLst>
          </p:cNvPr>
          <p:cNvSpPr txBox="1">
            <a:spLocks/>
          </p:cNvSpPr>
          <p:nvPr/>
        </p:nvSpPr>
        <p:spPr>
          <a:xfrm>
            <a:off x="460581" y="1070379"/>
            <a:ext cx="11420102" cy="3248174"/>
          </a:xfrm>
          <a:prstGeom prst="rect">
            <a:avLst/>
          </a:prstGeom>
          <a:solidFill>
            <a:schemeClr val="accent4">
              <a:lumMod val="10000"/>
              <a:lumOff val="90000"/>
            </a:schemeClr>
          </a:soli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defRPr/>
            </a:pPr>
            <a:r>
              <a:rPr lang="en-US" sz="1600" b="1" dirty="0">
                <a:solidFill>
                  <a:prstClr val="black"/>
                </a:solidFill>
                <a:latin typeface="Network Rail Sans" panose="02000000040000020004" pitchFamily="2" charset="0"/>
              </a:rPr>
              <a:t>There is a clause for Force Majeure </a:t>
            </a:r>
            <a:r>
              <a:rPr lang="en-US" sz="1600" dirty="0">
                <a:solidFill>
                  <a:prstClr val="black"/>
                </a:solidFill>
                <a:latin typeface="Network Rail Sans" panose="02000000040000020004" pitchFamily="2" charset="0"/>
              </a:rPr>
              <a:t>(unforeseen events – see below) </a:t>
            </a:r>
            <a:r>
              <a:rPr lang="en-US" sz="1600" b="1" dirty="0">
                <a:solidFill>
                  <a:prstClr val="black"/>
                </a:solidFill>
                <a:latin typeface="Network Rail Sans" panose="02000000040000020004" pitchFamily="2" charset="0"/>
              </a:rPr>
              <a:t>within existing Track Access Contracts which provides financial relief in respect of some losses during Force Majeure events. </a:t>
            </a:r>
            <a:r>
              <a:rPr lang="en-US" sz="1600" dirty="0">
                <a:solidFill>
                  <a:prstClr val="black"/>
                </a:solidFill>
                <a:latin typeface="Network Rail Sans" panose="02000000040000020004" pitchFamily="2" charset="0"/>
              </a:rPr>
              <a:t>However, </a:t>
            </a:r>
            <a:r>
              <a:rPr lang="en-US" sz="1600" b="1" dirty="0">
                <a:solidFill>
                  <a:prstClr val="black"/>
                </a:solidFill>
                <a:latin typeface="Network Rail Sans" panose="02000000040000020004" pitchFamily="2" charset="0"/>
              </a:rPr>
              <a:t>this does not currently apply to Schedules 4 &amp; 8 </a:t>
            </a:r>
            <a:r>
              <a:rPr lang="en-US" sz="1600" dirty="0">
                <a:solidFill>
                  <a:prstClr val="black"/>
                </a:solidFill>
                <a:latin typeface="Network Rail Sans" panose="02000000040000020004" pitchFamily="2" charset="0"/>
              </a:rPr>
              <a:t>which are still payable when Force Majeure events are declared (by way of the Track Access Contract – this is not a legislative restriction).</a:t>
            </a:r>
          </a:p>
          <a:p>
            <a:pPr marL="0" lvl="0" indent="0">
              <a:lnSpc>
                <a:spcPct val="100000"/>
              </a:lnSpc>
              <a:spcBef>
                <a:spcPts val="0"/>
              </a:spcBef>
              <a:buNone/>
              <a:defRPr/>
            </a:pPr>
            <a:endParaRPr lang="en-US" sz="1600" dirty="0">
              <a:solidFill>
                <a:prstClr val="black"/>
              </a:solidFill>
              <a:latin typeface="Network Rail Sans" panose="02000000040000020004" pitchFamily="2" charset="0"/>
            </a:endParaRPr>
          </a:p>
          <a:p>
            <a:pPr marL="171450" indent="-171450" fontAlgn="t">
              <a:lnSpc>
                <a:spcPts val="1500"/>
              </a:lnSpc>
            </a:pPr>
            <a:r>
              <a:rPr lang="en-GB" sz="1600" dirty="0">
                <a:latin typeface="Network Rail Sans" panose="02000000040000020004" pitchFamily="2" charset="0"/>
              </a:rPr>
              <a:t>The existing clauses places strong emphasis on: </a:t>
            </a:r>
          </a:p>
          <a:p>
            <a:pPr marL="742950" lvl="1" indent="-285750" fontAlgn="t">
              <a:lnSpc>
                <a:spcPts val="1500"/>
              </a:lnSpc>
            </a:pPr>
            <a:r>
              <a:rPr lang="en-GB" sz="1600" dirty="0">
                <a:latin typeface="Network Rail Sans" panose="02000000040000020004" pitchFamily="2" charset="0"/>
              </a:rPr>
              <a:t>Providing evidence + detail;</a:t>
            </a:r>
          </a:p>
          <a:p>
            <a:pPr marL="742950" lvl="1" indent="-285750" fontAlgn="t">
              <a:lnSpc>
                <a:spcPts val="1500"/>
              </a:lnSpc>
            </a:pPr>
            <a:r>
              <a:rPr lang="en-GB" sz="1600" dirty="0">
                <a:latin typeface="Network Rail Sans" panose="02000000040000020004" pitchFamily="2" charset="0"/>
              </a:rPr>
              <a:t>Timely notification and response; and</a:t>
            </a:r>
          </a:p>
          <a:p>
            <a:pPr marL="742950" lvl="1" indent="-285750" fontAlgn="t">
              <a:lnSpc>
                <a:spcPts val="1500"/>
              </a:lnSpc>
            </a:pPr>
            <a:r>
              <a:rPr lang="en-GB" sz="1600" dirty="0">
                <a:latin typeface="Network Rail Sans" panose="02000000040000020004" pitchFamily="2" charset="0"/>
              </a:rPr>
              <a:t>Ongoing engagement with the counterparty.</a:t>
            </a:r>
          </a:p>
          <a:p>
            <a:pPr marL="457200" lvl="1" indent="0" fontAlgn="t">
              <a:lnSpc>
                <a:spcPts val="1500"/>
              </a:lnSpc>
              <a:buNone/>
            </a:pPr>
            <a:endParaRPr lang="en-GB" sz="1600" b="1" dirty="0">
              <a:latin typeface="Network Rail Sans" panose="02000000040000020004" pitchFamily="2" charset="0"/>
            </a:endParaRPr>
          </a:p>
          <a:p>
            <a:pPr marL="285750" indent="-285750" fontAlgn="t">
              <a:lnSpc>
                <a:spcPts val="1500"/>
              </a:lnSpc>
            </a:pPr>
            <a:r>
              <a:rPr lang="en-GB" sz="1600" dirty="0">
                <a:latin typeface="Network Rail Sans" panose="02000000040000020004" pitchFamily="2" charset="0"/>
              </a:rPr>
              <a:t>Parties have a </a:t>
            </a:r>
            <a:r>
              <a:rPr lang="en-GB" sz="1600" b="1" dirty="0">
                <a:latin typeface="Network Rail Sans" panose="02000000040000020004" pitchFamily="2" charset="0"/>
              </a:rPr>
              <a:t>right to object </a:t>
            </a:r>
            <a:r>
              <a:rPr lang="en-GB" sz="1600" dirty="0">
                <a:latin typeface="Network Rail Sans" panose="02000000040000020004" pitchFamily="2" charset="0"/>
              </a:rPr>
              <a:t>to</a:t>
            </a:r>
            <a:r>
              <a:rPr lang="en-GB" sz="1600" b="1" dirty="0">
                <a:latin typeface="Network Rail Sans" panose="02000000040000020004" pitchFamily="2" charset="0"/>
              </a:rPr>
              <a:t> </a:t>
            </a:r>
            <a:r>
              <a:rPr lang="en-GB" sz="1600" dirty="0">
                <a:latin typeface="Network Rail Sans" panose="02000000040000020004" pitchFamily="2" charset="0"/>
              </a:rPr>
              <a:t>a claim of Force Majeure via the available TAC dispute resolution processes.</a:t>
            </a:r>
          </a:p>
        </p:txBody>
      </p:sp>
      <p:sp>
        <p:nvSpPr>
          <p:cNvPr id="5" name="Rectangle: Rounded Corners 4">
            <a:extLst>
              <a:ext uri="{FF2B5EF4-FFF2-40B4-BE49-F238E27FC236}">
                <a16:creationId xmlns:a16="http://schemas.microsoft.com/office/drawing/2014/main" id="{5AE4CF14-4C88-3317-3486-EF7EDC33EE60}"/>
              </a:ext>
            </a:extLst>
          </p:cNvPr>
          <p:cNvSpPr/>
          <p:nvPr/>
        </p:nvSpPr>
        <p:spPr>
          <a:xfrm>
            <a:off x="460581" y="5446953"/>
            <a:ext cx="11420102" cy="681335"/>
          </a:xfrm>
          <a:prstGeom prst="round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600" b="1" u="sng">
                <a:solidFill>
                  <a:srgbClr val="FF0000"/>
                </a:solidFill>
                <a:latin typeface="Network Rail Sans" panose="02000000040000020004" pitchFamily="2" charset="0"/>
              </a:rPr>
              <a:t>IMPORTANT NOTE:</a:t>
            </a:r>
            <a:r>
              <a:rPr lang="en-GB" sz="1600">
                <a:solidFill>
                  <a:srgbClr val="FF0000"/>
                </a:solidFill>
                <a:latin typeface="Network Rail Sans" panose="02000000040000020004" pitchFamily="2" charset="0"/>
              </a:rPr>
              <a:t> For performance schemes we could adopt the existing Force Majeure process or create a bespoke clause with specifically tailored triggers to ensure that the criteria are clear and not open to interpretation.</a:t>
            </a:r>
          </a:p>
        </p:txBody>
      </p:sp>
    </p:spTree>
    <p:extLst>
      <p:ext uri="{BB962C8B-B14F-4D97-AF65-F5344CB8AC3E}">
        <p14:creationId xmlns:p14="http://schemas.microsoft.com/office/powerpoint/2010/main" val="1904163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7FC3E4-7229-1A22-8DAA-12A412ED08B9}"/>
              </a:ext>
            </a:extLst>
          </p:cNvPr>
          <p:cNvSpPr txBox="1">
            <a:spLocks/>
          </p:cNvSpPr>
          <p:nvPr/>
        </p:nvSpPr>
        <p:spPr>
          <a:xfrm>
            <a:off x="453653" y="319772"/>
            <a:ext cx="11420102" cy="68133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600" b="1">
                <a:solidFill>
                  <a:srgbClr val="005172"/>
                </a:solidFill>
                <a:latin typeface="Network Rail Sans" panose="02000000040000020004" pitchFamily="50" charset="0"/>
                <a:cs typeface="Arial" panose="020B0604020202020204" pitchFamily="34" charset="0"/>
              </a:rPr>
              <a:t>Pros and Cons of introducing a FM clause for performance schemes</a:t>
            </a:r>
          </a:p>
        </p:txBody>
      </p:sp>
      <p:graphicFrame>
        <p:nvGraphicFramePr>
          <p:cNvPr id="3" name="Table 2">
            <a:extLst>
              <a:ext uri="{FF2B5EF4-FFF2-40B4-BE49-F238E27FC236}">
                <a16:creationId xmlns:a16="http://schemas.microsoft.com/office/drawing/2014/main" id="{9AEDBC70-EE0B-C0AA-5E12-D529480984D5}"/>
              </a:ext>
            </a:extLst>
          </p:cNvPr>
          <p:cNvGraphicFramePr>
            <a:graphicFrameLocks noGrp="1"/>
          </p:cNvGraphicFramePr>
          <p:nvPr>
            <p:extLst>
              <p:ext uri="{D42A27DB-BD31-4B8C-83A1-F6EECF244321}">
                <p14:modId xmlns:p14="http://schemas.microsoft.com/office/powerpoint/2010/main" val="2541419798"/>
              </p:ext>
            </p:extLst>
          </p:nvPr>
        </p:nvGraphicFramePr>
        <p:xfrm>
          <a:off x="183626" y="1835150"/>
          <a:ext cx="8626848" cy="4021124"/>
        </p:xfrm>
        <a:graphic>
          <a:graphicData uri="http://schemas.openxmlformats.org/drawingml/2006/table">
            <a:tbl>
              <a:tblPr/>
              <a:tblGrid>
                <a:gridCol w="4313424">
                  <a:extLst>
                    <a:ext uri="{9D8B030D-6E8A-4147-A177-3AD203B41FA5}">
                      <a16:colId xmlns:a16="http://schemas.microsoft.com/office/drawing/2014/main" val="1676047367"/>
                    </a:ext>
                  </a:extLst>
                </a:gridCol>
                <a:gridCol w="4313424">
                  <a:extLst>
                    <a:ext uri="{9D8B030D-6E8A-4147-A177-3AD203B41FA5}">
                      <a16:colId xmlns:a16="http://schemas.microsoft.com/office/drawing/2014/main" val="1254246264"/>
                    </a:ext>
                  </a:extLst>
                </a:gridCol>
              </a:tblGrid>
              <a:tr h="290499">
                <a:tc>
                  <a:txBody>
                    <a:bodyPr/>
                    <a:lstStyle/>
                    <a:p>
                      <a:pPr algn="l" fontAlgn="t">
                        <a:lnSpc>
                          <a:spcPts val="1500"/>
                        </a:lnSpc>
                        <a:buNone/>
                      </a:pPr>
                      <a:r>
                        <a:rPr lang="en-GB" b="1">
                          <a:solidFill>
                            <a:schemeClr val="bg1"/>
                          </a:solidFill>
                          <a:effectLst/>
                          <a:latin typeface="Network Rail Sans" panose="02000000040000020004" pitchFamily="2" charset="0"/>
                        </a:rPr>
                        <a:t>Pros</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tx2"/>
                    </a:solidFill>
                  </a:tcPr>
                </a:tc>
                <a:tc>
                  <a:txBody>
                    <a:bodyPr/>
                    <a:lstStyle/>
                    <a:p>
                      <a:pPr algn="l" fontAlgn="t">
                        <a:lnSpc>
                          <a:spcPts val="1500"/>
                        </a:lnSpc>
                        <a:buNone/>
                      </a:pPr>
                      <a:r>
                        <a:rPr lang="en-GB" b="1">
                          <a:solidFill>
                            <a:schemeClr val="bg1"/>
                          </a:solidFill>
                          <a:effectLst/>
                          <a:latin typeface="Network Rail Sans" panose="02000000040000020004" pitchFamily="2" charset="0"/>
                        </a:rPr>
                        <a:t>Cons</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tx2"/>
                    </a:solidFill>
                  </a:tcPr>
                </a:tc>
                <a:extLst>
                  <a:ext uri="{0D108BD9-81ED-4DB2-BD59-A6C34878D82A}">
                    <a16:rowId xmlns:a16="http://schemas.microsoft.com/office/drawing/2014/main" val="2422014833"/>
                  </a:ext>
                </a:extLst>
              </a:tr>
              <a:tr h="419100">
                <a:tc>
                  <a:txBody>
                    <a:bodyPr/>
                    <a:lstStyle/>
                    <a:p>
                      <a:pPr marL="0" marR="0" lvl="0" indent="0" algn="l" defTabSz="914400" rtl="0" eaLnBrk="1" fontAlgn="t" latinLnBrk="0" hangingPunct="1">
                        <a:lnSpc>
                          <a:spcPts val="1500"/>
                        </a:lnSpc>
                        <a:spcBef>
                          <a:spcPts val="0"/>
                        </a:spcBef>
                        <a:spcAft>
                          <a:spcPts val="0"/>
                        </a:spcAft>
                        <a:buClrTx/>
                        <a:buSzTx/>
                        <a:buFontTx/>
                        <a:buNone/>
                        <a:tabLst/>
                        <a:defRPr/>
                      </a:pPr>
                      <a:r>
                        <a:rPr lang="en-GB" sz="1400">
                          <a:effectLst/>
                          <a:latin typeface="Network Rail Sans" panose="02000000040000020004" pitchFamily="2" charset="0"/>
                        </a:rPr>
                        <a:t>Aligns the performance scheme with practical operational realities.</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tc>
                  <a:txBody>
                    <a:bodyPr/>
                    <a:lstStyle/>
                    <a:p>
                      <a:pPr algn="l" fontAlgn="t">
                        <a:lnSpc>
                          <a:spcPts val="1500"/>
                        </a:lnSpc>
                        <a:buNone/>
                      </a:pPr>
                      <a:r>
                        <a:rPr lang="en-GB" sz="1400">
                          <a:effectLst/>
                          <a:latin typeface="Network Rail Sans" panose="02000000040000020004" pitchFamily="2" charset="0"/>
                        </a:rPr>
                        <a:t>May reduce accountability if the clause is drafted too broadly.</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extLst>
                  <a:ext uri="{0D108BD9-81ED-4DB2-BD59-A6C34878D82A}">
                    <a16:rowId xmlns:a16="http://schemas.microsoft.com/office/drawing/2014/main" val="219593467"/>
                  </a:ext>
                </a:extLst>
              </a:tr>
              <a:tr h="546735">
                <a:tc>
                  <a:txBody>
                    <a:bodyPr/>
                    <a:lstStyle/>
                    <a:p>
                      <a:pPr marL="0" marR="0" lvl="0" indent="0" algn="l" defTabSz="914400" rtl="0" eaLnBrk="1" fontAlgn="t" latinLnBrk="0" hangingPunct="1">
                        <a:lnSpc>
                          <a:spcPts val="1500"/>
                        </a:lnSpc>
                        <a:spcBef>
                          <a:spcPts val="0"/>
                        </a:spcBef>
                        <a:spcAft>
                          <a:spcPts val="0"/>
                        </a:spcAft>
                        <a:buClrTx/>
                        <a:buSzTx/>
                        <a:buFontTx/>
                        <a:buNone/>
                        <a:tabLst/>
                        <a:defRPr/>
                      </a:pPr>
                      <a:r>
                        <a:rPr lang="en-GB" sz="1400">
                          <a:effectLst/>
                          <a:latin typeface="Network Rail Sans" panose="02000000040000020004" pitchFamily="2" charset="0"/>
                        </a:rPr>
                        <a:t>Increases focus and incentive on events that parties can genuinely control / prevent / mitigate.</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tc>
                  <a:txBody>
                    <a:bodyPr/>
                    <a:lstStyle/>
                    <a:p>
                      <a:pPr algn="l" fontAlgn="t">
                        <a:lnSpc>
                          <a:spcPts val="1500"/>
                        </a:lnSpc>
                        <a:buNone/>
                      </a:pPr>
                      <a:r>
                        <a:rPr lang="en-GB" sz="1400">
                          <a:effectLst/>
                          <a:latin typeface="Network Rail Sans" panose="02000000040000020004" pitchFamily="2" charset="0"/>
                        </a:rPr>
                        <a:t>Could create disputes over what qualifies as force majeure if the triggers / criteria are not clear.</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455865224"/>
                  </a:ext>
                </a:extLst>
              </a:tr>
              <a:tr h="654050">
                <a:tc>
                  <a:txBody>
                    <a:bodyPr/>
                    <a:lstStyle/>
                    <a:p>
                      <a:pPr marL="0" marR="0" lvl="0" indent="0" algn="l" defTabSz="914400" rtl="0" eaLnBrk="1" fontAlgn="t" latinLnBrk="0" hangingPunct="1">
                        <a:lnSpc>
                          <a:spcPts val="1500"/>
                        </a:lnSpc>
                        <a:spcBef>
                          <a:spcPts val="0"/>
                        </a:spcBef>
                        <a:spcAft>
                          <a:spcPts val="0"/>
                        </a:spcAft>
                        <a:buClrTx/>
                        <a:buSzTx/>
                        <a:buFontTx/>
                        <a:buNone/>
                        <a:tabLst/>
                        <a:defRPr/>
                      </a:pPr>
                      <a:r>
                        <a:rPr lang="en-GB" sz="1400" dirty="0">
                          <a:effectLst/>
                          <a:latin typeface="Network Rail Sans" panose="02000000040000020004" pitchFamily="2" charset="0"/>
                        </a:rPr>
                        <a:t>Distinguishes between controllable poor performance and unavoidable disruption.</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tc>
                  <a:txBody>
                    <a:bodyPr/>
                    <a:lstStyle/>
                    <a:p>
                      <a:pPr algn="l" fontAlgn="t">
                        <a:lnSpc>
                          <a:spcPts val="1500"/>
                        </a:lnSpc>
                        <a:buNone/>
                      </a:pPr>
                      <a:r>
                        <a:rPr lang="en-GB" sz="1400">
                          <a:effectLst/>
                          <a:latin typeface="Network Rail Sans" panose="02000000040000020004" pitchFamily="2" charset="0"/>
                        </a:rPr>
                        <a:t>May weaken incentives to plan, mitigate and recover quickly from disruption, though this can be prevented by ensuring other incentive mechanisms are in place.</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extLst>
                  <a:ext uri="{0D108BD9-81ED-4DB2-BD59-A6C34878D82A}">
                    <a16:rowId xmlns:a16="http://schemas.microsoft.com/office/drawing/2014/main" val="3022845467"/>
                  </a:ext>
                </a:extLst>
              </a:tr>
              <a:tr h="488950">
                <a:tc>
                  <a:txBody>
                    <a:bodyPr/>
                    <a:lstStyle/>
                    <a:p>
                      <a:pPr marL="0" marR="0" lvl="0" indent="0" algn="l" defTabSz="914400" rtl="0" eaLnBrk="1" fontAlgn="t" latinLnBrk="0" hangingPunct="1">
                        <a:lnSpc>
                          <a:spcPts val="1500"/>
                        </a:lnSpc>
                        <a:spcBef>
                          <a:spcPts val="0"/>
                        </a:spcBef>
                        <a:spcAft>
                          <a:spcPts val="0"/>
                        </a:spcAft>
                        <a:buClrTx/>
                        <a:buSzTx/>
                        <a:buFontTx/>
                        <a:buNone/>
                        <a:tabLst/>
                        <a:defRPr/>
                      </a:pPr>
                      <a:r>
                        <a:rPr lang="en-GB" sz="1400" kern="1200">
                          <a:solidFill>
                            <a:schemeClr val="tx1"/>
                          </a:solidFill>
                          <a:effectLst/>
                          <a:latin typeface="Network Rail Sans" panose="02000000040000020004" pitchFamily="2" charset="0"/>
                          <a:ea typeface="+mn-ea"/>
                          <a:cs typeface="+mn-cs"/>
                        </a:rPr>
                        <a:t>Aligns with standard contractual and regulatory practice.</a:t>
                      </a:r>
                    </a:p>
                    <a:p>
                      <a:pPr algn="l" fontAlgn="t">
                        <a:lnSpc>
                          <a:spcPts val="1500"/>
                        </a:lnSpc>
                        <a:buNone/>
                      </a:pPr>
                      <a:endParaRPr lang="en-GB" sz="1400">
                        <a:effectLst/>
                        <a:latin typeface="Network Rail Sans" panose="02000000040000020004" pitchFamily="2" charset="0"/>
                      </a:endParaRP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t" latinLnBrk="0" hangingPunct="1">
                        <a:lnSpc>
                          <a:spcPts val="1500"/>
                        </a:lnSpc>
                        <a:spcBef>
                          <a:spcPts val="0"/>
                        </a:spcBef>
                        <a:spcAft>
                          <a:spcPts val="0"/>
                        </a:spcAft>
                        <a:buClrTx/>
                        <a:buSzTx/>
                        <a:buFontTx/>
                        <a:buNone/>
                        <a:tabLst/>
                        <a:defRPr/>
                      </a:pPr>
                      <a:r>
                        <a:rPr lang="en-GB" sz="1400">
                          <a:effectLst/>
                          <a:latin typeface="Network Rail Sans" panose="02000000040000020004" pitchFamily="2" charset="0"/>
                        </a:rPr>
                        <a:t>Requires careful governance, evidence and review to avoid inconsistent application.</a:t>
                      </a:r>
                    </a:p>
                    <a:p>
                      <a:pPr algn="l" fontAlgn="t">
                        <a:lnSpc>
                          <a:spcPts val="1500"/>
                        </a:lnSpc>
                        <a:buNone/>
                      </a:pPr>
                      <a:endParaRPr lang="en-GB" sz="1400">
                        <a:effectLst/>
                        <a:latin typeface="Network Rail Sans" panose="02000000040000020004" pitchFamily="2" charset="0"/>
                      </a:endParaRP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056017170"/>
                  </a:ext>
                </a:extLst>
              </a:tr>
              <a:tr h="450850">
                <a:tc>
                  <a:txBody>
                    <a:bodyPr/>
                    <a:lstStyle/>
                    <a:p>
                      <a:pPr marL="0" marR="0" lvl="0" indent="0" algn="l" defTabSz="914400" rtl="0" eaLnBrk="1" fontAlgn="t" latinLnBrk="0" hangingPunct="1">
                        <a:lnSpc>
                          <a:spcPts val="1500"/>
                        </a:lnSpc>
                        <a:spcBef>
                          <a:spcPts val="0"/>
                        </a:spcBef>
                        <a:spcAft>
                          <a:spcPts val="0"/>
                        </a:spcAft>
                        <a:buClrTx/>
                        <a:buSzTx/>
                        <a:buFontTx/>
                        <a:buNone/>
                        <a:tabLst/>
                        <a:defRPr/>
                      </a:pPr>
                      <a:r>
                        <a:rPr lang="en-GB" sz="1400" kern="1200">
                          <a:solidFill>
                            <a:schemeClr val="tx1"/>
                          </a:solidFill>
                          <a:effectLst/>
                          <a:latin typeface="Network Rail Sans" panose="02000000040000020004" pitchFamily="2" charset="0"/>
                          <a:ea typeface="+mn-ea"/>
                          <a:cs typeface="+mn-cs"/>
                        </a:rPr>
                        <a:t>Recognises that parties can influence response time / recovery management etc. when considering overall relief.</a:t>
                      </a:r>
                    </a:p>
                  </a:txBody>
                  <a:tcPr marL="45720" marR="30480" marT="30480" marB="2286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tc>
                  <a:txBody>
                    <a:bodyPr/>
                    <a:lstStyle/>
                    <a:p>
                      <a:pPr marL="0" marR="0" lvl="0" indent="0" algn="l" defTabSz="914400" rtl="0" eaLnBrk="1" fontAlgn="t" latinLnBrk="0" hangingPunct="1">
                        <a:lnSpc>
                          <a:spcPts val="1500"/>
                        </a:lnSpc>
                        <a:spcBef>
                          <a:spcPts val="0"/>
                        </a:spcBef>
                        <a:spcAft>
                          <a:spcPts val="0"/>
                        </a:spcAft>
                        <a:buClrTx/>
                        <a:buSzTx/>
                        <a:buFontTx/>
                        <a:buNone/>
                        <a:tabLst/>
                        <a:defRPr/>
                      </a:pPr>
                      <a:r>
                        <a:rPr lang="en-GB" sz="1400">
                          <a:effectLst/>
                          <a:latin typeface="Network Rail Sans" panose="02000000040000020004" pitchFamily="2" charset="0"/>
                        </a:rPr>
                        <a:t>Could shift some financial risk onto operators depending on design.</a:t>
                      </a:r>
                    </a:p>
                    <a:p>
                      <a:pPr algn="l" fontAlgn="t">
                        <a:lnSpc>
                          <a:spcPts val="1500"/>
                        </a:lnSpc>
                        <a:buNone/>
                      </a:pPr>
                      <a:endParaRPr lang="en-GB" sz="1400">
                        <a:effectLst/>
                        <a:latin typeface="Network Rail Sans" panose="02000000040000020004" pitchFamily="2" charset="0"/>
                      </a:endParaRPr>
                    </a:p>
                  </a:txBody>
                  <a:tcPr marL="45720" marR="30480" marT="30480" marB="2286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extLst>
                  <a:ext uri="{0D108BD9-81ED-4DB2-BD59-A6C34878D82A}">
                    <a16:rowId xmlns:a16="http://schemas.microsoft.com/office/drawing/2014/main" val="155749212"/>
                  </a:ext>
                </a:extLst>
              </a:tr>
              <a:tr h="495300">
                <a:tc>
                  <a:txBody>
                    <a:bodyPr/>
                    <a:lstStyle/>
                    <a:p>
                      <a:pPr algn="l" fontAlgn="t">
                        <a:lnSpc>
                          <a:spcPts val="1500"/>
                        </a:lnSpc>
                        <a:buNone/>
                      </a:pPr>
                      <a:r>
                        <a:rPr lang="en-GB" sz="1400">
                          <a:effectLst/>
                          <a:latin typeface="Network Rail Sans" panose="02000000040000020004" pitchFamily="2" charset="0"/>
                        </a:rPr>
                        <a:t>Narrowly defining exclusions to extreme events increases certainty for operators by ensuring compensation remains payable for the vast majority of performance impacts.</a:t>
                      </a:r>
                      <a:endParaRPr lang="en-GB" sz="1400">
                        <a:effectLst/>
                        <a:highlight>
                          <a:srgbClr val="FFFF00"/>
                        </a:highlight>
                        <a:latin typeface="Network Rail Sans" panose="02000000040000020004" pitchFamily="2" charset="0"/>
                      </a:endParaRPr>
                    </a:p>
                  </a:txBody>
                  <a:tcPr marL="45720" marR="30480" marT="30480" marB="2286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tc>
                  <a:txBody>
                    <a:bodyPr/>
                    <a:lstStyle/>
                    <a:p>
                      <a:pPr algn="l" fontAlgn="t">
                        <a:lnSpc>
                          <a:spcPts val="1500"/>
                        </a:lnSpc>
                        <a:buNone/>
                      </a:pPr>
                      <a:endParaRPr lang="en-GB" sz="1400" dirty="0">
                        <a:effectLst/>
                        <a:latin typeface="Network Rail Sans" panose="02000000040000020004" pitchFamily="2" charset="0"/>
                      </a:endParaRPr>
                    </a:p>
                  </a:txBody>
                  <a:tcPr marL="45720" marR="30480" marT="30480" marB="2286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758202907"/>
                  </a:ext>
                </a:extLst>
              </a:tr>
            </a:tbl>
          </a:graphicData>
        </a:graphic>
      </p:graphicFrame>
      <p:sp>
        <p:nvSpPr>
          <p:cNvPr id="5" name="Rectangle: Rounded Corners 4">
            <a:extLst>
              <a:ext uri="{FF2B5EF4-FFF2-40B4-BE49-F238E27FC236}">
                <a16:creationId xmlns:a16="http://schemas.microsoft.com/office/drawing/2014/main" id="{2E34E59C-FDFB-AA60-5026-F657AB07AF0C}"/>
              </a:ext>
            </a:extLst>
          </p:cNvPr>
          <p:cNvSpPr/>
          <p:nvPr/>
        </p:nvSpPr>
        <p:spPr>
          <a:xfrm>
            <a:off x="9237587" y="2023836"/>
            <a:ext cx="2451100" cy="1041400"/>
          </a:xfrm>
          <a:prstGeom prst="roundRect">
            <a:avLst/>
          </a:prstGeom>
          <a:solidFill>
            <a:srgbClr val="0070C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defRPr/>
            </a:pPr>
            <a:r>
              <a:rPr lang="en-GB" sz="1200">
                <a:solidFill>
                  <a:schemeClr val="bg1"/>
                </a:solidFill>
                <a:latin typeface="Network Rail Sans" panose="02000000040000020004" pitchFamily="2" charset="0"/>
              </a:rPr>
              <a:t>How do we avoid creating incentives to over-claim force majeure where performance payments are at stake?</a:t>
            </a:r>
          </a:p>
        </p:txBody>
      </p:sp>
      <p:sp>
        <p:nvSpPr>
          <p:cNvPr id="6" name="Rectangle: Rounded Corners 5">
            <a:extLst>
              <a:ext uri="{FF2B5EF4-FFF2-40B4-BE49-F238E27FC236}">
                <a16:creationId xmlns:a16="http://schemas.microsoft.com/office/drawing/2014/main" id="{4F2C8BDB-8721-08B3-A25B-DFA1A98CEA71}"/>
              </a:ext>
            </a:extLst>
          </p:cNvPr>
          <p:cNvSpPr/>
          <p:nvPr/>
        </p:nvSpPr>
        <p:spPr>
          <a:xfrm>
            <a:off x="9237587" y="3287486"/>
            <a:ext cx="2451100" cy="1041400"/>
          </a:xfrm>
          <a:prstGeom prst="round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r>
              <a:rPr lang="en-GB" sz="1200">
                <a:solidFill>
                  <a:schemeClr val="bg1"/>
                </a:solidFill>
                <a:latin typeface="Network Rail Sans" panose="02000000040000020004" pitchFamily="2" charset="0"/>
              </a:rPr>
              <a:t>How do we ensure that focus remains on performance during Force Majeure events?</a:t>
            </a:r>
          </a:p>
        </p:txBody>
      </p:sp>
      <p:sp>
        <p:nvSpPr>
          <p:cNvPr id="10" name="Rectangle: Rounded Corners 9">
            <a:extLst>
              <a:ext uri="{FF2B5EF4-FFF2-40B4-BE49-F238E27FC236}">
                <a16:creationId xmlns:a16="http://schemas.microsoft.com/office/drawing/2014/main" id="{A0E6EB7D-C602-1045-0A10-7E5CF5ADA656}"/>
              </a:ext>
            </a:extLst>
          </p:cNvPr>
          <p:cNvSpPr/>
          <p:nvPr/>
        </p:nvSpPr>
        <p:spPr>
          <a:xfrm>
            <a:off x="9237587" y="4551136"/>
            <a:ext cx="2451100" cy="1041400"/>
          </a:xfrm>
          <a:prstGeom prst="roundRect">
            <a:avLst/>
          </a:prstGeom>
          <a:solidFill>
            <a:srgbClr val="00B05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r>
              <a:rPr lang="en-GB" sz="1200">
                <a:latin typeface="Network Rail Sans" panose="02000000040000020004" pitchFamily="2" charset="0"/>
              </a:rPr>
              <a:t>What governance safeguards would give stakeholders confidence that the process is fair / not open to misuse? Whilst avoiding multiple lengthy claims processes?</a:t>
            </a:r>
            <a:endParaRPr lang="en-GB" sz="1200" kern="0">
              <a:solidFill>
                <a:prstClr val="black"/>
              </a:solidFill>
              <a:latin typeface="Network Rail Sans" panose="02000000040000020004" pitchFamily="2" charset="0"/>
            </a:endParaRPr>
          </a:p>
        </p:txBody>
      </p:sp>
    </p:spTree>
    <p:extLst>
      <p:ext uri="{BB962C8B-B14F-4D97-AF65-F5344CB8AC3E}">
        <p14:creationId xmlns:p14="http://schemas.microsoft.com/office/powerpoint/2010/main" val="762928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16195-6106-B534-C56D-84D4AFDFFAD3}"/>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AFB4889C-CD23-0AE1-9A5F-E72121596327}"/>
              </a:ext>
            </a:extLst>
          </p:cNvPr>
          <p:cNvSpPr>
            <a:spLocks noGrp="1"/>
          </p:cNvSpPr>
          <p:nvPr>
            <p:ph type="body" sz="quarter" idx="13"/>
          </p:nvPr>
        </p:nvSpPr>
        <p:spPr>
          <a:xfrm>
            <a:off x="95250" y="2038658"/>
            <a:ext cx="6420573" cy="885517"/>
          </a:xfrm>
        </p:spPr>
        <p:txBody>
          <a:bodyPr/>
          <a:lstStyle/>
          <a:p>
            <a:pPr algn="r"/>
            <a:r>
              <a:rPr lang="en-GB" sz="4400"/>
              <a:t>Option 3: Exclusion of externally caused delays (V &amp; X codes)</a:t>
            </a:r>
          </a:p>
        </p:txBody>
      </p:sp>
      <p:sp>
        <p:nvSpPr>
          <p:cNvPr id="8" name="Text Placeholder 1">
            <a:extLst>
              <a:ext uri="{FF2B5EF4-FFF2-40B4-BE49-F238E27FC236}">
                <a16:creationId xmlns:a16="http://schemas.microsoft.com/office/drawing/2014/main" id="{665494F4-F065-C011-D484-F0A5EDE91DCF}"/>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Rachel Grashion</a:t>
            </a:r>
          </a:p>
        </p:txBody>
      </p:sp>
    </p:spTree>
    <p:extLst>
      <p:ext uri="{BB962C8B-B14F-4D97-AF65-F5344CB8AC3E}">
        <p14:creationId xmlns:p14="http://schemas.microsoft.com/office/powerpoint/2010/main" val="61368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AF9DA4D-9D08-0CD2-3EEA-EB801B4B2787}"/>
              </a:ext>
            </a:extLst>
          </p:cNvPr>
          <p:cNvPicPr>
            <a:picLocks noChangeAspect="1"/>
          </p:cNvPicPr>
          <p:nvPr/>
        </p:nvPicPr>
        <p:blipFill>
          <a:blip r:embed="rId3"/>
          <a:stretch>
            <a:fillRect/>
          </a:stretch>
        </p:blipFill>
        <p:spPr>
          <a:xfrm>
            <a:off x="117681" y="1320296"/>
            <a:ext cx="5960745" cy="3421199"/>
          </a:xfrm>
          <a:prstGeom prst="rect">
            <a:avLst/>
          </a:prstGeom>
        </p:spPr>
      </p:pic>
      <p:pic>
        <p:nvPicPr>
          <p:cNvPr id="5" name="Picture 4">
            <a:extLst>
              <a:ext uri="{FF2B5EF4-FFF2-40B4-BE49-F238E27FC236}">
                <a16:creationId xmlns:a16="http://schemas.microsoft.com/office/drawing/2014/main" id="{1858DC9C-4E62-EF12-8D67-EC64B385ABBD}"/>
              </a:ext>
            </a:extLst>
          </p:cNvPr>
          <p:cNvPicPr>
            <a:picLocks noChangeAspect="1"/>
          </p:cNvPicPr>
          <p:nvPr/>
        </p:nvPicPr>
        <p:blipFill>
          <a:blip r:embed="rId4"/>
          <a:stretch>
            <a:fillRect/>
          </a:stretch>
        </p:blipFill>
        <p:spPr>
          <a:xfrm>
            <a:off x="7231158" y="0"/>
            <a:ext cx="4244682" cy="6445959"/>
          </a:xfrm>
          <a:prstGeom prst="rect">
            <a:avLst/>
          </a:prstGeom>
        </p:spPr>
      </p:pic>
      <p:pic>
        <p:nvPicPr>
          <p:cNvPr id="7" name="Picture 6">
            <a:extLst>
              <a:ext uri="{FF2B5EF4-FFF2-40B4-BE49-F238E27FC236}">
                <a16:creationId xmlns:a16="http://schemas.microsoft.com/office/drawing/2014/main" id="{9B26C625-AEFD-9973-096E-808F3891A5FD}"/>
              </a:ext>
            </a:extLst>
          </p:cNvPr>
          <p:cNvPicPr>
            <a:picLocks noChangeAspect="1"/>
          </p:cNvPicPr>
          <p:nvPr/>
        </p:nvPicPr>
        <p:blipFill>
          <a:blip r:embed="rId5"/>
          <a:stretch>
            <a:fillRect/>
          </a:stretch>
        </p:blipFill>
        <p:spPr>
          <a:xfrm>
            <a:off x="7231158" y="6387161"/>
            <a:ext cx="4244682" cy="415543"/>
          </a:xfrm>
          <a:prstGeom prst="rect">
            <a:avLst/>
          </a:prstGeom>
        </p:spPr>
      </p:pic>
      <p:sp>
        <p:nvSpPr>
          <p:cNvPr id="9" name="Text Placeholder 1">
            <a:extLst>
              <a:ext uri="{FF2B5EF4-FFF2-40B4-BE49-F238E27FC236}">
                <a16:creationId xmlns:a16="http://schemas.microsoft.com/office/drawing/2014/main" id="{10FA815A-C040-F4F1-34A8-CEDA00A94C57}"/>
              </a:ext>
            </a:extLst>
          </p:cNvPr>
          <p:cNvSpPr txBox="1">
            <a:spLocks/>
          </p:cNvSpPr>
          <p:nvPr/>
        </p:nvSpPr>
        <p:spPr>
          <a:xfrm>
            <a:off x="117681" y="266085"/>
            <a:ext cx="6260259" cy="68133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200" b="1">
                <a:solidFill>
                  <a:srgbClr val="005172"/>
                </a:solidFill>
                <a:latin typeface="Network Rail Sans" panose="02000000040000020004" pitchFamily="50" charset="0"/>
                <a:cs typeface="Arial" panose="020B0604020202020204" pitchFamily="34" charset="0"/>
              </a:rPr>
              <a:t>Option 3: Exclusion of V &amp; X codes</a:t>
            </a:r>
          </a:p>
        </p:txBody>
      </p:sp>
    </p:spTree>
    <p:extLst>
      <p:ext uri="{BB962C8B-B14F-4D97-AF65-F5344CB8AC3E}">
        <p14:creationId xmlns:p14="http://schemas.microsoft.com/office/powerpoint/2010/main" val="24475685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6644B03-8B6D-49D0-CEA3-2F211C0B0690}"/>
              </a:ext>
            </a:extLst>
          </p:cNvPr>
          <p:cNvGraphicFramePr>
            <a:graphicFrameLocks noGrp="1"/>
          </p:cNvGraphicFramePr>
          <p:nvPr>
            <p:extLst>
              <p:ext uri="{D42A27DB-BD31-4B8C-83A1-F6EECF244321}">
                <p14:modId xmlns:p14="http://schemas.microsoft.com/office/powerpoint/2010/main" val="1229887470"/>
              </p:ext>
            </p:extLst>
          </p:nvPr>
        </p:nvGraphicFramePr>
        <p:xfrm>
          <a:off x="419100" y="1371024"/>
          <a:ext cx="7346950" cy="4789467"/>
        </p:xfrm>
        <a:graphic>
          <a:graphicData uri="http://schemas.openxmlformats.org/drawingml/2006/table">
            <a:tbl>
              <a:tblPr/>
              <a:tblGrid>
                <a:gridCol w="3673475">
                  <a:extLst>
                    <a:ext uri="{9D8B030D-6E8A-4147-A177-3AD203B41FA5}">
                      <a16:colId xmlns:a16="http://schemas.microsoft.com/office/drawing/2014/main" val="1344706719"/>
                    </a:ext>
                  </a:extLst>
                </a:gridCol>
                <a:gridCol w="3673475">
                  <a:extLst>
                    <a:ext uri="{9D8B030D-6E8A-4147-A177-3AD203B41FA5}">
                      <a16:colId xmlns:a16="http://schemas.microsoft.com/office/drawing/2014/main" val="2347269710"/>
                    </a:ext>
                  </a:extLst>
                </a:gridCol>
              </a:tblGrid>
              <a:tr h="292013">
                <a:tc>
                  <a:txBody>
                    <a:bodyPr/>
                    <a:lstStyle/>
                    <a:p>
                      <a:pPr algn="l" fontAlgn="t">
                        <a:lnSpc>
                          <a:spcPts val="1500"/>
                        </a:lnSpc>
                        <a:buNone/>
                      </a:pPr>
                      <a:r>
                        <a:rPr lang="en-GB" b="1">
                          <a:solidFill>
                            <a:schemeClr val="bg1"/>
                          </a:solidFill>
                          <a:effectLst/>
                          <a:latin typeface="Network Rail Sans" panose="02000000040000020004" pitchFamily="2" charset="0"/>
                        </a:rPr>
                        <a:t>Pros</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tx2"/>
                    </a:solidFill>
                  </a:tcPr>
                </a:tc>
                <a:tc>
                  <a:txBody>
                    <a:bodyPr/>
                    <a:lstStyle/>
                    <a:p>
                      <a:pPr algn="l" fontAlgn="t">
                        <a:lnSpc>
                          <a:spcPts val="1500"/>
                        </a:lnSpc>
                        <a:buNone/>
                      </a:pPr>
                      <a:r>
                        <a:rPr lang="en-GB" b="1">
                          <a:solidFill>
                            <a:schemeClr val="bg1"/>
                          </a:solidFill>
                          <a:effectLst/>
                          <a:latin typeface="Network Rail Sans" panose="02000000040000020004" pitchFamily="2" charset="0"/>
                        </a:rPr>
                        <a:t>Cons</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tx2"/>
                    </a:solidFill>
                  </a:tcPr>
                </a:tc>
                <a:extLst>
                  <a:ext uri="{0D108BD9-81ED-4DB2-BD59-A6C34878D82A}">
                    <a16:rowId xmlns:a16="http://schemas.microsoft.com/office/drawing/2014/main" val="1557581735"/>
                  </a:ext>
                </a:extLst>
              </a:tr>
              <a:tr h="706216">
                <a:tc>
                  <a:txBody>
                    <a:bodyPr/>
                    <a:lstStyle/>
                    <a:p>
                      <a:pPr algn="l" fontAlgn="t">
                        <a:lnSpc>
                          <a:spcPts val="1500"/>
                        </a:lnSpc>
                        <a:buNone/>
                      </a:pPr>
                      <a:r>
                        <a:rPr lang="en-GB">
                          <a:effectLst/>
                          <a:latin typeface="Network Rail Sans" panose="02000000040000020004" pitchFamily="2" charset="0"/>
                        </a:rPr>
                        <a:t>Provides a simple, defined exclusion based on existing V and X delay attribution codes.</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tc>
                  <a:txBody>
                    <a:bodyPr/>
                    <a:lstStyle/>
                    <a:p>
                      <a:pPr algn="l" fontAlgn="t">
                        <a:lnSpc>
                          <a:spcPts val="1500"/>
                        </a:lnSpc>
                        <a:buNone/>
                      </a:pPr>
                      <a:r>
                        <a:rPr lang="en-GB">
                          <a:effectLst/>
                          <a:latin typeface="Network Rail Sans" panose="02000000040000020004" pitchFamily="2" charset="0"/>
                        </a:rPr>
                        <a:t>V and X codes may not capture all relevant external or exceptional events.</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extLst>
                  <a:ext uri="{0D108BD9-81ED-4DB2-BD59-A6C34878D82A}">
                    <a16:rowId xmlns:a16="http://schemas.microsoft.com/office/drawing/2014/main" val="1912530380"/>
                  </a:ext>
                </a:extLst>
              </a:tr>
              <a:tr h="706216">
                <a:tc>
                  <a:txBody>
                    <a:bodyPr/>
                    <a:lstStyle/>
                    <a:p>
                      <a:pPr algn="l" fontAlgn="t">
                        <a:lnSpc>
                          <a:spcPts val="1500"/>
                        </a:lnSpc>
                        <a:buNone/>
                      </a:pPr>
                      <a:r>
                        <a:rPr lang="en-GB" dirty="0">
                          <a:effectLst/>
                          <a:latin typeface="Network Rail Sans" panose="02000000040000020004" pitchFamily="2" charset="0"/>
                        </a:rPr>
                        <a:t>Reduces administrative burden compared with assessing each incident individually (</a:t>
                      </a:r>
                      <a:r>
                        <a:rPr lang="en-GB">
                          <a:effectLst/>
                          <a:latin typeface="Network Rail Sans" panose="02000000040000020004" pitchFamily="2" charset="0"/>
                        </a:rPr>
                        <a:t>as with FM).</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tc>
                  <a:txBody>
                    <a:bodyPr/>
                    <a:lstStyle/>
                    <a:p>
                      <a:pPr algn="l" fontAlgn="t">
                        <a:lnSpc>
                          <a:spcPts val="1500"/>
                        </a:lnSpc>
                        <a:buNone/>
                      </a:pPr>
                      <a:r>
                        <a:rPr lang="en-GB">
                          <a:effectLst/>
                          <a:latin typeface="Network Rail Sans" panose="02000000040000020004" pitchFamily="2" charset="0"/>
                        </a:rPr>
                        <a:t>Some delays may have mixed causes, making coding and payment treatment contentious.</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728404078"/>
                  </a:ext>
                </a:extLst>
              </a:tr>
              <a:tr h="706216">
                <a:tc>
                  <a:txBody>
                    <a:bodyPr/>
                    <a:lstStyle/>
                    <a:p>
                      <a:pPr marL="0" marR="0" lvl="0" indent="0" algn="l" defTabSz="914400" rtl="0" eaLnBrk="1" fontAlgn="t" latinLnBrk="0" hangingPunct="1">
                        <a:lnSpc>
                          <a:spcPts val="1500"/>
                        </a:lnSpc>
                        <a:spcBef>
                          <a:spcPts val="0"/>
                        </a:spcBef>
                        <a:spcAft>
                          <a:spcPts val="0"/>
                        </a:spcAft>
                        <a:buClrTx/>
                        <a:buSzTx/>
                        <a:buFontTx/>
                        <a:buNone/>
                        <a:tabLst/>
                        <a:defRPr/>
                      </a:pPr>
                      <a:r>
                        <a:rPr lang="en-GB" sz="1800">
                          <a:effectLst/>
                          <a:latin typeface="Network Rail Sans" panose="02000000040000020004" pitchFamily="2" charset="0"/>
                        </a:rPr>
                        <a:t>Similar approach taken in other European railways.</a:t>
                      </a:r>
                    </a:p>
                    <a:p>
                      <a:pPr algn="l" fontAlgn="t">
                        <a:lnSpc>
                          <a:spcPts val="1500"/>
                        </a:lnSpc>
                        <a:buNone/>
                      </a:pPr>
                      <a:endParaRPr lang="en-GB">
                        <a:effectLst/>
                        <a:latin typeface="Network Rail Sans" panose="02000000040000020004" pitchFamily="2" charset="0"/>
                      </a:endParaRP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tc>
                  <a:txBody>
                    <a:bodyPr/>
                    <a:lstStyle/>
                    <a:p>
                      <a:pPr algn="l" fontAlgn="t">
                        <a:lnSpc>
                          <a:spcPts val="1500"/>
                        </a:lnSpc>
                        <a:buNone/>
                      </a:pPr>
                      <a:r>
                        <a:rPr lang="en-GB">
                          <a:effectLst/>
                          <a:latin typeface="Network Rail Sans" panose="02000000040000020004" pitchFamily="2" charset="0"/>
                        </a:rPr>
                        <a:t>Could create incentives to code incidents as V or X where payments are at stake.</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extLst>
                  <a:ext uri="{0D108BD9-81ED-4DB2-BD59-A6C34878D82A}">
                    <a16:rowId xmlns:a16="http://schemas.microsoft.com/office/drawing/2014/main" val="2396437867"/>
                  </a:ext>
                </a:extLst>
              </a:tr>
              <a:tr h="706216">
                <a:tc>
                  <a:txBody>
                    <a:bodyPr/>
                    <a:lstStyle/>
                    <a:p>
                      <a:pPr marL="0" marR="0" lvl="0" indent="0" algn="l" defTabSz="914400" rtl="0" eaLnBrk="1" fontAlgn="t" latinLnBrk="0" hangingPunct="1">
                        <a:lnSpc>
                          <a:spcPts val="1500"/>
                        </a:lnSpc>
                        <a:spcBef>
                          <a:spcPts val="0"/>
                        </a:spcBef>
                        <a:spcAft>
                          <a:spcPts val="0"/>
                        </a:spcAft>
                        <a:buClrTx/>
                        <a:buSzTx/>
                        <a:buFontTx/>
                        <a:buNone/>
                        <a:tabLst/>
                        <a:defRPr/>
                      </a:pPr>
                      <a:r>
                        <a:rPr lang="en-GB" sz="1800">
                          <a:effectLst/>
                          <a:latin typeface="Network Rail Sans" panose="02000000040000020004" pitchFamily="2" charset="0"/>
                        </a:rPr>
                        <a:t>Reduces disputes by using an existing industry classification system.</a:t>
                      </a:r>
                    </a:p>
                    <a:p>
                      <a:pPr algn="l" fontAlgn="t">
                        <a:lnSpc>
                          <a:spcPts val="1500"/>
                        </a:lnSpc>
                        <a:buNone/>
                      </a:pPr>
                      <a:endParaRPr lang="en-GB">
                        <a:effectLst/>
                        <a:latin typeface="Network Rail Sans" panose="02000000040000020004" pitchFamily="2" charset="0"/>
                      </a:endParaRP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tc>
                  <a:txBody>
                    <a:bodyPr/>
                    <a:lstStyle/>
                    <a:p>
                      <a:pPr algn="l" fontAlgn="t">
                        <a:lnSpc>
                          <a:spcPts val="1500"/>
                        </a:lnSpc>
                        <a:buNone/>
                      </a:pPr>
                      <a:r>
                        <a:rPr lang="en-GB" sz="1800">
                          <a:effectLst/>
                          <a:latin typeface="Network Rail Sans" panose="02000000040000020004" pitchFamily="2" charset="0"/>
                        </a:rPr>
                        <a:t>Could weaken accountability if too many codes are excluded.</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20339557"/>
                  </a:ext>
                </a:extLst>
              </a:tr>
              <a:tr h="706216">
                <a:tc>
                  <a:txBody>
                    <a:bodyPr/>
                    <a:lstStyle/>
                    <a:p>
                      <a:pPr marL="0" marR="0" lvl="0" indent="0" algn="l" defTabSz="914400" rtl="0" eaLnBrk="1" fontAlgn="t" latinLnBrk="0" hangingPunct="1">
                        <a:lnSpc>
                          <a:spcPts val="1500"/>
                        </a:lnSpc>
                        <a:spcBef>
                          <a:spcPts val="0"/>
                        </a:spcBef>
                        <a:spcAft>
                          <a:spcPts val="0"/>
                        </a:spcAft>
                        <a:buClrTx/>
                        <a:buSzTx/>
                        <a:buFontTx/>
                        <a:buNone/>
                        <a:tabLst/>
                        <a:defRPr/>
                      </a:pPr>
                      <a:r>
                        <a:rPr lang="en-GB" sz="1800">
                          <a:effectLst/>
                          <a:latin typeface="Network Rail Sans" panose="02000000040000020004" pitchFamily="2" charset="0"/>
                        </a:rPr>
                        <a:t>Supports transparency if the excluded codes are published and reviewed regularly.</a:t>
                      </a:r>
                    </a:p>
                    <a:p>
                      <a:pPr algn="l" fontAlgn="t">
                        <a:lnSpc>
                          <a:spcPts val="1500"/>
                        </a:lnSpc>
                        <a:buNone/>
                      </a:pPr>
                      <a:endParaRPr lang="en-GB">
                        <a:effectLst/>
                        <a:latin typeface="Network Rail Sans" panose="02000000040000020004" pitchFamily="2" charset="0"/>
                      </a:endParaRPr>
                    </a:p>
                  </a:txBody>
                  <a:tcPr marL="45720" marR="30480" marT="30480" marB="2286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tc>
                  <a:txBody>
                    <a:bodyPr/>
                    <a:lstStyle/>
                    <a:p>
                      <a:pPr algn="l" fontAlgn="t">
                        <a:lnSpc>
                          <a:spcPts val="1500"/>
                        </a:lnSpc>
                        <a:buNone/>
                      </a:pPr>
                      <a:r>
                        <a:rPr lang="en-GB" sz="1800">
                          <a:effectLst/>
                          <a:latin typeface="Network Rail Sans" panose="02000000040000020004" pitchFamily="2" charset="0"/>
                        </a:rPr>
                        <a:t>Requires governance, audit and periodic updates as delay attribution evolves.</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extLst>
                  <a:ext uri="{0D108BD9-81ED-4DB2-BD59-A6C34878D82A}">
                    <a16:rowId xmlns:a16="http://schemas.microsoft.com/office/drawing/2014/main" val="83481395"/>
                  </a:ext>
                </a:extLst>
              </a:tr>
              <a:tr h="702074">
                <a:tc>
                  <a:txBody>
                    <a:bodyPr/>
                    <a:lstStyle/>
                    <a:p>
                      <a:pPr marL="0" marR="0" lvl="0" indent="0" algn="l" defTabSz="914400" rtl="0" eaLnBrk="1" fontAlgn="t" latinLnBrk="0" hangingPunct="1">
                        <a:lnSpc>
                          <a:spcPts val="1500"/>
                        </a:lnSpc>
                        <a:spcBef>
                          <a:spcPts val="0"/>
                        </a:spcBef>
                        <a:spcAft>
                          <a:spcPts val="0"/>
                        </a:spcAft>
                        <a:buClrTx/>
                        <a:buSzTx/>
                        <a:buFontTx/>
                        <a:buNone/>
                        <a:tabLst/>
                        <a:defRPr/>
                      </a:pPr>
                      <a:endParaRPr lang="en-GB" sz="1800" dirty="0">
                        <a:effectLst/>
                        <a:latin typeface="Network Rail Sans" panose="02000000040000020004" pitchFamily="2" charset="0"/>
                      </a:endParaRPr>
                    </a:p>
                  </a:txBody>
                  <a:tcPr marL="45720" marR="30480" marT="30480" marB="2286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t" latinLnBrk="0" hangingPunct="1">
                        <a:lnSpc>
                          <a:spcPts val="1500"/>
                        </a:lnSpc>
                        <a:spcBef>
                          <a:spcPts val="0"/>
                        </a:spcBef>
                        <a:spcAft>
                          <a:spcPts val="0"/>
                        </a:spcAft>
                        <a:buClrTx/>
                        <a:buSzTx/>
                        <a:buFontTx/>
                        <a:buNone/>
                        <a:tabLst/>
                        <a:defRPr/>
                      </a:pPr>
                      <a:r>
                        <a:rPr lang="en-GB" sz="1800" dirty="0">
                          <a:effectLst/>
                          <a:latin typeface="Network Rail Sans" panose="02000000040000020004" pitchFamily="2" charset="0"/>
                        </a:rPr>
                        <a:t>GBR / operators may be able to reasonably control the extent of delays when they happen.</a:t>
                      </a:r>
                    </a:p>
                    <a:p>
                      <a:pPr algn="l" fontAlgn="t">
                        <a:lnSpc>
                          <a:spcPts val="1500"/>
                        </a:lnSpc>
                        <a:buNone/>
                      </a:pPr>
                      <a:endParaRPr lang="en-GB" dirty="0">
                        <a:effectLst/>
                        <a:latin typeface="Network Rail Sans" panose="02000000040000020004" pitchFamily="2" charset="0"/>
                      </a:endParaRPr>
                    </a:p>
                  </a:txBody>
                  <a:tcPr marL="45720" marR="30480" marT="30480" marB="2286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47115453"/>
                  </a:ext>
                </a:extLst>
              </a:tr>
            </a:tbl>
          </a:graphicData>
        </a:graphic>
      </p:graphicFrame>
      <p:sp>
        <p:nvSpPr>
          <p:cNvPr id="3" name="Text Placeholder 1">
            <a:extLst>
              <a:ext uri="{FF2B5EF4-FFF2-40B4-BE49-F238E27FC236}">
                <a16:creationId xmlns:a16="http://schemas.microsoft.com/office/drawing/2014/main" id="{DC40E3A6-0CE4-B52E-F30F-B5374374D0FC}"/>
              </a:ext>
            </a:extLst>
          </p:cNvPr>
          <p:cNvSpPr txBox="1">
            <a:spLocks/>
          </p:cNvSpPr>
          <p:nvPr/>
        </p:nvSpPr>
        <p:spPr>
          <a:xfrm>
            <a:off x="117681" y="266085"/>
            <a:ext cx="6260259" cy="68133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200" b="1">
                <a:solidFill>
                  <a:srgbClr val="005172"/>
                </a:solidFill>
                <a:latin typeface="Network Rail Sans" panose="02000000040000020004" pitchFamily="50" charset="0"/>
                <a:cs typeface="Arial" panose="020B0604020202020204" pitchFamily="34" charset="0"/>
              </a:rPr>
              <a:t>Option 3: Exclusion of V &amp; X codes</a:t>
            </a:r>
          </a:p>
        </p:txBody>
      </p:sp>
      <p:sp>
        <p:nvSpPr>
          <p:cNvPr id="10" name="Rectangle: Rounded Corners 9">
            <a:extLst>
              <a:ext uri="{FF2B5EF4-FFF2-40B4-BE49-F238E27FC236}">
                <a16:creationId xmlns:a16="http://schemas.microsoft.com/office/drawing/2014/main" id="{24353870-2E2B-F27B-4CA9-CFCE140BDAFF}"/>
              </a:ext>
            </a:extLst>
          </p:cNvPr>
          <p:cNvSpPr/>
          <p:nvPr/>
        </p:nvSpPr>
        <p:spPr>
          <a:xfrm>
            <a:off x="8102601" y="2310332"/>
            <a:ext cx="3670299" cy="2237335"/>
          </a:xfrm>
          <a:prstGeom prst="round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b="1" u="sng">
                <a:solidFill>
                  <a:srgbClr val="FF0000"/>
                </a:solidFill>
                <a:latin typeface="Network Rail Sans" panose="02000000040000020004" pitchFamily="2" charset="0"/>
              </a:rPr>
              <a:t>Question for group:</a:t>
            </a:r>
            <a:r>
              <a:rPr lang="en-GB">
                <a:solidFill>
                  <a:srgbClr val="FF0000"/>
                </a:solidFill>
                <a:latin typeface="Network Rail Sans" panose="02000000040000020004" pitchFamily="2" charset="0"/>
              </a:rPr>
              <a:t> Should V &amp; X codes be considered within GBR’s / TOC’s control, and why? Are there any specific codes which could be considered outside GBR’s / TOC’s control? Could this approach work in practice?</a:t>
            </a:r>
          </a:p>
        </p:txBody>
      </p:sp>
    </p:spTree>
    <p:extLst>
      <p:ext uri="{BB962C8B-B14F-4D97-AF65-F5344CB8AC3E}">
        <p14:creationId xmlns:p14="http://schemas.microsoft.com/office/powerpoint/2010/main" val="3023810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0F9FD-9B8A-216A-CFCE-26150B1049F4}"/>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21BAB4E1-8C5E-AF35-3114-CAF903F402C6}"/>
              </a:ext>
            </a:extLst>
          </p:cNvPr>
          <p:cNvSpPr>
            <a:spLocks noGrp="1"/>
          </p:cNvSpPr>
          <p:nvPr>
            <p:ph type="body" sz="quarter" idx="13"/>
          </p:nvPr>
        </p:nvSpPr>
        <p:spPr>
          <a:xfrm>
            <a:off x="0" y="2781608"/>
            <a:ext cx="6420573" cy="885517"/>
          </a:xfrm>
        </p:spPr>
        <p:txBody>
          <a:bodyPr/>
          <a:lstStyle/>
          <a:p>
            <a:pPr algn="r"/>
            <a:r>
              <a:rPr lang="en-GB" sz="4400"/>
              <a:t>Option 4: Exclusion of a sub-set of delay codes</a:t>
            </a:r>
          </a:p>
        </p:txBody>
      </p:sp>
      <p:sp>
        <p:nvSpPr>
          <p:cNvPr id="8" name="Text Placeholder 1">
            <a:extLst>
              <a:ext uri="{FF2B5EF4-FFF2-40B4-BE49-F238E27FC236}">
                <a16:creationId xmlns:a16="http://schemas.microsoft.com/office/drawing/2014/main" id="{3582045B-2CA7-7652-9A96-50AEA9B2AE97}"/>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Rachel Grashion</a:t>
            </a:r>
          </a:p>
        </p:txBody>
      </p:sp>
    </p:spTree>
    <p:extLst>
      <p:ext uri="{BB962C8B-B14F-4D97-AF65-F5344CB8AC3E}">
        <p14:creationId xmlns:p14="http://schemas.microsoft.com/office/powerpoint/2010/main" val="28188626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D5C8E01-1E5D-1798-7EFE-21C5D9A8AA33}"/>
              </a:ext>
            </a:extLst>
          </p:cNvPr>
          <p:cNvSpPr txBox="1">
            <a:spLocks/>
          </p:cNvSpPr>
          <p:nvPr/>
        </p:nvSpPr>
        <p:spPr>
          <a:xfrm>
            <a:off x="117681" y="226080"/>
            <a:ext cx="11420102" cy="68133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600" b="1">
                <a:solidFill>
                  <a:srgbClr val="005172"/>
                </a:solidFill>
                <a:latin typeface="Network Rail Sans" panose="02000000040000020004" pitchFamily="50" charset="0"/>
                <a:cs typeface="Arial" panose="020B0604020202020204" pitchFamily="34" charset="0"/>
              </a:rPr>
              <a:t>Option 4: Exclusion of a sub-set of delay codes</a:t>
            </a:r>
          </a:p>
        </p:txBody>
      </p:sp>
      <p:graphicFrame>
        <p:nvGraphicFramePr>
          <p:cNvPr id="5" name="Table 4">
            <a:extLst>
              <a:ext uri="{FF2B5EF4-FFF2-40B4-BE49-F238E27FC236}">
                <a16:creationId xmlns:a16="http://schemas.microsoft.com/office/drawing/2014/main" id="{EC38744D-131A-89D3-D246-AE7B886BDE84}"/>
              </a:ext>
            </a:extLst>
          </p:cNvPr>
          <p:cNvGraphicFramePr>
            <a:graphicFrameLocks noGrp="1"/>
          </p:cNvGraphicFramePr>
          <p:nvPr>
            <p:extLst>
              <p:ext uri="{D42A27DB-BD31-4B8C-83A1-F6EECF244321}">
                <p14:modId xmlns:p14="http://schemas.microsoft.com/office/powerpoint/2010/main" val="1264952742"/>
              </p:ext>
            </p:extLst>
          </p:nvPr>
        </p:nvGraphicFramePr>
        <p:xfrm>
          <a:off x="294640" y="907415"/>
          <a:ext cx="4906010" cy="5837320"/>
        </p:xfrm>
        <a:graphic>
          <a:graphicData uri="http://schemas.openxmlformats.org/drawingml/2006/table">
            <a:tbl>
              <a:tblPr firstRow="1" bandRow="1">
                <a:tableStyleId>{5C22544A-7EE6-4342-B048-85BDC9FD1C3A}</a:tableStyleId>
              </a:tblPr>
              <a:tblGrid>
                <a:gridCol w="802640">
                  <a:extLst>
                    <a:ext uri="{9D8B030D-6E8A-4147-A177-3AD203B41FA5}">
                      <a16:colId xmlns:a16="http://schemas.microsoft.com/office/drawing/2014/main" val="2513555995"/>
                    </a:ext>
                  </a:extLst>
                </a:gridCol>
                <a:gridCol w="4103370">
                  <a:extLst>
                    <a:ext uri="{9D8B030D-6E8A-4147-A177-3AD203B41FA5}">
                      <a16:colId xmlns:a16="http://schemas.microsoft.com/office/drawing/2014/main" val="388636024"/>
                    </a:ext>
                  </a:extLst>
                </a:gridCol>
              </a:tblGrid>
              <a:tr h="360821">
                <a:tc>
                  <a:txBody>
                    <a:bodyPr/>
                    <a:lstStyle/>
                    <a:p>
                      <a:r>
                        <a:rPr lang="en-GB">
                          <a:latin typeface="Network Rail Sans" panose="02000000040000020004" pitchFamily="2" charset="0"/>
                        </a:rPr>
                        <a:t>Code</a:t>
                      </a:r>
                    </a:p>
                  </a:txBody>
                  <a:tcPr/>
                </a:tc>
                <a:tc>
                  <a:txBody>
                    <a:bodyPr/>
                    <a:lstStyle/>
                    <a:p>
                      <a:r>
                        <a:rPr lang="en-GB">
                          <a:latin typeface="Network Rail Sans" panose="02000000040000020004" pitchFamily="2" charset="0"/>
                        </a:rPr>
                        <a:t>Description</a:t>
                      </a:r>
                    </a:p>
                  </a:txBody>
                  <a:tcPr/>
                </a:tc>
                <a:extLst>
                  <a:ext uri="{0D108BD9-81ED-4DB2-BD59-A6C34878D82A}">
                    <a16:rowId xmlns:a16="http://schemas.microsoft.com/office/drawing/2014/main" val="2973248506"/>
                  </a:ext>
                </a:extLst>
              </a:tr>
              <a:tr h="360821">
                <a:tc>
                  <a:txBody>
                    <a:bodyPr/>
                    <a:lstStyle/>
                    <a:p>
                      <a:r>
                        <a:rPr lang="en-GB" sz="1600">
                          <a:latin typeface="Network Rail Sans" panose="02000000040000020004" pitchFamily="2" charset="0"/>
                        </a:rPr>
                        <a:t>A</a:t>
                      </a:r>
                    </a:p>
                  </a:txBody>
                  <a:tcPr/>
                </a:tc>
                <a:tc>
                  <a:txBody>
                    <a:bodyPr/>
                    <a:lstStyle/>
                    <a:p>
                      <a:r>
                        <a:rPr lang="en-GB" sz="1600">
                          <a:latin typeface="Network Rail Sans" panose="02000000040000020004" pitchFamily="2" charset="0"/>
                        </a:rPr>
                        <a:t>Freight terminal operating causes</a:t>
                      </a:r>
                    </a:p>
                  </a:txBody>
                  <a:tcPr/>
                </a:tc>
                <a:extLst>
                  <a:ext uri="{0D108BD9-81ED-4DB2-BD59-A6C34878D82A}">
                    <a16:rowId xmlns:a16="http://schemas.microsoft.com/office/drawing/2014/main" val="1140636129"/>
                  </a:ext>
                </a:extLst>
              </a:tr>
              <a:tr h="360821">
                <a:tc>
                  <a:txBody>
                    <a:bodyPr/>
                    <a:lstStyle/>
                    <a:p>
                      <a:r>
                        <a:rPr lang="en-GB" sz="1600">
                          <a:latin typeface="Network Rail Sans" panose="02000000040000020004" pitchFamily="2" charset="0"/>
                        </a:rPr>
                        <a:t>F</a:t>
                      </a:r>
                    </a:p>
                  </a:txBody>
                  <a:tcPr/>
                </a:tc>
                <a:tc>
                  <a:txBody>
                    <a:bodyPr/>
                    <a:lstStyle/>
                    <a:p>
                      <a:r>
                        <a:rPr lang="en-GB" sz="1600">
                          <a:latin typeface="Network Rail Sans" panose="02000000040000020004" pitchFamily="2" charset="0"/>
                        </a:rPr>
                        <a:t>Freight operating causes</a:t>
                      </a:r>
                    </a:p>
                  </a:txBody>
                  <a:tcPr/>
                </a:tc>
                <a:extLst>
                  <a:ext uri="{0D108BD9-81ED-4DB2-BD59-A6C34878D82A}">
                    <a16:rowId xmlns:a16="http://schemas.microsoft.com/office/drawing/2014/main" val="3431553084"/>
                  </a:ext>
                </a:extLst>
              </a:tr>
              <a:tr h="360821">
                <a:tc>
                  <a:txBody>
                    <a:bodyPr/>
                    <a:lstStyle/>
                    <a:p>
                      <a:r>
                        <a:rPr lang="en-GB" sz="1600">
                          <a:latin typeface="Network Rail Sans" panose="02000000040000020004" pitchFamily="2" charset="0"/>
                        </a:rPr>
                        <a:t>I</a:t>
                      </a:r>
                    </a:p>
                  </a:txBody>
                  <a:tcPr/>
                </a:tc>
                <a:tc>
                  <a:txBody>
                    <a:bodyPr/>
                    <a:lstStyle/>
                    <a:p>
                      <a:r>
                        <a:rPr lang="en-GB" sz="1600">
                          <a:latin typeface="Network Rail Sans" panose="02000000040000020004" pitchFamily="2" charset="0"/>
                        </a:rPr>
                        <a:t>Infrastructure causes</a:t>
                      </a:r>
                    </a:p>
                  </a:txBody>
                  <a:tcPr/>
                </a:tc>
                <a:extLst>
                  <a:ext uri="{0D108BD9-81ED-4DB2-BD59-A6C34878D82A}">
                    <a16:rowId xmlns:a16="http://schemas.microsoft.com/office/drawing/2014/main" val="2802629015"/>
                  </a:ext>
                </a:extLst>
              </a:tr>
              <a:tr h="360821">
                <a:tc>
                  <a:txBody>
                    <a:bodyPr/>
                    <a:lstStyle/>
                    <a:p>
                      <a:r>
                        <a:rPr lang="en-GB" sz="1600">
                          <a:latin typeface="Network Rail Sans" panose="02000000040000020004" pitchFamily="2" charset="0"/>
                        </a:rPr>
                        <a:t>J</a:t>
                      </a:r>
                    </a:p>
                  </a:txBody>
                  <a:tcPr/>
                </a:tc>
                <a:tc>
                  <a:txBody>
                    <a:bodyPr/>
                    <a:lstStyle/>
                    <a:p>
                      <a:r>
                        <a:rPr lang="en-GB" sz="1600">
                          <a:latin typeface="Network Rail Sans" panose="02000000040000020004" pitchFamily="2" charset="0"/>
                        </a:rPr>
                        <a:t>Further infrastructure causes</a:t>
                      </a:r>
                    </a:p>
                  </a:txBody>
                  <a:tcPr/>
                </a:tc>
                <a:extLst>
                  <a:ext uri="{0D108BD9-81ED-4DB2-BD59-A6C34878D82A}">
                    <a16:rowId xmlns:a16="http://schemas.microsoft.com/office/drawing/2014/main" val="4054080950"/>
                  </a:ext>
                </a:extLst>
              </a:tr>
              <a:tr h="360821">
                <a:tc>
                  <a:txBody>
                    <a:bodyPr/>
                    <a:lstStyle/>
                    <a:p>
                      <a:r>
                        <a:rPr lang="en-GB" sz="1600">
                          <a:latin typeface="Network Rail Sans" panose="02000000040000020004" pitchFamily="2" charset="0"/>
                        </a:rPr>
                        <a:t>M</a:t>
                      </a:r>
                    </a:p>
                  </a:txBody>
                  <a:tcPr/>
                </a:tc>
                <a:tc>
                  <a:txBody>
                    <a:bodyPr/>
                    <a:lstStyle/>
                    <a:p>
                      <a:r>
                        <a:rPr lang="en-GB" sz="1600">
                          <a:latin typeface="Network Rail Sans" panose="02000000040000020004" pitchFamily="2" charset="0"/>
                        </a:rPr>
                        <a:t>Mechanical of fleet engineer causes</a:t>
                      </a:r>
                    </a:p>
                  </a:txBody>
                  <a:tcPr/>
                </a:tc>
                <a:extLst>
                  <a:ext uri="{0D108BD9-81ED-4DB2-BD59-A6C34878D82A}">
                    <a16:rowId xmlns:a16="http://schemas.microsoft.com/office/drawing/2014/main" val="3971774076"/>
                  </a:ext>
                </a:extLst>
              </a:tr>
              <a:tr h="360821">
                <a:tc>
                  <a:txBody>
                    <a:bodyPr/>
                    <a:lstStyle/>
                    <a:p>
                      <a:r>
                        <a:rPr lang="en-GB" sz="1600">
                          <a:latin typeface="Network Rail Sans" panose="02000000040000020004" pitchFamily="2" charset="0"/>
                        </a:rPr>
                        <a:t>N</a:t>
                      </a:r>
                    </a:p>
                  </a:txBody>
                  <a:tcPr/>
                </a:tc>
                <a:tc>
                  <a:txBody>
                    <a:bodyPr/>
                    <a:lstStyle/>
                    <a:p>
                      <a:r>
                        <a:rPr lang="en-GB" sz="1600">
                          <a:latin typeface="Network Rail Sans" panose="02000000040000020004" pitchFamily="2" charset="0"/>
                        </a:rPr>
                        <a:t>Other Mechanical or fleet engineer causes</a:t>
                      </a:r>
                    </a:p>
                  </a:txBody>
                  <a:tcPr/>
                </a:tc>
                <a:extLst>
                  <a:ext uri="{0D108BD9-81ED-4DB2-BD59-A6C34878D82A}">
                    <a16:rowId xmlns:a16="http://schemas.microsoft.com/office/drawing/2014/main" val="315947888"/>
                  </a:ext>
                </a:extLst>
              </a:tr>
              <a:tr h="420066">
                <a:tc>
                  <a:txBody>
                    <a:bodyPr/>
                    <a:lstStyle/>
                    <a:p>
                      <a:r>
                        <a:rPr lang="en-GB" sz="1600">
                          <a:latin typeface="Network Rail Sans" panose="02000000040000020004" pitchFamily="2" charset="0"/>
                        </a:rPr>
                        <a:t>O</a:t>
                      </a:r>
                    </a:p>
                  </a:txBody>
                  <a:tcPr/>
                </a:tc>
                <a:tc>
                  <a:txBody>
                    <a:bodyPr/>
                    <a:lstStyle/>
                    <a:p>
                      <a:r>
                        <a:rPr lang="en-GB" sz="1600">
                          <a:latin typeface="Network Rail Sans" panose="02000000040000020004" pitchFamily="2" charset="0"/>
                        </a:rPr>
                        <a:t>Network Rail operating causes</a:t>
                      </a:r>
                    </a:p>
                  </a:txBody>
                  <a:tcPr/>
                </a:tc>
                <a:extLst>
                  <a:ext uri="{0D108BD9-81ED-4DB2-BD59-A6C34878D82A}">
                    <a16:rowId xmlns:a16="http://schemas.microsoft.com/office/drawing/2014/main" val="498780693"/>
                  </a:ext>
                </a:extLst>
              </a:tr>
              <a:tr h="360821">
                <a:tc>
                  <a:txBody>
                    <a:bodyPr/>
                    <a:lstStyle/>
                    <a:p>
                      <a:r>
                        <a:rPr lang="en-GB" sz="1600">
                          <a:latin typeface="Network Rail Sans" panose="02000000040000020004" pitchFamily="2" charset="0"/>
                        </a:rPr>
                        <a:t>P</a:t>
                      </a:r>
                    </a:p>
                  </a:txBody>
                  <a:tcPr/>
                </a:tc>
                <a:tc>
                  <a:txBody>
                    <a:bodyPr/>
                    <a:lstStyle/>
                    <a:p>
                      <a:r>
                        <a:rPr lang="en-GB" sz="1600">
                          <a:latin typeface="Network Rail Sans" panose="02000000040000020004" pitchFamily="2" charset="0"/>
                        </a:rPr>
                        <a:t>Planned or excluded delays or cancellations</a:t>
                      </a:r>
                    </a:p>
                  </a:txBody>
                  <a:tcPr/>
                </a:tc>
                <a:extLst>
                  <a:ext uri="{0D108BD9-81ED-4DB2-BD59-A6C34878D82A}">
                    <a16:rowId xmlns:a16="http://schemas.microsoft.com/office/drawing/2014/main" val="3067653650"/>
                  </a:ext>
                </a:extLst>
              </a:tr>
              <a:tr h="360821">
                <a:tc>
                  <a:txBody>
                    <a:bodyPr/>
                    <a:lstStyle/>
                    <a:p>
                      <a:r>
                        <a:rPr lang="en-GB" sz="1600">
                          <a:latin typeface="Network Rail Sans" panose="02000000040000020004" pitchFamily="2" charset="0"/>
                        </a:rPr>
                        <a:t>Q</a:t>
                      </a:r>
                    </a:p>
                  </a:txBody>
                  <a:tcPr/>
                </a:tc>
                <a:tc>
                  <a:txBody>
                    <a:bodyPr/>
                    <a:lstStyle/>
                    <a:p>
                      <a:r>
                        <a:rPr lang="en-GB" sz="1600">
                          <a:latin typeface="Network Rail Sans" panose="02000000040000020004" pitchFamily="2" charset="0"/>
                        </a:rPr>
                        <a:t>Network Rail non-operating causes</a:t>
                      </a:r>
                    </a:p>
                  </a:txBody>
                  <a:tcPr/>
                </a:tc>
                <a:extLst>
                  <a:ext uri="{0D108BD9-81ED-4DB2-BD59-A6C34878D82A}">
                    <a16:rowId xmlns:a16="http://schemas.microsoft.com/office/drawing/2014/main" val="3394138908"/>
                  </a:ext>
                </a:extLst>
              </a:tr>
              <a:tr h="360821">
                <a:tc>
                  <a:txBody>
                    <a:bodyPr/>
                    <a:lstStyle/>
                    <a:p>
                      <a:r>
                        <a:rPr lang="en-GB" sz="1600">
                          <a:latin typeface="Network Rail Sans" panose="02000000040000020004" pitchFamily="2" charset="0"/>
                        </a:rPr>
                        <a:t>R</a:t>
                      </a:r>
                    </a:p>
                  </a:txBody>
                  <a:tcPr/>
                </a:tc>
                <a:tc>
                  <a:txBody>
                    <a:bodyPr/>
                    <a:lstStyle/>
                    <a:p>
                      <a:r>
                        <a:rPr lang="en-GB" sz="1600">
                          <a:latin typeface="Network Rail Sans" panose="02000000040000020004" pitchFamily="2" charset="0"/>
                        </a:rPr>
                        <a:t>Station operating causes</a:t>
                      </a:r>
                    </a:p>
                  </a:txBody>
                  <a:tcPr/>
                </a:tc>
                <a:extLst>
                  <a:ext uri="{0D108BD9-81ED-4DB2-BD59-A6C34878D82A}">
                    <a16:rowId xmlns:a16="http://schemas.microsoft.com/office/drawing/2014/main" val="1097995954"/>
                  </a:ext>
                </a:extLst>
              </a:tr>
              <a:tr h="360821">
                <a:tc>
                  <a:txBody>
                    <a:bodyPr/>
                    <a:lstStyle/>
                    <a:p>
                      <a:r>
                        <a:rPr lang="en-GB" sz="1600">
                          <a:latin typeface="Network Rail Sans" panose="02000000040000020004" pitchFamily="2" charset="0"/>
                        </a:rPr>
                        <a:t>T</a:t>
                      </a:r>
                    </a:p>
                  </a:txBody>
                  <a:tcPr/>
                </a:tc>
                <a:tc>
                  <a:txBody>
                    <a:bodyPr/>
                    <a:lstStyle/>
                    <a:p>
                      <a:r>
                        <a:rPr lang="en-GB" sz="1600">
                          <a:latin typeface="Network Rail Sans" panose="02000000040000020004" pitchFamily="2" charset="0"/>
                        </a:rPr>
                        <a:t>Passenger operating causes</a:t>
                      </a:r>
                    </a:p>
                  </a:txBody>
                  <a:tcPr/>
                </a:tc>
                <a:extLst>
                  <a:ext uri="{0D108BD9-81ED-4DB2-BD59-A6C34878D82A}">
                    <a16:rowId xmlns:a16="http://schemas.microsoft.com/office/drawing/2014/main" val="1986654502"/>
                  </a:ext>
                </a:extLst>
              </a:tr>
              <a:tr h="360821">
                <a:tc>
                  <a:txBody>
                    <a:bodyPr/>
                    <a:lstStyle/>
                    <a:p>
                      <a:r>
                        <a:rPr lang="en-GB" sz="1600">
                          <a:latin typeface="Network Rail Sans" panose="02000000040000020004" pitchFamily="2" charset="0"/>
                        </a:rPr>
                        <a:t>V</a:t>
                      </a:r>
                    </a:p>
                  </a:txBody>
                  <a:tcPr/>
                </a:tc>
                <a:tc>
                  <a:txBody>
                    <a:bodyPr/>
                    <a:lstStyle/>
                    <a:p>
                      <a:r>
                        <a:rPr lang="en-GB" sz="1600">
                          <a:latin typeface="Network Rail Sans" panose="02000000040000020004" pitchFamily="2" charset="0"/>
                        </a:rPr>
                        <a:t>External events – TOC responsibility</a:t>
                      </a:r>
                    </a:p>
                  </a:txBody>
                  <a:tcPr/>
                </a:tc>
                <a:extLst>
                  <a:ext uri="{0D108BD9-81ED-4DB2-BD59-A6C34878D82A}">
                    <a16:rowId xmlns:a16="http://schemas.microsoft.com/office/drawing/2014/main" val="3871257488"/>
                  </a:ext>
                </a:extLst>
              </a:tr>
              <a:tr h="360821">
                <a:tc>
                  <a:txBody>
                    <a:bodyPr/>
                    <a:lstStyle/>
                    <a:p>
                      <a:r>
                        <a:rPr lang="en-GB" sz="1600">
                          <a:latin typeface="Network Rail Sans" panose="02000000040000020004" pitchFamily="2" charset="0"/>
                        </a:rPr>
                        <a:t>X</a:t>
                      </a:r>
                    </a:p>
                  </a:txBody>
                  <a:tcPr/>
                </a:tc>
                <a:tc>
                  <a:txBody>
                    <a:bodyPr/>
                    <a:lstStyle/>
                    <a:p>
                      <a:r>
                        <a:rPr lang="en-GB" sz="1600">
                          <a:latin typeface="Network Rail Sans" panose="02000000040000020004" pitchFamily="2" charset="0"/>
                        </a:rPr>
                        <a:t>External events – Network Rail</a:t>
                      </a:r>
                    </a:p>
                  </a:txBody>
                  <a:tcPr/>
                </a:tc>
                <a:extLst>
                  <a:ext uri="{0D108BD9-81ED-4DB2-BD59-A6C34878D82A}">
                    <a16:rowId xmlns:a16="http://schemas.microsoft.com/office/drawing/2014/main" val="585945768"/>
                  </a:ext>
                </a:extLst>
              </a:tr>
              <a:tr h="360821">
                <a:tc>
                  <a:txBody>
                    <a:bodyPr/>
                    <a:lstStyle/>
                    <a:p>
                      <a:r>
                        <a:rPr lang="en-GB" sz="1600">
                          <a:latin typeface="Network Rail Sans" panose="02000000040000020004" pitchFamily="2" charset="0"/>
                        </a:rPr>
                        <a:t>Y</a:t>
                      </a:r>
                    </a:p>
                  </a:txBody>
                  <a:tcPr/>
                </a:tc>
                <a:tc>
                  <a:txBody>
                    <a:bodyPr/>
                    <a:lstStyle/>
                    <a:p>
                      <a:r>
                        <a:rPr lang="en-GB" sz="1600">
                          <a:latin typeface="Network Rail Sans" panose="02000000040000020004" pitchFamily="2" charset="0"/>
                        </a:rPr>
                        <a:t>Reactionary delays</a:t>
                      </a:r>
                    </a:p>
                  </a:txBody>
                  <a:tcPr/>
                </a:tc>
                <a:extLst>
                  <a:ext uri="{0D108BD9-81ED-4DB2-BD59-A6C34878D82A}">
                    <a16:rowId xmlns:a16="http://schemas.microsoft.com/office/drawing/2014/main" val="231035820"/>
                  </a:ext>
                </a:extLst>
              </a:tr>
              <a:tr h="360821">
                <a:tc>
                  <a:txBody>
                    <a:bodyPr/>
                    <a:lstStyle/>
                    <a:p>
                      <a:r>
                        <a:rPr lang="en-GB" sz="1600">
                          <a:latin typeface="Network Rail Sans" panose="02000000040000020004" pitchFamily="2" charset="0"/>
                        </a:rPr>
                        <a:t>Z</a:t>
                      </a:r>
                    </a:p>
                  </a:txBody>
                  <a:tcPr/>
                </a:tc>
                <a:tc>
                  <a:txBody>
                    <a:bodyPr/>
                    <a:lstStyle/>
                    <a:p>
                      <a:r>
                        <a:rPr lang="en-GB" sz="1600">
                          <a:latin typeface="Network Rail Sans" panose="02000000040000020004" pitchFamily="2" charset="0"/>
                        </a:rPr>
                        <a:t>Unexplained delays and cancellations</a:t>
                      </a:r>
                    </a:p>
                  </a:txBody>
                  <a:tcPr/>
                </a:tc>
                <a:extLst>
                  <a:ext uri="{0D108BD9-81ED-4DB2-BD59-A6C34878D82A}">
                    <a16:rowId xmlns:a16="http://schemas.microsoft.com/office/drawing/2014/main" val="1966885955"/>
                  </a:ext>
                </a:extLst>
              </a:tr>
            </a:tbl>
          </a:graphicData>
        </a:graphic>
      </p:graphicFrame>
      <p:sp>
        <p:nvSpPr>
          <p:cNvPr id="7" name="Rectangle: Rounded Corners 6">
            <a:extLst>
              <a:ext uri="{FF2B5EF4-FFF2-40B4-BE49-F238E27FC236}">
                <a16:creationId xmlns:a16="http://schemas.microsoft.com/office/drawing/2014/main" id="{56FA91E3-B7D8-F17D-3793-7802801FFC64}"/>
              </a:ext>
            </a:extLst>
          </p:cNvPr>
          <p:cNvSpPr/>
          <p:nvPr/>
        </p:nvSpPr>
        <p:spPr>
          <a:xfrm>
            <a:off x="5615303" y="1032581"/>
            <a:ext cx="5596891" cy="1281687"/>
          </a:xfrm>
          <a:prstGeom prst="round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b="1" u="sng">
                <a:solidFill>
                  <a:srgbClr val="FF0000"/>
                </a:solidFill>
                <a:latin typeface="Network Rail Sans" panose="02000000040000020004" pitchFamily="2" charset="0"/>
              </a:rPr>
              <a:t>Question for group:</a:t>
            </a:r>
            <a:r>
              <a:rPr lang="en-GB">
                <a:solidFill>
                  <a:srgbClr val="FF0000"/>
                </a:solidFill>
                <a:latin typeface="Network Rail Sans" panose="02000000040000020004" pitchFamily="2" charset="0"/>
              </a:rPr>
              <a:t> Are there any categories of delay which might be considered outside of GBR’s or operator’s control? Or any specific codes within these categories? Could this approach work in practice?</a:t>
            </a:r>
          </a:p>
        </p:txBody>
      </p:sp>
      <p:graphicFrame>
        <p:nvGraphicFramePr>
          <p:cNvPr id="3" name="Table 2">
            <a:extLst>
              <a:ext uri="{FF2B5EF4-FFF2-40B4-BE49-F238E27FC236}">
                <a16:creationId xmlns:a16="http://schemas.microsoft.com/office/drawing/2014/main" id="{6CF3C338-BD9A-1965-9E11-DD2D1F010FE8}"/>
              </a:ext>
            </a:extLst>
          </p:cNvPr>
          <p:cNvGraphicFramePr>
            <a:graphicFrameLocks noGrp="1"/>
          </p:cNvGraphicFramePr>
          <p:nvPr>
            <p:extLst>
              <p:ext uri="{D42A27DB-BD31-4B8C-83A1-F6EECF244321}">
                <p14:modId xmlns:p14="http://schemas.microsoft.com/office/powerpoint/2010/main" val="3499022014"/>
              </p:ext>
            </p:extLst>
          </p:nvPr>
        </p:nvGraphicFramePr>
        <p:xfrm>
          <a:off x="5615303" y="2696190"/>
          <a:ext cx="6282058" cy="3939540"/>
        </p:xfrm>
        <a:graphic>
          <a:graphicData uri="http://schemas.openxmlformats.org/drawingml/2006/table">
            <a:tbl>
              <a:tblPr/>
              <a:tblGrid>
                <a:gridCol w="3141029">
                  <a:extLst>
                    <a:ext uri="{9D8B030D-6E8A-4147-A177-3AD203B41FA5}">
                      <a16:colId xmlns:a16="http://schemas.microsoft.com/office/drawing/2014/main" val="2219399086"/>
                    </a:ext>
                  </a:extLst>
                </a:gridCol>
                <a:gridCol w="3141029">
                  <a:extLst>
                    <a:ext uri="{9D8B030D-6E8A-4147-A177-3AD203B41FA5}">
                      <a16:colId xmlns:a16="http://schemas.microsoft.com/office/drawing/2014/main" val="151532802"/>
                    </a:ext>
                  </a:extLst>
                </a:gridCol>
              </a:tblGrid>
              <a:tr h="0">
                <a:tc>
                  <a:txBody>
                    <a:bodyPr/>
                    <a:lstStyle/>
                    <a:p>
                      <a:pPr algn="l" fontAlgn="t">
                        <a:lnSpc>
                          <a:spcPts val="1500"/>
                        </a:lnSpc>
                        <a:buNone/>
                      </a:pPr>
                      <a:r>
                        <a:rPr lang="en-GB" b="1">
                          <a:solidFill>
                            <a:schemeClr val="bg1"/>
                          </a:solidFill>
                          <a:effectLst/>
                          <a:latin typeface="Network Rail Sans" panose="02000000040000020004" pitchFamily="2" charset="0"/>
                        </a:rPr>
                        <a:t>Pros</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tx2"/>
                    </a:solidFill>
                  </a:tcPr>
                </a:tc>
                <a:tc>
                  <a:txBody>
                    <a:bodyPr/>
                    <a:lstStyle/>
                    <a:p>
                      <a:pPr algn="l" fontAlgn="t">
                        <a:lnSpc>
                          <a:spcPts val="1500"/>
                        </a:lnSpc>
                        <a:buNone/>
                      </a:pPr>
                      <a:r>
                        <a:rPr lang="en-GB" b="1">
                          <a:solidFill>
                            <a:schemeClr val="bg1"/>
                          </a:solidFill>
                          <a:effectLst/>
                          <a:latin typeface="Network Rail Sans" panose="02000000040000020004" pitchFamily="2" charset="0"/>
                        </a:rPr>
                        <a:t>Cons</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tx2"/>
                    </a:solidFill>
                  </a:tcPr>
                </a:tc>
                <a:extLst>
                  <a:ext uri="{0D108BD9-81ED-4DB2-BD59-A6C34878D82A}">
                    <a16:rowId xmlns:a16="http://schemas.microsoft.com/office/drawing/2014/main" val="1585272480"/>
                  </a:ext>
                </a:extLst>
              </a:tr>
              <a:tr h="0">
                <a:tc>
                  <a:txBody>
                    <a:bodyPr/>
                    <a:lstStyle/>
                    <a:p>
                      <a:pPr algn="l" fontAlgn="t">
                        <a:lnSpc>
                          <a:spcPts val="1500"/>
                        </a:lnSpc>
                        <a:buNone/>
                      </a:pPr>
                      <a:r>
                        <a:rPr lang="en-GB" sz="1400">
                          <a:effectLst/>
                          <a:latin typeface="Network Rail Sans" panose="02000000040000020004" pitchFamily="2" charset="0"/>
                        </a:rPr>
                        <a:t>Reduces disputes by using an existing industry classification system.</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tc>
                  <a:txBody>
                    <a:bodyPr/>
                    <a:lstStyle/>
                    <a:p>
                      <a:pPr algn="l" fontAlgn="t">
                        <a:lnSpc>
                          <a:spcPts val="1500"/>
                        </a:lnSpc>
                        <a:buNone/>
                      </a:pPr>
                      <a:r>
                        <a:rPr lang="en-GB" sz="1400">
                          <a:effectLst/>
                          <a:latin typeface="Network Rail Sans" panose="02000000040000020004" pitchFamily="2" charset="0"/>
                        </a:rPr>
                        <a:t>Delay codes may not always capture root cause accurately.</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extLst>
                  <a:ext uri="{0D108BD9-81ED-4DB2-BD59-A6C34878D82A}">
                    <a16:rowId xmlns:a16="http://schemas.microsoft.com/office/drawing/2014/main" val="2286536127"/>
                  </a:ext>
                </a:extLst>
              </a:tr>
              <a:tr h="0">
                <a:tc>
                  <a:txBody>
                    <a:bodyPr/>
                    <a:lstStyle/>
                    <a:p>
                      <a:pPr marL="0" marR="0" lvl="0" indent="0" algn="l" defTabSz="914400" rtl="0" eaLnBrk="1" fontAlgn="t" latinLnBrk="0" hangingPunct="1">
                        <a:lnSpc>
                          <a:spcPts val="1500"/>
                        </a:lnSpc>
                        <a:spcBef>
                          <a:spcPts val="0"/>
                        </a:spcBef>
                        <a:spcAft>
                          <a:spcPts val="0"/>
                        </a:spcAft>
                        <a:buClrTx/>
                        <a:buSzTx/>
                        <a:buFontTx/>
                        <a:buNone/>
                        <a:tabLst/>
                        <a:defRPr/>
                      </a:pPr>
                      <a:r>
                        <a:rPr lang="en-GB" sz="1400">
                          <a:effectLst/>
                          <a:latin typeface="Network Rail Sans" panose="02000000040000020004" pitchFamily="2" charset="0"/>
                        </a:rPr>
                        <a:t>Easier to administer than case-by-case force majeure assessments.</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tc>
                  <a:txBody>
                    <a:bodyPr/>
                    <a:lstStyle/>
                    <a:p>
                      <a:pPr algn="l" fontAlgn="t">
                        <a:lnSpc>
                          <a:spcPts val="1500"/>
                        </a:lnSpc>
                        <a:buNone/>
                      </a:pPr>
                      <a:r>
                        <a:rPr lang="en-GB" sz="1400">
                          <a:effectLst/>
                          <a:latin typeface="Network Rail Sans" panose="02000000040000020004" pitchFamily="2" charset="0"/>
                        </a:rPr>
                        <a:t>Could incentivise coding behaviour since exclusions affect payments.</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924150033"/>
                  </a:ext>
                </a:extLst>
              </a:tr>
              <a:tr h="0">
                <a:tc>
                  <a:txBody>
                    <a:bodyPr/>
                    <a:lstStyle/>
                    <a:p>
                      <a:pPr marL="0" marR="0" lvl="0" indent="0" algn="l" defTabSz="914400" rtl="0" eaLnBrk="1" fontAlgn="t" latinLnBrk="0" hangingPunct="1">
                        <a:lnSpc>
                          <a:spcPts val="1500"/>
                        </a:lnSpc>
                        <a:spcBef>
                          <a:spcPts val="0"/>
                        </a:spcBef>
                        <a:spcAft>
                          <a:spcPts val="0"/>
                        </a:spcAft>
                        <a:buClrTx/>
                        <a:buSzTx/>
                        <a:buFontTx/>
                        <a:buNone/>
                        <a:tabLst/>
                        <a:defRPr/>
                      </a:pPr>
                      <a:r>
                        <a:rPr lang="en-GB" sz="1400">
                          <a:effectLst/>
                          <a:latin typeface="Network Rail Sans" panose="02000000040000020004" pitchFamily="2" charset="0"/>
                        </a:rPr>
                        <a:t>Maintains incentives for performance where GBR can reasonably influence outcomes.</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tc>
                  <a:txBody>
                    <a:bodyPr/>
                    <a:lstStyle/>
                    <a:p>
                      <a:pPr algn="l" fontAlgn="t">
                        <a:lnSpc>
                          <a:spcPts val="1500"/>
                        </a:lnSpc>
                        <a:buNone/>
                      </a:pPr>
                      <a:r>
                        <a:rPr lang="en-GB" sz="1400">
                          <a:effectLst/>
                          <a:latin typeface="Network Rail Sans" panose="02000000040000020004" pitchFamily="2" charset="0"/>
                        </a:rPr>
                        <a:t>May be seen as arbitrary if the selected codes are not clearly justified.</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extLst>
                  <a:ext uri="{0D108BD9-81ED-4DB2-BD59-A6C34878D82A}">
                    <a16:rowId xmlns:a16="http://schemas.microsoft.com/office/drawing/2014/main" val="355758375"/>
                  </a:ext>
                </a:extLst>
              </a:tr>
              <a:tr h="0">
                <a:tc>
                  <a:txBody>
                    <a:bodyPr/>
                    <a:lstStyle/>
                    <a:p>
                      <a:pPr marL="0" marR="0" lvl="0" indent="0" algn="l" defTabSz="914400" rtl="0" eaLnBrk="1" fontAlgn="t" latinLnBrk="0" hangingPunct="1">
                        <a:lnSpc>
                          <a:spcPts val="1500"/>
                        </a:lnSpc>
                        <a:spcBef>
                          <a:spcPts val="0"/>
                        </a:spcBef>
                        <a:spcAft>
                          <a:spcPts val="0"/>
                        </a:spcAft>
                        <a:buClrTx/>
                        <a:buSzTx/>
                        <a:buFontTx/>
                        <a:buNone/>
                        <a:tabLst/>
                        <a:defRPr/>
                      </a:pPr>
                      <a:r>
                        <a:rPr lang="en-GB" sz="1400">
                          <a:effectLst/>
                          <a:latin typeface="Network Rail Sans" panose="02000000040000020004" pitchFamily="2" charset="0"/>
                        </a:rPr>
                        <a:t>Supports transparency if the excluded codes are published and reviewed regularly.</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tc>
                  <a:txBody>
                    <a:bodyPr/>
                    <a:lstStyle/>
                    <a:p>
                      <a:pPr algn="l" fontAlgn="t">
                        <a:lnSpc>
                          <a:spcPts val="1500"/>
                        </a:lnSpc>
                        <a:buNone/>
                      </a:pPr>
                      <a:r>
                        <a:rPr lang="en-GB" sz="1400">
                          <a:effectLst/>
                          <a:latin typeface="Network Rail Sans" panose="02000000040000020004" pitchFamily="2" charset="0"/>
                        </a:rPr>
                        <a:t>Some events may span multiple causes, making exclusion difficult.</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667987361"/>
                  </a:ext>
                </a:extLst>
              </a:tr>
              <a:tr h="0">
                <a:tc>
                  <a:txBody>
                    <a:bodyPr/>
                    <a:lstStyle/>
                    <a:p>
                      <a:pPr marL="0" marR="0" lvl="0" indent="0" algn="l" defTabSz="914400" rtl="0" eaLnBrk="1" fontAlgn="t" latinLnBrk="0" hangingPunct="1">
                        <a:lnSpc>
                          <a:spcPts val="1500"/>
                        </a:lnSpc>
                        <a:spcBef>
                          <a:spcPts val="0"/>
                        </a:spcBef>
                        <a:spcAft>
                          <a:spcPts val="0"/>
                        </a:spcAft>
                        <a:buClrTx/>
                        <a:buSzTx/>
                        <a:buFontTx/>
                        <a:buNone/>
                        <a:tabLst/>
                        <a:defRPr/>
                      </a:pPr>
                      <a:r>
                        <a:rPr lang="en-GB" sz="1400">
                          <a:effectLst/>
                          <a:latin typeface="Network Rail Sans" panose="02000000040000020004" pitchFamily="2" charset="0"/>
                        </a:rPr>
                        <a:t>Similar approach taken in other European railways.</a:t>
                      </a:r>
                    </a:p>
                  </a:txBody>
                  <a:tcPr marL="45720" marR="30480" marT="30480" marB="2286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tc>
                  <a:txBody>
                    <a:bodyPr/>
                    <a:lstStyle/>
                    <a:p>
                      <a:pPr algn="l" fontAlgn="t">
                        <a:lnSpc>
                          <a:spcPts val="1500"/>
                        </a:lnSpc>
                        <a:buNone/>
                      </a:pPr>
                      <a:r>
                        <a:rPr lang="en-GB" sz="1400">
                          <a:effectLst/>
                          <a:latin typeface="Network Rail Sans" panose="02000000040000020004" pitchFamily="2" charset="0"/>
                        </a:rPr>
                        <a:t>Could weaken accountability if too many codes are excluded.</a:t>
                      </a:r>
                    </a:p>
                  </a:txBody>
                  <a:tcPr marL="45720" marR="30480" marT="30480" marB="2667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extLst>
                  <a:ext uri="{0D108BD9-81ED-4DB2-BD59-A6C34878D82A}">
                    <a16:rowId xmlns:a16="http://schemas.microsoft.com/office/drawing/2014/main" val="3236169823"/>
                  </a:ext>
                </a:extLst>
              </a:tr>
              <a:tr h="0">
                <a:tc>
                  <a:txBody>
                    <a:bodyPr/>
                    <a:lstStyle/>
                    <a:p>
                      <a:pPr algn="l" fontAlgn="t">
                        <a:lnSpc>
                          <a:spcPts val="1500"/>
                        </a:lnSpc>
                        <a:buNone/>
                      </a:pPr>
                      <a:endParaRPr lang="en-GB" sz="1400">
                        <a:effectLst/>
                        <a:latin typeface="Network Rail Sans" panose="02000000040000020004" pitchFamily="2" charset="0"/>
                      </a:endParaRPr>
                    </a:p>
                  </a:txBody>
                  <a:tcPr marL="45720" marR="30480" marT="30480" marB="2286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tc>
                  <a:txBody>
                    <a:bodyPr/>
                    <a:lstStyle/>
                    <a:p>
                      <a:pPr algn="l" fontAlgn="t">
                        <a:lnSpc>
                          <a:spcPts val="1500"/>
                        </a:lnSpc>
                        <a:buNone/>
                      </a:pPr>
                      <a:r>
                        <a:rPr lang="en-GB" sz="1400">
                          <a:effectLst/>
                          <a:latin typeface="Network Rail Sans" panose="02000000040000020004" pitchFamily="2" charset="0"/>
                        </a:rPr>
                        <a:t>Requires governance, audit and periodic updates as delay attribution evolves.</a:t>
                      </a:r>
                    </a:p>
                  </a:txBody>
                  <a:tcPr marL="45720" marR="30480" marT="30480" marB="2286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942137207"/>
                  </a:ext>
                </a:extLst>
              </a:tr>
              <a:tr h="0">
                <a:tc>
                  <a:txBody>
                    <a:bodyPr/>
                    <a:lstStyle/>
                    <a:p>
                      <a:pPr algn="l" fontAlgn="t">
                        <a:lnSpc>
                          <a:spcPts val="1500"/>
                        </a:lnSpc>
                        <a:buNone/>
                      </a:pPr>
                      <a:endParaRPr lang="en-GB" sz="1400">
                        <a:effectLst/>
                        <a:latin typeface="Network Rail Sans" panose="02000000040000020004" pitchFamily="2" charset="0"/>
                      </a:endParaRPr>
                    </a:p>
                  </a:txBody>
                  <a:tcPr marL="45720" marR="30480" marT="30480" marB="2286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tc>
                  <a:txBody>
                    <a:bodyPr/>
                    <a:lstStyle/>
                    <a:p>
                      <a:pPr algn="l" fontAlgn="t">
                        <a:lnSpc>
                          <a:spcPts val="1500"/>
                        </a:lnSpc>
                        <a:buNone/>
                      </a:pPr>
                      <a:r>
                        <a:rPr lang="en-GB" sz="1400">
                          <a:effectLst/>
                          <a:latin typeface="Network Rail Sans" panose="02000000040000020004" pitchFamily="2" charset="0"/>
                        </a:rPr>
                        <a:t>GBR / operators may be able to reasonably control the extent of delays when they happen.</a:t>
                      </a:r>
                    </a:p>
                  </a:txBody>
                  <a:tcPr marL="45720" marR="30480" marT="30480" marB="22860">
                    <a:lnL w="3810" cap="flat" cmpd="sng" algn="ctr">
                      <a:solidFill>
                        <a:srgbClr val="E6E6E6"/>
                      </a:solidFill>
                      <a:prstDash val="solid"/>
                      <a:round/>
                      <a:headEnd type="none" w="med" len="med"/>
                      <a:tailEnd type="none" w="med" len="med"/>
                    </a:lnL>
                    <a:lnR w="3810" cap="flat" cmpd="sng" algn="ctr">
                      <a:solidFill>
                        <a:srgbClr val="E6E6E6"/>
                      </a:solidFill>
                      <a:prstDash val="solid"/>
                      <a:round/>
                      <a:headEnd type="none" w="med" len="med"/>
                      <a:tailEnd type="none" w="med" len="med"/>
                    </a:lnR>
                    <a:lnT w="3810" cap="flat" cmpd="sng" algn="ctr">
                      <a:solidFill>
                        <a:srgbClr val="E6E6E6"/>
                      </a:solidFill>
                      <a:prstDash val="solid"/>
                      <a:round/>
                      <a:headEnd type="none" w="med" len="med"/>
                      <a:tailEnd type="none" w="med" len="med"/>
                    </a:lnT>
                    <a:lnB w="3810" cap="flat" cmpd="sng" algn="ctr">
                      <a:solidFill>
                        <a:srgbClr val="E6E6E6"/>
                      </a:solidFill>
                      <a:prstDash val="solid"/>
                      <a:round/>
                      <a:headEnd type="none" w="med" len="med"/>
                      <a:tailEnd type="none" w="med" len="med"/>
                    </a:lnB>
                    <a:solidFill>
                      <a:srgbClr val="FAFAFA"/>
                    </a:solidFill>
                  </a:tcPr>
                </a:tc>
                <a:extLst>
                  <a:ext uri="{0D108BD9-81ED-4DB2-BD59-A6C34878D82A}">
                    <a16:rowId xmlns:a16="http://schemas.microsoft.com/office/drawing/2014/main" val="2451638047"/>
                  </a:ext>
                </a:extLst>
              </a:tr>
            </a:tbl>
          </a:graphicData>
        </a:graphic>
      </p:graphicFrame>
    </p:spTree>
    <p:extLst>
      <p:ext uri="{BB962C8B-B14F-4D97-AF65-F5344CB8AC3E}">
        <p14:creationId xmlns:p14="http://schemas.microsoft.com/office/powerpoint/2010/main" val="14972068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2D513-1CD5-E57D-50E5-2C4F059EBB08}"/>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FB9549E0-0EDC-9048-8209-88C89BD92F09}"/>
              </a:ext>
            </a:extLst>
          </p:cNvPr>
          <p:cNvSpPr>
            <a:spLocks noGrp="1"/>
          </p:cNvSpPr>
          <p:nvPr>
            <p:ph type="body" sz="quarter" idx="13"/>
          </p:nvPr>
        </p:nvSpPr>
        <p:spPr/>
        <p:txBody>
          <a:bodyPr/>
          <a:lstStyle/>
          <a:p>
            <a:pPr algn="r"/>
            <a:r>
              <a:rPr lang="en-GB" sz="4400"/>
              <a:t>Next steps</a:t>
            </a:r>
          </a:p>
        </p:txBody>
      </p:sp>
      <p:sp>
        <p:nvSpPr>
          <p:cNvPr id="7" name="Text Placeholder 1">
            <a:extLst>
              <a:ext uri="{FF2B5EF4-FFF2-40B4-BE49-F238E27FC236}">
                <a16:creationId xmlns:a16="http://schemas.microsoft.com/office/drawing/2014/main" id="{E349E0A2-4907-8E7B-821B-314576561C1E}"/>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Caitlin Scarlett</a:t>
            </a:r>
          </a:p>
        </p:txBody>
      </p:sp>
    </p:spTree>
    <p:extLst>
      <p:ext uri="{BB962C8B-B14F-4D97-AF65-F5344CB8AC3E}">
        <p14:creationId xmlns:p14="http://schemas.microsoft.com/office/powerpoint/2010/main" val="8287633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F69DDBF8-7151-4641-048D-2B9042F310DD}"/>
              </a:ext>
            </a:extLst>
          </p:cNvPr>
          <p:cNvSpPr>
            <a:spLocks noGrp="1"/>
          </p:cNvSpPr>
          <p:nvPr>
            <p:ph type="body" sz="quarter" idx="14"/>
          </p:nvPr>
        </p:nvSpPr>
        <p:spPr>
          <a:xfrm>
            <a:off x="831185" y="1344957"/>
            <a:ext cx="5644736" cy="4444307"/>
          </a:xfrm>
        </p:spPr>
        <p:txBody>
          <a:bodyPr/>
          <a:lstStyle/>
          <a:p>
            <a:pPr marL="285750" indent="-285750">
              <a:spcBef>
                <a:spcPts val="600"/>
              </a:spcBef>
              <a:spcAft>
                <a:spcPts val="600"/>
              </a:spcAft>
              <a:buFont typeface="Courier New" panose="02070309020205020404" pitchFamily="49" charset="0"/>
              <a:buChar char="o"/>
            </a:pPr>
            <a:r>
              <a:rPr lang="en-GB" sz="1800"/>
              <a:t>It is our intention that the Performance Scheme Statement (PScS) will set out how disruption outside GBR’s control is defined, and how this is then applied to the performance scheme. The PScS will also consider disruption outside of operator’s control.</a:t>
            </a:r>
          </a:p>
          <a:p>
            <a:pPr marL="285750" indent="-285750">
              <a:spcBef>
                <a:spcPts val="600"/>
              </a:spcBef>
              <a:spcAft>
                <a:spcPts val="600"/>
              </a:spcAft>
              <a:buFont typeface="Courier New" panose="02070309020205020404" pitchFamily="49" charset="0"/>
              <a:buChar char="o"/>
            </a:pPr>
            <a:r>
              <a:rPr lang="en-GB" sz="1800"/>
              <a:t>We will reflect on the feedback and discussions in this workshop to develop our policy choices on how disruption outside GBR’s control will be defined and considered in performance schemes. We currently expect to formally consult on this topic in Spring 2027. </a:t>
            </a:r>
          </a:p>
          <a:p>
            <a:pPr marL="285750" indent="-285750">
              <a:spcBef>
                <a:spcPts val="600"/>
              </a:spcBef>
              <a:spcAft>
                <a:spcPts val="600"/>
              </a:spcAft>
              <a:buFont typeface="Courier New" panose="02070309020205020404" pitchFamily="49" charset="0"/>
              <a:buChar char="o"/>
            </a:pPr>
            <a:r>
              <a:rPr lang="en-GB" sz="1800"/>
              <a:t>Stakeholders will have the opportunity to respond to the performance scheme consultation to provide further feedback on these topics.</a:t>
            </a:r>
          </a:p>
        </p:txBody>
      </p:sp>
      <p:sp>
        <p:nvSpPr>
          <p:cNvPr id="3" name="Slide Number Placeholder 2">
            <a:extLst>
              <a:ext uri="{FF2B5EF4-FFF2-40B4-BE49-F238E27FC236}">
                <a16:creationId xmlns:a16="http://schemas.microsoft.com/office/drawing/2014/main" id="{1C7BFA49-5B97-7179-FC9B-3EC83A536EAC}"/>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9EAAAC-928A-40C1-AC39-D34FD1799CA9}" type="slidenum">
              <a:rPr kumimoji="0" lang="en-GB" sz="1200" b="0" i="0" u="none" strike="noStrike" kern="1200" cap="none" spc="0" normalizeH="0" baseline="0" noProof="0" smtClean="0">
                <a:ln>
                  <a:noFill/>
                </a:ln>
                <a:solidFill>
                  <a:srgbClr val="898989"/>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graphicFrame>
        <p:nvGraphicFramePr>
          <p:cNvPr id="5" name="Table 4">
            <a:extLst>
              <a:ext uri="{FF2B5EF4-FFF2-40B4-BE49-F238E27FC236}">
                <a16:creationId xmlns:a16="http://schemas.microsoft.com/office/drawing/2014/main" id="{76503D64-15F8-4C35-8D15-A27DE0C4DCFF}"/>
              </a:ext>
            </a:extLst>
          </p:cNvPr>
          <p:cNvGraphicFramePr>
            <a:graphicFrameLocks noGrp="1"/>
          </p:cNvGraphicFramePr>
          <p:nvPr>
            <p:extLst>
              <p:ext uri="{D42A27DB-BD31-4B8C-83A1-F6EECF244321}">
                <p14:modId xmlns:p14="http://schemas.microsoft.com/office/powerpoint/2010/main" val="205758296"/>
              </p:ext>
            </p:extLst>
          </p:nvPr>
        </p:nvGraphicFramePr>
        <p:xfrm>
          <a:off x="6961953" y="767260"/>
          <a:ext cx="4796714" cy="2621280"/>
        </p:xfrm>
        <a:graphic>
          <a:graphicData uri="http://schemas.openxmlformats.org/drawingml/2006/table">
            <a:tbl>
              <a:tblPr firstRow="1" bandRow="1">
                <a:tableStyleId>{5C22544A-7EE6-4342-B048-85BDC9FD1C3A}</a:tableStyleId>
              </a:tblPr>
              <a:tblGrid>
                <a:gridCol w="4796714">
                  <a:extLst>
                    <a:ext uri="{9D8B030D-6E8A-4147-A177-3AD203B41FA5}">
                      <a16:colId xmlns:a16="http://schemas.microsoft.com/office/drawing/2014/main" val="3408449150"/>
                    </a:ext>
                  </a:extLst>
                </a:gridCol>
              </a:tblGrid>
              <a:tr h="482488">
                <a:tc>
                  <a:txBody>
                    <a:bodyPr/>
                    <a:lstStyle/>
                    <a:p>
                      <a:r>
                        <a:rPr lang="en-GB" sz="1400">
                          <a:latin typeface="Network Rail Sans" panose="02000000040000020004" pitchFamily="2" charset="0"/>
                        </a:rPr>
                        <a:t>Key dates / Look ahead – upcoming performance workshops </a:t>
                      </a:r>
                    </a:p>
                  </a:txBody>
                  <a:tcPr/>
                </a:tc>
                <a:extLst>
                  <a:ext uri="{0D108BD9-81ED-4DB2-BD59-A6C34878D82A}">
                    <a16:rowId xmlns:a16="http://schemas.microsoft.com/office/drawing/2014/main" val="3337840236"/>
                  </a:ext>
                </a:extLst>
              </a:tr>
              <a:tr h="4248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a:latin typeface="Network Rail Sans" panose="02000000040000020004" pitchFamily="2" charset="0"/>
                        </a:rPr>
                        <a:t>Performance Expectations and Granularity on 9 September </a:t>
                      </a:r>
                      <a:r>
                        <a:rPr lang="en-GB" sz="1400">
                          <a:latin typeface="Network Rail Sans" panose="02000000040000020004" pitchFamily="2" charset="0"/>
                        </a:rPr>
                        <a:t>– How to set performance expectations / targets within the schemes and at what level of granularity (e.g. operator, service group, service code etc.) the schemes could work at.</a:t>
                      </a:r>
                    </a:p>
                  </a:txBody>
                  <a:tcPr/>
                </a:tc>
                <a:extLst>
                  <a:ext uri="{0D108BD9-81ED-4DB2-BD59-A6C34878D82A}">
                    <a16:rowId xmlns:a16="http://schemas.microsoft.com/office/drawing/2014/main" val="188333954"/>
                  </a:ext>
                </a:extLst>
              </a:tr>
              <a:tr h="424872">
                <a:tc>
                  <a:txBody>
                    <a:bodyPr/>
                    <a:lstStyle/>
                    <a:p>
                      <a:r>
                        <a:rPr lang="en-GB" sz="1400" b="1">
                          <a:latin typeface="Network Rail Sans" panose="02000000040000020004" pitchFamily="2" charset="0"/>
                        </a:rPr>
                        <a:t>Performance Scheme Additional Features on 22 September </a:t>
                      </a:r>
                      <a:r>
                        <a:rPr lang="en-GB" sz="1400">
                          <a:latin typeface="Network Rail Sans" panose="02000000040000020004" pitchFamily="2" charset="0"/>
                        </a:rPr>
                        <a:t>– Covering any additional elements of the performance scheme which have not already been covered, such as annual caps, incident caps, performance zones / bandings, claims processes etc.</a:t>
                      </a:r>
                    </a:p>
                  </a:txBody>
                  <a:tcPr/>
                </a:tc>
                <a:extLst>
                  <a:ext uri="{0D108BD9-81ED-4DB2-BD59-A6C34878D82A}">
                    <a16:rowId xmlns:a16="http://schemas.microsoft.com/office/drawing/2014/main" val="1890758752"/>
                  </a:ext>
                </a:extLst>
              </a:tr>
            </a:tbl>
          </a:graphicData>
        </a:graphic>
      </p:graphicFrame>
      <p:sp>
        <p:nvSpPr>
          <p:cNvPr id="12" name="Text Placeholder 3">
            <a:extLst>
              <a:ext uri="{FF2B5EF4-FFF2-40B4-BE49-F238E27FC236}">
                <a16:creationId xmlns:a16="http://schemas.microsoft.com/office/drawing/2014/main" id="{83C10200-AA86-DCE7-EA5D-47A1A7EEA2A9}"/>
              </a:ext>
            </a:extLst>
          </p:cNvPr>
          <p:cNvSpPr txBox="1">
            <a:spLocks/>
          </p:cNvSpPr>
          <p:nvPr/>
        </p:nvSpPr>
        <p:spPr>
          <a:xfrm>
            <a:off x="626733" y="598359"/>
            <a:ext cx="10285310" cy="54520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3600" b="1" kern="1200" baseline="0">
                <a:solidFill>
                  <a:srgbClr val="60ABB7"/>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Summary and next steps</a:t>
            </a:r>
          </a:p>
        </p:txBody>
      </p:sp>
      <p:sp>
        <p:nvSpPr>
          <p:cNvPr id="13" name="Text Placeholder 2">
            <a:extLst>
              <a:ext uri="{FF2B5EF4-FFF2-40B4-BE49-F238E27FC236}">
                <a16:creationId xmlns:a16="http://schemas.microsoft.com/office/drawing/2014/main" id="{EC363CDF-42C2-A29A-8C9A-5C68A768F7B5}"/>
              </a:ext>
            </a:extLst>
          </p:cNvPr>
          <p:cNvSpPr txBox="1">
            <a:spLocks/>
          </p:cNvSpPr>
          <p:nvPr/>
        </p:nvSpPr>
        <p:spPr>
          <a:xfrm>
            <a:off x="6961953" y="4638220"/>
            <a:ext cx="4796714" cy="949650"/>
          </a:xfrm>
          <a:prstGeom prst="rect">
            <a:avLst/>
          </a:prstGeo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sz="2000" b="0" kern="1200">
                <a:solidFill>
                  <a:schemeClr val="tx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t>For more information on our charges and performance workshops, please visit this link: </a:t>
            </a: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hlinkClick r:id="rId2"/>
              </a:rPr>
              <a:t>GBR's Charges and Performance Schemes</a:t>
            </a: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t>.</a:t>
            </a:r>
            <a:b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br>
            <a:endPar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endParaRPr>
          </a:p>
        </p:txBody>
      </p:sp>
    </p:spTree>
    <p:extLst>
      <p:ext uri="{BB962C8B-B14F-4D97-AF65-F5344CB8AC3E}">
        <p14:creationId xmlns:p14="http://schemas.microsoft.com/office/powerpoint/2010/main" val="2235957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606E471-5789-4C47-597E-9E3F92088975}"/>
              </a:ext>
            </a:extLst>
          </p:cNvPr>
          <p:cNvSpPr>
            <a:spLocks noGrp="1"/>
          </p:cNvSpPr>
          <p:nvPr>
            <p:ph type="body" sz="quarter" idx="13"/>
          </p:nvPr>
        </p:nvSpPr>
        <p:spPr>
          <a:xfrm>
            <a:off x="0" y="2986241"/>
            <a:ext cx="6420573" cy="885517"/>
          </a:xfrm>
        </p:spPr>
        <p:txBody>
          <a:bodyPr/>
          <a:lstStyle/>
          <a:p>
            <a:pPr algn="r"/>
            <a:r>
              <a:rPr lang="en-GB" sz="4400"/>
              <a:t>Introduction and purpose </a:t>
            </a:r>
          </a:p>
        </p:txBody>
      </p:sp>
      <p:sp>
        <p:nvSpPr>
          <p:cNvPr id="7" name="Text Placeholder 1">
            <a:extLst>
              <a:ext uri="{FF2B5EF4-FFF2-40B4-BE49-F238E27FC236}">
                <a16:creationId xmlns:a16="http://schemas.microsoft.com/office/drawing/2014/main" id="{C83F3D44-D6D6-15FE-FBBF-6E7B1C3A1166}"/>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Caitlin Scarlett</a:t>
            </a:r>
          </a:p>
        </p:txBody>
      </p:sp>
    </p:spTree>
    <p:extLst>
      <p:ext uri="{BB962C8B-B14F-4D97-AF65-F5344CB8AC3E}">
        <p14:creationId xmlns:p14="http://schemas.microsoft.com/office/powerpoint/2010/main" val="25678725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996BB6E9-FF68-DE02-3891-1FF70575FCF9}"/>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9EAAAC-928A-40C1-AC39-D34FD1799CA9}" type="slidenum">
              <a:rPr kumimoji="0" lang="en-GB" sz="1200" b="0" i="0" u="none" strike="noStrike" kern="1200" cap="none" spc="0" normalizeH="0" baseline="0" noProof="0" smtClean="0">
                <a:ln>
                  <a:noFill/>
                </a:ln>
                <a:solidFill>
                  <a:srgbClr val="898989"/>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
        <p:nvSpPr>
          <p:cNvPr id="8" name="Text Placeholder 3">
            <a:extLst>
              <a:ext uri="{FF2B5EF4-FFF2-40B4-BE49-F238E27FC236}">
                <a16:creationId xmlns:a16="http://schemas.microsoft.com/office/drawing/2014/main" id="{4E7575D1-85B8-20B3-8E63-BF5FD5C716BF}"/>
              </a:ext>
            </a:extLst>
          </p:cNvPr>
          <p:cNvSpPr txBox="1">
            <a:spLocks/>
          </p:cNvSpPr>
          <p:nvPr/>
        </p:nvSpPr>
        <p:spPr>
          <a:xfrm>
            <a:off x="574474" y="606078"/>
            <a:ext cx="10285310" cy="54520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3600" b="1" kern="1200" baseline="0">
                <a:solidFill>
                  <a:srgbClr val="60ABB7"/>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How you can help shape GBR’s Charges Scheme and Performance Scheme Statements for FP1</a:t>
            </a:r>
          </a:p>
        </p:txBody>
      </p:sp>
      <p:sp>
        <p:nvSpPr>
          <p:cNvPr id="4" name="Text Placeholder 2">
            <a:extLst>
              <a:ext uri="{FF2B5EF4-FFF2-40B4-BE49-F238E27FC236}">
                <a16:creationId xmlns:a16="http://schemas.microsoft.com/office/drawing/2014/main" id="{FC54878A-EBBF-ED4D-ACE6-9B1BE02C47FC}"/>
              </a:ext>
            </a:extLst>
          </p:cNvPr>
          <p:cNvSpPr txBox="1">
            <a:spLocks/>
          </p:cNvSpPr>
          <p:nvPr/>
        </p:nvSpPr>
        <p:spPr>
          <a:xfrm>
            <a:off x="745882" y="5179410"/>
            <a:ext cx="11117288" cy="447892"/>
          </a:xfrm>
          <a:prstGeom prst="rect">
            <a:avLst/>
          </a:prstGeo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sz="2000" b="0" kern="1200">
                <a:solidFill>
                  <a:schemeClr val="tx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t>For more information on our emerging proposals for charges and performance , please visit this link: </a:t>
            </a: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hlinkClick r:id="rId2"/>
              </a:rPr>
              <a:t>https://www.networkrail.co.uk/industry-and-commercial/developing-gbrs-charges-and-performance-schemes/</a:t>
            </a:r>
            <a:b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br>
            <a:endPar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rPr>
              <a:t>If you have any questions or would like to discuss this further, you can contact the team via our dedicated inbox: </a:t>
            </a:r>
            <a:r>
              <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hlinkClick r:id="rId3"/>
              </a:rPr>
              <a:t>chargesandperformanceschemes@networkrail.co.uk</a:t>
            </a:r>
            <a:endPar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endParaRPr>
          </a:p>
        </p:txBody>
      </p:sp>
      <p:sp>
        <p:nvSpPr>
          <p:cNvPr id="3" name="Text Placeholder 2">
            <a:extLst>
              <a:ext uri="{FF2B5EF4-FFF2-40B4-BE49-F238E27FC236}">
                <a16:creationId xmlns:a16="http://schemas.microsoft.com/office/drawing/2014/main" id="{1D52E286-1F5B-7F7B-4B0C-6F6075E83B65}"/>
              </a:ext>
            </a:extLst>
          </p:cNvPr>
          <p:cNvSpPr>
            <a:spLocks noGrp="1"/>
          </p:cNvSpPr>
          <p:nvPr>
            <p:ph type="body" sz="quarter" idx="14"/>
          </p:nvPr>
        </p:nvSpPr>
        <p:spPr>
          <a:xfrm>
            <a:off x="745882" y="1804744"/>
            <a:ext cx="10788458" cy="1737053"/>
          </a:xfrm>
        </p:spPr>
        <p:txBody>
          <a:bodyPr/>
          <a:lstStyle/>
          <a:p>
            <a:r>
              <a:rPr lang="en-GB" sz="1800" b="1"/>
              <a:t>Ways to get involved:</a:t>
            </a:r>
          </a:p>
          <a:p>
            <a:endParaRPr lang="en-GB" sz="1800" b="1"/>
          </a:p>
          <a:p>
            <a:pPr marL="285750" indent="-285750">
              <a:spcAft>
                <a:spcPts val="800"/>
              </a:spcAft>
              <a:buFont typeface="Arial" panose="020B0604020202020204" pitchFamily="34" charset="0"/>
              <a:buChar char="•"/>
            </a:pPr>
            <a:r>
              <a:rPr lang="en-GB" sz="1800"/>
              <a:t>Technical workshops on important charges and performance scheme topics.</a:t>
            </a:r>
          </a:p>
          <a:p>
            <a:pPr marL="285750" indent="-285750">
              <a:spcAft>
                <a:spcPts val="800"/>
              </a:spcAft>
              <a:buFont typeface="Arial" panose="020B0604020202020204" pitchFamily="34" charset="0"/>
              <a:buChar char="•"/>
            </a:pPr>
            <a:r>
              <a:rPr lang="en-GB" sz="1800"/>
              <a:t>Targeted engagement with freight, devolved bodies, open access, other infrastructure managers, and funders. </a:t>
            </a:r>
          </a:p>
          <a:p>
            <a:r>
              <a:rPr lang="en-GB" sz="1800" b="1"/>
              <a:t>We are committed to:</a:t>
            </a:r>
          </a:p>
          <a:p>
            <a:endParaRPr lang="en-GB" sz="1800"/>
          </a:p>
        </p:txBody>
      </p:sp>
      <p:graphicFrame>
        <p:nvGraphicFramePr>
          <p:cNvPr id="7" name="Diagram 6">
            <a:extLst>
              <a:ext uri="{FF2B5EF4-FFF2-40B4-BE49-F238E27FC236}">
                <a16:creationId xmlns:a16="http://schemas.microsoft.com/office/drawing/2014/main" id="{836CEFEF-35AC-3C76-D762-517FA16FD600}"/>
              </a:ext>
            </a:extLst>
          </p:cNvPr>
          <p:cNvGraphicFramePr/>
          <p:nvPr/>
        </p:nvGraphicFramePr>
        <p:xfrm>
          <a:off x="745882" y="3397552"/>
          <a:ext cx="10788458" cy="2054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93393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D7F49-DC60-36F2-8CB3-21F4696367D3}"/>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24EA9261-9558-758E-02E5-F159C090355D}"/>
              </a:ext>
            </a:extLst>
          </p:cNvPr>
          <p:cNvSpPr txBox="1">
            <a:spLocks/>
          </p:cNvSpPr>
          <p:nvPr/>
        </p:nvSpPr>
        <p:spPr>
          <a:xfrm>
            <a:off x="573316" y="371074"/>
            <a:ext cx="10195088" cy="11220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a:solidFill>
                  <a:srgbClr val="005172"/>
                </a:solidFill>
                <a:latin typeface="Network Rail Sans" panose="02000000040000020004" pitchFamily="50" charset="0"/>
                <a:cs typeface="Arial" panose="020B0604020202020204" pitchFamily="34" charset="0"/>
              </a:rPr>
              <a:t>Workshop purpose</a:t>
            </a:r>
          </a:p>
        </p:txBody>
      </p:sp>
      <p:sp>
        <p:nvSpPr>
          <p:cNvPr id="2" name="Text Placeholder 5">
            <a:extLst>
              <a:ext uri="{FF2B5EF4-FFF2-40B4-BE49-F238E27FC236}">
                <a16:creationId xmlns:a16="http://schemas.microsoft.com/office/drawing/2014/main" id="{21F5A795-893B-7C78-155B-0720C36EA92A}"/>
              </a:ext>
            </a:extLst>
          </p:cNvPr>
          <p:cNvSpPr txBox="1">
            <a:spLocks/>
          </p:cNvSpPr>
          <p:nvPr/>
        </p:nvSpPr>
        <p:spPr>
          <a:xfrm>
            <a:off x="573316" y="1302171"/>
            <a:ext cx="10788458" cy="4276825"/>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600"/>
              </a:spcBef>
              <a:spcAft>
                <a:spcPts val="800"/>
              </a:spcAft>
              <a:buFont typeface="Wingdings" panose="05000000000000000000" pitchFamily="2" charset="2"/>
              <a:buChar char="Ø"/>
            </a:pPr>
            <a:r>
              <a:rPr lang="en-GB" sz="1600">
                <a:latin typeface="Network Rail Sans" panose="02000000040000020004" pitchFamily="2" charset="0"/>
              </a:rPr>
              <a:t>This workshop is part of our wider programme of work exploring options for GBR’s future performance schemes.</a:t>
            </a:r>
          </a:p>
          <a:p>
            <a:pPr marL="342900" indent="-342900">
              <a:spcBef>
                <a:spcPts val="600"/>
              </a:spcBef>
              <a:spcAft>
                <a:spcPts val="800"/>
              </a:spcAft>
              <a:buFont typeface="Wingdings" panose="05000000000000000000" pitchFamily="2" charset="2"/>
              <a:buChar char="Ø"/>
            </a:pPr>
            <a:r>
              <a:rPr lang="en-GB" sz="1600">
                <a:latin typeface="Network Rail Sans" panose="02000000040000020004" pitchFamily="2" charset="0"/>
              </a:rPr>
              <a:t>Today, our focus is on the topic of defining disruption outside GBR’s control, in line with provisions within the Railways Bill.</a:t>
            </a:r>
            <a:r>
              <a:rPr lang="en-GB" sz="1600" strike="sngStrike">
                <a:latin typeface="Network Rail Sans" panose="02000000040000020004" pitchFamily="2" charset="0"/>
              </a:rPr>
              <a:t> </a:t>
            </a:r>
          </a:p>
          <a:p>
            <a:pPr marL="342900" indent="-342900">
              <a:spcBef>
                <a:spcPts val="600"/>
              </a:spcBef>
              <a:spcAft>
                <a:spcPts val="800"/>
              </a:spcAft>
              <a:buFont typeface="Wingdings" panose="05000000000000000000" pitchFamily="2" charset="2"/>
              <a:buChar char="Ø"/>
            </a:pPr>
            <a:r>
              <a:rPr lang="en-GB" sz="1600">
                <a:latin typeface="Network Rail Sans"/>
              </a:rPr>
              <a:t>In this workshop we will:</a:t>
            </a:r>
          </a:p>
          <a:p>
            <a:pPr marL="800100" lvl="1" indent="-342900">
              <a:spcBef>
                <a:spcPts val="600"/>
              </a:spcBef>
              <a:spcAft>
                <a:spcPts val="800"/>
              </a:spcAft>
              <a:buFont typeface="Wingdings" panose="05000000000000000000" pitchFamily="2" charset="2"/>
              <a:buChar char="Ø"/>
            </a:pPr>
            <a:r>
              <a:rPr lang="en-GB" sz="1600">
                <a:latin typeface="Network Rail Sans" panose="02000000040000020004" pitchFamily="2" charset="0"/>
              </a:rPr>
              <a:t>Provide an overview of the legislative context in relation to this topic.</a:t>
            </a:r>
          </a:p>
          <a:p>
            <a:pPr marL="800100" lvl="1" indent="-342900">
              <a:spcBef>
                <a:spcPts val="600"/>
              </a:spcBef>
              <a:spcAft>
                <a:spcPts val="800"/>
              </a:spcAft>
              <a:buFont typeface="Wingdings" panose="05000000000000000000" pitchFamily="2" charset="2"/>
              <a:buChar char="Ø"/>
            </a:pPr>
            <a:r>
              <a:rPr lang="en-GB" sz="1600">
                <a:latin typeface="Network Rail Sans" panose="02000000040000020004" pitchFamily="2" charset="0"/>
              </a:rPr>
              <a:t>Summarise how delay incidents are treated in the existing performance schemes .</a:t>
            </a:r>
          </a:p>
          <a:p>
            <a:pPr marL="800100" lvl="1" indent="-342900">
              <a:spcBef>
                <a:spcPts val="600"/>
              </a:spcBef>
              <a:spcAft>
                <a:spcPts val="800"/>
              </a:spcAft>
              <a:buFont typeface="Wingdings" panose="05000000000000000000" pitchFamily="2" charset="2"/>
              <a:buChar char="Ø"/>
            </a:pPr>
            <a:r>
              <a:rPr lang="en-GB" sz="1600">
                <a:latin typeface="Network Rail Sans"/>
              </a:rPr>
              <a:t>Set out some options around how disruption outside GBR’s control could be defined – and our emerging thinking on these options.</a:t>
            </a:r>
          </a:p>
          <a:p>
            <a:pPr marL="342900" indent="-342900">
              <a:spcBef>
                <a:spcPts val="600"/>
              </a:spcBef>
              <a:spcAft>
                <a:spcPts val="800"/>
              </a:spcAft>
              <a:buFont typeface="Wingdings" panose="05000000000000000000" pitchFamily="2" charset="2"/>
              <a:buChar char="Ø"/>
            </a:pPr>
            <a:r>
              <a:rPr lang="en-GB" sz="1600">
                <a:latin typeface="Network Rail Sans" panose="02000000040000020004" pitchFamily="2" charset="0"/>
              </a:rPr>
              <a:t>A key objective of today’s session will be to seek stakeholder views on our early stage thinking and understanding key concerns. We welcome stakeholder engagement on this important topic and ask that you come prepared to discuss the options and respond to our specific discussion points.</a:t>
            </a:r>
          </a:p>
        </p:txBody>
      </p:sp>
      <p:sp>
        <p:nvSpPr>
          <p:cNvPr id="4" name="Rectangle: Rounded Corners 3">
            <a:extLst>
              <a:ext uri="{FF2B5EF4-FFF2-40B4-BE49-F238E27FC236}">
                <a16:creationId xmlns:a16="http://schemas.microsoft.com/office/drawing/2014/main" id="{1AEBA94A-4240-E18B-B06E-02C317B81994}"/>
              </a:ext>
            </a:extLst>
          </p:cNvPr>
          <p:cNvSpPr/>
          <p:nvPr/>
        </p:nvSpPr>
        <p:spPr>
          <a:xfrm>
            <a:off x="573316" y="5736657"/>
            <a:ext cx="11187436" cy="713937"/>
          </a:xfrm>
          <a:prstGeom prst="round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600" b="1" u="sng">
                <a:solidFill>
                  <a:srgbClr val="FF0000"/>
                </a:solidFill>
                <a:latin typeface="Network Rail Sans" panose="02000000040000020004" pitchFamily="2" charset="0"/>
              </a:rPr>
              <a:t>Important Caveat: </a:t>
            </a:r>
            <a:r>
              <a:rPr lang="en-GB" sz="1600">
                <a:solidFill>
                  <a:srgbClr val="FF0000"/>
                </a:solidFill>
                <a:latin typeface="Network Rail Sans" panose="02000000040000020004" pitchFamily="2" charset="0"/>
              </a:rPr>
              <a:t>All policy options discussed during the workshop carry no legal weight or commitment that they will come into effect. We are seeking industry views to help shape our proposals, ahead of formal consultation.</a:t>
            </a:r>
            <a:r>
              <a:rPr lang="en-GB" sz="1600" b="1" u="sng">
                <a:solidFill>
                  <a:srgbClr val="FF0000"/>
                </a:solidFill>
                <a:latin typeface="Network Rail Sans" panose="02000000040000020004" pitchFamily="2" charset="0"/>
              </a:rPr>
              <a:t> </a:t>
            </a:r>
          </a:p>
        </p:txBody>
      </p:sp>
    </p:spTree>
    <p:extLst>
      <p:ext uri="{BB962C8B-B14F-4D97-AF65-F5344CB8AC3E}">
        <p14:creationId xmlns:p14="http://schemas.microsoft.com/office/powerpoint/2010/main" val="407886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CB822D-37FF-0128-28F6-8B51F11630B6}"/>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2205C3AC-8E94-45BA-CD0E-EC2221740A08}"/>
              </a:ext>
            </a:extLst>
          </p:cNvPr>
          <p:cNvSpPr>
            <a:spLocks noGrp="1"/>
          </p:cNvSpPr>
          <p:nvPr>
            <p:ph type="body" sz="quarter" idx="13"/>
          </p:nvPr>
        </p:nvSpPr>
        <p:spPr>
          <a:xfrm>
            <a:off x="0" y="2918861"/>
            <a:ext cx="6420573" cy="885517"/>
          </a:xfrm>
        </p:spPr>
        <p:txBody>
          <a:bodyPr/>
          <a:lstStyle/>
          <a:p>
            <a:pPr algn="r"/>
            <a:r>
              <a:rPr lang="en-GB" sz="4400"/>
              <a:t>Context</a:t>
            </a:r>
          </a:p>
        </p:txBody>
      </p:sp>
      <p:sp>
        <p:nvSpPr>
          <p:cNvPr id="8" name="Text Placeholder 1">
            <a:extLst>
              <a:ext uri="{FF2B5EF4-FFF2-40B4-BE49-F238E27FC236}">
                <a16:creationId xmlns:a16="http://schemas.microsoft.com/office/drawing/2014/main" id="{22699B14-3CAF-2CD6-B881-4EFCE2CC37F4}"/>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Rachel Grashion</a:t>
            </a:r>
          </a:p>
        </p:txBody>
      </p:sp>
    </p:spTree>
    <p:extLst>
      <p:ext uri="{BB962C8B-B14F-4D97-AF65-F5344CB8AC3E}">
        <p14:creationId xmlns:p14="http://schemas.microsoft.com/office/powerpoint/2010/main" val="755696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9BB72-D766-408B-CBF9-58D5BC8DC1C1}"/>
            </a:ext>
          </a:extLst>
        </p:cNvPr>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DC91EAD-5794-CB8C-965A-F49443B9BD8F}"/>
              </a:ext>
            </a:extLst>
          </p:cNvPr>
          <p:cNvSpPr/>
          <p:nvPr/>
        </p:nvSpPr>
        <p:spPr>
          <a:xfrm>
            <a:off x="2046736" y="933102"/>
            <a:ext cx="9727468" cy="1373078"/>
          </a:xfrm>
          <a:prstGeom prst="roundRect">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457200" lvl="2">
              <a:defRPr/>
            </a:pPr>
            <a:r>
              <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The Railways Bill </a:t>
            </a:r>
            <a:r>
              <a:rPr kumimoji="0" lang="en-GB" sz="1400" b="0" i="0" u="none" strike="noStrike" kern="1200" cap="none" spc="0" normalizeH="0" baseline="0" noProof="0">
                <a:ln>
                  <a:noFill/>
                </a:ln>
                <a:solidFill>
                  <a:schemeClr val="tx1"/>
                </a:solidFill>
                <a:effectLst/>
                <a:uLnTx/>
                <a:uFillTx/>
                <a:latin typeface="Network Rail Sans" panose="02000000040000020004" pitchFamily="2" charset="0"/>
                <a:ea typeface="+mn-ea"/>
                <a:cs typeface="+mn-cs"/>
              </a:rPr>
              <a:t>(clause 65 (3b))</a:t>
            </a:r>
            <a:r>
              <a:rPr kumimoji="0" lang="en-GB" sz="1400" i="0" u="none" strike="noStrike" kern="1200" cap="none" spc="0" normalizeH="0" baseline="0" noProof="0">
                <a:ln>
                  <a:noFill/>
                </a:ln>
                <a:solidFill>
                  <a:schemeClr val="tx1"/>
                </a:solidFill>
                <a:effectLst/>
                <a:uLnTx/>
                <a:uFillTx/>
                <a:latin typeface="Network Rail Sans" panose="02000000040000020004" pitchFamily="2" charset="0"/>
                <a:ea typeface="+mn-ea"/>
                <a:cs typeface="+mn-cs"/>
              </a:rPr>
              <a:t> states </a:t>
            </a:r>
            <a:r>
              <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that</a:t>
            </a:r>
            <a:r>
              <a:rPr lang="en-GB" sz="1400">
                <a:solidFill>
                  <a:prstClr val="black"/>
                </a:solidFill>
                <a:latin typeface="Network Rail Sans" panose="02000000040000020004" pitchFamily="2" charset="0"/>
              </a:rPr>
              <a:t>, under</a:t>
            </a:r>
            <a:r>
              <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 the performance scheme</a:t>
            </a:r>
            <a:r>
              <a:rPr lang="en-GB" sz="1400">
                <a:solidFill>
                  <a:prstClr val="black"/>
                </a:solidFill>
                <a:latin typeface="Network Rail Sans" panose="02000000040000020004" pitchFamily="2" charset="0"/>
              </a:rPr>
              <a:t>,</a:t>
            </a:r>
            <a:r>
              <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 GBR may not provide for penalties or compensation for disruption outside its control.</a:t>
            </a:r>
          </a:p>
          <a:p>
            <a:pPr marL="457200" lvl="2">
              <a:defRPr/>
            </a:pPr>
            <a:endPar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endParaRPr>
          </a:p>
          <a:p>
            <a:pPr marL="457200" lvl="2">
              <a:defRPr/>
            </a:pPr>
            <a:r>
              <a:rPr lang="en-GB" sz="1400" i="1">
                <a:solidFill>
                  <a:schemeClr val="tx1"/>
                </a:solidFill>
                <a:latin typeface="Network Rail Sans" panose="02000000040000020004" pitchFamily="2" charset="0"/>
              </a:rPr>
              <a:t>“But the scheme may not provide for penalties or compensation - to be paid by Great British Railways in relation to any disruption that is outside its control.”</a:t>
            </a:r>
          </a:p>
        </p:txBody>
      </p:sp>
      <p:sp>
        <p:nvSpPr>
          <p:cNvPr id="3" name="Text Placeholder 1">
            <a:extLst>
              <a:ext uri="{FF2B5EF4-FFF2-40B4-BE49-F238E27FC236}">
                <a16:creationId xmlns:a16="http://schemas.microsoft.com/office/drawing/2014/main" id="{DBE61A80-6099-1D10-A684-FB879DBC912C}"/>
              </a:ext>
            </a:extLst>
          </p:cNvPr>
          <p:cNvSpPr txBox="1">
            <a:spLocks/>
          </p:cNvSpPr>
          <p:nvPr/>
        </p:nvSpPr>
        <p:spPr>
          <a:xfrm>
            <a:off x="573315" y="14674"/>
            <a:ext cx="10195088" cy="7422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0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Background</a:t>
            </a:r>
          </a:p>
        </p:txBody>
      </p:sp>
      <p:sp>
        <p:nvSpPr>
          <p:cNvPr id="32" name="Text Placeholder 1">
            <a:extLst>
              <a:ext uri="{FF2B5EF4-FFF2-40B4-BE49-F238E27FC236}">
                <a16:creationId xmlns:a16="http://schemas.microsoft.com/office/drawing/2014/main" id="{15F1B99A-B815-5975-5DFD-C11C97F8D15E}"/>
              </a:ext>
            </a:extLst>
          </p:cNvPr>
          <p:cNvSpPr txBox="1">
            <a:spLocks/>
          </p:cNvSpPr>
          <p:nvPr/>
        </p:nvSpPr>
        <p:spPr>
          <a:xfrm>
            <a:off x="528589" y="2560544"/>
            <a:ext cx="10195088" cy="3800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Introduction</a:t>
            </a:r>
          </a:p>
        </p:txBody>
      </p:sp>
      <p:sp>
        <p:nvSpPr>
          <p:cNvPr id="4" name="Text Placeholder 1">
            <a:extLst>
              <a:ext uri="{FF2B5EF4-FFF2-40B4-BE49-F238E27FC236}">
                <a16:creationId xmlns:a16="http://schemas.microsoft.com/office/drawing/2014/main" id="{AC9E759A-693F-12D5-ABD8-5716C8339535}"/>
              </a:ext>
            </a:extLst>
          </p:cNvPr>
          <p:cNvSpPr txBox="1">
            <a:spLocks/>
          </p:cNvSpPr>
          <p:nvPr/>
        </p:nvSpPr>
        <p:spPr>
          <a:xfrm>
            <a:off x="573315" y="593557"/>
            <a:ext cx="10195088" cy="3800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Legislative context</a:t>
            </a:r>
          </a:p>
        </p:txBody>
      </p:sp>
      <p:grpSp>
        <p:nvGrpSpPr>
          <p:cNvPr id="9" name="Group 8">
            <a:extLst>
              <a:ext uri="{FF2B5EF4-FFF2-40B4-BE49-F238E27FC236}">
                <a16:creationId xmlns:a16="http://schemas.microsoft.com/office/drawing/2014/main" id="{E77EE1D5-CD4C-8579-A4D4-FFA20F50B18C}"/>
              </a:ext>
            </a:extLst>
          </p:cNvPr>
          <p:cNvGrpSpPr/>
          <p:nvPr/>
        </p:nvGrpSpPr>
        <p:grpSpPr>
          <a:xfrm>
            <a:off x="594195" y="933103"/>
            <a:ext cx="1659410" cy="1377322"/>
            <a:chOff x="149368" y="3103257"/>
            <a:chExt cx="849891" cy="808033"/>
          </a:xfrm>
        </p:grpSpPr>
        <p:sp>
          <p:nvSpPr>
            <p:cNvPr id="6" name="Rectangle: Top Corners Rounded 5">
              <a:extLst>
                <a:ext uri="{FF2B5EF4-FFF2-40B4-BE49-F238E27FC236}">
                  <a16:creationId xmlns:a16="http://schemas.microsoft.com/office/drawing/2014/main" id="{739E9519-ADAF-BFE3-FD4E-33D6A1CA1EC2}"/>
                </a:ext>
              </a:extLst>
            </p:cNvPr>
            <p:cNvSpPr/>
            <p:nvPr/>
          </p:nvSpPr>
          <p:spPr bwMode="auto">
            <a:xfrm rot="16200000">
              <a:off x="170297" y="3082328"/>
              <a:ext cx="808033" cy="849891"/>
            </a:xfrm>
            <a:prstGeom prst="round2SameRect">
              <a:avLst/>
            </a:prstGeom>
            <a:solidFill>
              <a:schemeClr val="accent6"/>
            </a:solidFill>
            <a:ln>
              <a:noFill/>
            </a:ln>
          </p:spPr>
          <p:txBody>
            <a:bodyPr vert="horz" wrap="square" lIns="91440" tIns="45720" rIns="91440" bIns="45720" numCol="1" rtlCol="0"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Oval 6">
              <a:extLst>
                <a:ext uri="{FF2B5EF4-FFF2-40B4-BE49-F238E27FC236}">
                  <a16:creationId xmlns:a16="http://schemas.microsoft.com/office/drawing/2014/main" id="{2C33B847-734F-4033-6929-3E334CE7DB7B}"/>
                </a:ext>
              </a:extLst>
            </p:cNvPr>
            <p:cNvSpPr/>
            <p:nvPr/>
          </p:nvSpPr>
          <p:spPr bwMode="auto">
            <a:xfrm>
              <a:off x="255318" y="3262160"/>
              <a:ext cx="637990" cy="490225"/>
            </a:xfrm>
            <a:prstGeom prst="ellipse">
              <a:avLst/>
            </a:prstGeom>
            <a:solidFill>
              <a:schemeClr val="bg1">
                <a:alpha val="15000"/>
              </a:schemeClr>
            </a:solidFill>
            <a:ln w="19050">
              <a:solidFill>
                <a:schemeClr val="bg1">
                  <a:alpha val="50000"/>
                </a:schemeClr>
              </a:solidFill>
            </a:ln>
          </p:spPr>
          <p:txBody>
            <a:bodyPr vert="horz" wrap="square" lIns="91440" tIns="45720" rIns="91440" bIns="45720" numCol="1" rtlCol="0"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pic>
        <p:nvPicPr>
          <p:cNvPr id="11" name="Graphic 10" descr="Puzzle with solid fill">
            <a:extLst>
              <a:ext uri="{FF2B5EF4-FFF2-40B4-BE49-F238E27FC236}">
                <a16:creationId xmlns:a16="http://schemas.microsoft.com/office/drawing/2014/main" id="{53E4FB6C-4563-C48E-DE89-A2FE60DC0DB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73487" y="1275434"/>
            <a:ext cx="700824" cy="700824"/>
          </a:xfrm>
          <a:prstGeom prst="rect">
            <a:avLst/>
          </a:prstGeom>
        </p:spPr>
      </p:pic>
      <p:sp>
        <p:nvSpPr>
          <p:cNvPr id="15" name="TextBox 14">
            <a:extLst>
              <a:ext uri="{FF2B5EF4-FFF2-40B4-BE49-F238E27FC236}">
                <a16:creationId xmlns:a16="http://schemas.microsoft.com/office/drawing/2014/main" id="{2517B13A-46DD-2A36-306F-59339CB8611D}"/>
              </a:ext>
            </a:extLst>
          </p:cNvPr>
          <p:cNvSpPr txBox="1"/>
          <p:nvPr/>
        </p:nvSpPr>
        <p:spPr>
          <a:xfrm>
            <a:off x="594194" y="3119665"/>
            <a:ext cx="11180010" cy="3539430"/>
          </a:xfrm>
          <a:prstGeom prst="rect">
            <a:avLst/>
          </a:prstGeom>
          <a:solidFill>
            <a:schemeClr val="bg2"/>
          </a:solidFill>
        </p:spPr>
        <p:txBody>
          <a:bodyPr wrap="square">
            <a:spAutoFit/>
          </a:bodyPr>
          <a:lstStyle/>
          <a:p>
            <a:pPr marL="285750" indent="-285750" fontAlgn="t">
              <a:buFont typeface="Arial" panose="020B0604020202020204" pitchFamily="34" charset="0"/>
              <a:buChar char="•"/>
              <a:defRPr/>
            </a:pPr>
            <a:r>
              <a:rPr kumimoji="0" lang="en-GB" sz="16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The Railways Bill does not define disruption outside GBR’s control.</a:t>
            </a:r>
            <a:r>
              <a:rPr lang="en-GB" sz="1600">
                <a:solidFill>
                  <a:prstClr val="black"/>
                </a:solidFill>
                <a:latin typeface="Network Rail Sans" panose="02000000040000020004" pitchFamily="2" charset="0"/>
              </a:rPr>
              <a:t> </a:t>
            </a:r>
            <a:r>
              <a:rPr lang="en-GB" sz="1600">
                <a:latin typeface="Network Rail Sans" panose="02000000040000020004" pitchFamily="2" charset="0"/>
              </a:rPr>
              <a:t>This will be for GBR to define as part of its performance scheme development, following industry discussion and consultation.</a:t>
            </a:r>
          </a:p>
          <a:p>
            <a:pPr marL="285750" indent="-285750" fontAlgn="t">
              <a:buFont typeface="Arial" panose="020B0604020202020204" pitchFamily="34" charset="0"/>
              <a:buChar char="•"/>
              <a:defRPr/>
            </a:pPr>
            <a:endParaRPr lang="en-GB" sz="1600">
              <a:latin typeface="Network Rail Sans" panose="02000000040000020004" pitchFamily="2" charset="0"/>
            </a:endParaRPr>
          </a:p>
          <a:p>
            <a:pPr marL="285750" marR="0" lvl="0" indent="-2857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In developing its policy in this area, GBR will have regard to its statutory duties, balancing the promotion of high standards of performance, the efficient use of public funds, and the need to provide railway users with sufficient certainty to plan and invest for the future.</a:t>
            </a:r>
          </a:p>
          <a:p>
            <a:pPr marR="0" lvl="0" algn="l" defTabSz="914400" rtl="0" eaLnBrk="1" fontAlgn="t" latinLnBrk="0" hangingPunct="1">
              <a:lnSpc>
                <a:spcPct val="100000"/>
              </a:lnSpc>
              <a:spcBef>
                <a:spcPts val="0"/>
              </a:spcBef>
              <a:spcAft>
                <a:spcPts val="0"/>
              </a:spcAft>
              <a:buClrTx/>
              <a:buSzTx/>
              <a:tabLst/>
              <a:defRPr/>
            </a:pPr>
            <a:endParaRPr kumimoji="0" lang="en-GB" sz="16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endParaRPr>
          </a:p>
          <a:p>
            <a:pPr marL="285750" lvl="0" indent="-285750" fontAlgn="t">
              <a:buFont typeface="Arial" panose="020B0604020202020204" pitchFamily="34" charset="0"/>
              <a:buChar char="•"/>
              <a:defRPr/>
            </a:pPr>
            <a:r>
              <a:rPr kumimoji="0" lang="en-GB" sz="1600" b="0" i="0" u="none" kern="1200" cap="none" spc="0" normalizeH="0" baseline="0" noProof="0">
                <a:ln>
                  <a:noFill/>
                </a:ln>
                <a:effectLst/>
                <a:uLnTx/>
                <a:uFillTx/>
                <a:latin typeface="Network Rail Sans" panose="02000000040000020004" pitchFamily="2" charset="0"/>
                <a:ea typeface="+mn-ea"/>
                <a:cs typeface="+mn-cs"/>
              </a:rPr>
              <a:t>Our intention is </a:t>
            </a:r>
            <a:r>
              <a:rPr kumimoji="0" lang="en-GB" sz="16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that disruption outside GBR’s control </a:t>
            </a:r>
            <a:r>
              <a:rPr kumimoji="0" lang="en-GB" sz="1600" b="0" i="0" u="none" strike="noStrike" kern="1200" cap="none" spc="0" normalizeH="0" baseline="0" noProof="0">
                <a:ln>
                  <a:noFill/>
                </a:ln>
                <a:effectLst/>
                <a:uLnTx/>
                <a:uFillTx/>
                <a:latin typeface="Network Rail Sans" panose="02000000040000020004" pitchFamily="2" charset="0"/>
                <a:ea typeface="+mn-ea"/>
                <a:cs typeface="+mn-cs"/>
              </a:rPr>
              <a:t>shall</a:t>
            </a:r>
            <a:r>
              <a:rPr kumimoji="0" lang="en-GB" sz="1600" b="0" i="0" u="none" strike="noStrike" kern="1200" cap="none" spc="0" normalizeH="0" baseline="0" noProof="0">
                <a:ln>
                  <a:noFill/>
                </a:ln>
                <a:solidFill>
                  <a:srgbClr val="FF0000"/>
                </a:solidFill>
                <a:effectLst/>
                <a:uLnTx/>
                <a:uFillTx/>
                <a:latin typeface="Network Rail Sans" panose="02000000040000020004" pitchFamily="2" charset="0"/>
                <a:ea typeface="+mn-ea"/>
                <a:cs typeface="+mn-cs"/>
              </a:rPr>
              <a:t> </a:t>
            </a:r>
            <a:r>
              <a:rPr kumimoji="0" lang="en-GB" sz="16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only encompass extreme events or circumstances that GBR truly cannot have foreseen. This will help to avoid excessive risk transfer to operators, which we are keen to avoid.</a:t>
            </a:r>
            <a:r>
              <a:rPr lang="en-GB" sz="1600">
                <a:solidFill>
                  <a:prstClr val="black"/>
                </a:solidFill>
                <a:latin typeface="Network Rail Sans" panose="02000000040000020004" pitchFamily="2" charset="0"/>
              </a:rPr>
              <a:t> This is also aligned with the comment made in the House of Commons as follows: </a:t>
            </a:r>
          </a:p>
          <a:p>
            <a:pPr marL="285750" lvl="0" indent="-285750" fontAlgn="t">
              <a:buFont typeface="Arial" panose="020B0604020202020204" pitchFamily="34" charset="0"/>
              <a:buChar char="•"/>
              <a:defRPr/>
            </a:pPr>
            <a:endParaRPr lang="en-GB" altLang="en-US" sz="1600">
              <a:solidFill>
                <a:prstClr val="black"/>
              </a:solidFill>
              <a:latin typeface="Network Rail Sans" panose="02000000040000020004" pitchFamily="2" charset="0"/>
            </a:endParaRPr>
          </a:p>
          <a:p>
            <a:pPr lvl="1" fontAlgn="t">
              <a:defRPr/>
            </a:pPr>
            <a:r>
              <a:rPr lang="en-US" altLang="en-US" sz="1600" i="1">
                <a:latin typeface="Network Rail Sans" panose="02000000040000020004" pitchFamily="2" charset="0"/>
              </a:rPr>
              <a:t>“Where GBR cannot realistically be held accountable for ongoing disruption after an event has occurred, it is right that we protect taxpayer interests. For example, in extremis, if there was an act of terror that impacted part of the GBR network, and police response prohibited GBR from re-opening the affected part of the infrastructure.”</a:t>
            </a:r>
          </a:p>
        </p:txBody>
      </p:sp>
    </p:spTree>
    <p:extLst>
      <p:ext uri="{BB962C8B-B14F-4D97-AF65-F5344CB8AC3E}">
        <p14:creationId xmlns:p14="http://schemas.microsoft.com/office/powerpoint/2010/main" val="148081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5E781-5106-EB82-9324-784018B30635}"/>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7AA64890-405E-4A81-37DA-8ED11F0CB674}"/>
              </a:ext>
            </a:extLst>
          </p:cNvPr>
          <p:cNvSpPr txBox="1">
            <a:spLocks/>
          </p:cNvSpPr>
          <p:nvPr/>
        </p:nvSpPr>
        <p:spPr>
          <a:xfrm>
            <a:off x="460580" y="372765"/>
            <a:ext cx="11385912" cy="6793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a:solidFill>
                  <a:srgbClr val="005172"/>
                </a:solidFill>
                <a:latin typeface="Network Rail Sans" panose="02000000040000020004" pitchFamily="50" charset="0"/>
                <a:cs typeface="Arial" panose="020B0604020202020204" pitchFamily="34" charset="0"/>
              </a:rPr>
              <a:t>How is disruption treated in the existing schemes?</a:t>
            </a:r>
          </a:p>
        </p:txBody>
      </p:sp>
      <p:pic>
        <p:nvPicPr>
          <p:cNvPr id="50" name="Graphique 33" descr="Close avec un remplissage uni">
            <a:extLst>
              <a:ext uri="{FF2B5EF4-FFF2-40B4-BE49-F238E27FC236}">
                <a16:creationId xmlns:a16="http://schemas.microsoft.com/office/drawing/2014/main" id="{25584036-1C49-75D6-6C31-12FF2F6A9B2E}"/>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696604" y="1495858"/>
            <a:ext cx="369332" cy="369332"/>
          </a:xfrm>
          <a:prstGeom prst="rect">
            <a:avLst/>
          </a:prstGeom>
        </p:spPr>
      </p:pic>
      <p:sp>
        <p:nvSpPr>
          <p:cNvPr id="84" name="TextBox 83">
            <a:extLst>
              <a:ext uri="{FF2B5EF4-FFF2-40B4-BE49-F238E27FC236}">
                <a16:creationId xmlns:a16="http://schemas.microsoft.com/office/drawing/2014/main" id="{1408F377-4719-9E31-EEFC-A056AEE5128C}"/>
              </a:ext>
            </a:extLst>
          </p:cNvPr>
          <p:cNvSpPr txBox="1"/>
          <p:nvPr/>
        </p:nvSpPr>
        <p:spPr>
          <a:xfrm>
            <a:off x="322214" y="984364"/>
            <a:ext cx="11662643" cy="2462213"/>
          </a:xfrm>
          <a:prstGeom prst="rect">
            <a:avLst/>
          </a:prstGeom>
          <a:noFill/>
        </p:spPr>
        <p:txBody>
          <a:bodyPr wrap="square">
            <a:spAutoFit/>
          </a:bodyPr>
          <a:lstStyle/>
          <a:p>
            <a:pPr marL="285750" lvl="0" indent="-285750">
              <a:buFont typeface="Arial" panose="020B0604020202020204" pitchFamily="34" charset="0"/>
              <a:buChar char="•"/>
            </a:pPr>
            <a:r>
              <a:rPr lang="en-GB" sz="1400" dirty="0">
                <a:latin typeface="Network Rail Sans" panose="02000000040000020004" pitchFamily="2" charset="0"/>
              </a:rPr>
              <a:t>Schedule 8 is aligned to the Delay Attribution process set out in the </a:t>
            </a:r>
            <a:r>
              <a:rPr lang="en-GB" sz="1400" u="sng" dirty="0">
                <a:latin typeface="Network Rail Sans" panose="02000000040000020004" pitchFamily="2" charset="0"/>
                <a:hlinkClick r:id="rId4"/>
              </a:rPr>
              <a:t>Delay Attribution Principles and Rules</a:t>
            </a:r>
            <a:r>
              <a:rPr lang="en-GB" sz="1400" dirty="0">
                <a:latin typeface="Network Rail Sans" panose="02000000040000020004" pitchFamily="2" charset="0"/>
              </a:rPr>
              <a:t> (DAPR).</a:t>
            </a:r>
          </a:p>
          <a:p>
            <a:pPr lvl="0"/>
            <a:endParaRPr lang="en-GB" sz="1400" dirty="0">
              <a:latin typeface="Network Rail Sans" panose="02000000040000020004" pitchFamily="2" charset="0"/>
            </a:endParaRPr>
          </a:p>
          <a:p>
            <a:pPr marL="285750" lvl="0" indent="-285750">
              <a:buFont typeface="Arial" panose="020B0604020202020204" pitchFamily="34" charset="0"/>
              <a:buChar char="•"/>
            </a:pPr>
            <a:r>
              <a:rPr lang="en-GB" sz="1400" dirty="0">
                <a:latin typeface="Network Rail Sans"/>
              </a:rPr>
              <a:t>In the passenger regime, lateness is allocated to Network Rail and operators based on the proportion of delay minutes attributed to each party through delay attribution. This allocated lateness then drives Schedule 8 payments.</a:t>
            </a:r>
          </a:p>
          <a:p>
            <a:pPr marL="285750" lvl="0" indent="-285750">
              <a:buFont typeface="Arial" panose="020B0604020202020204" pitchFamily="34" charset="0"/>
              <a:buChar char="•"/>
            </a:pPr>
            <a:endParaRPr lang="en-GB" sz="1400" dirty="0">
              <a:latin typeface="Network Rail Sans"/>
            </a:endParaRPr>
          </a:p>
          <a:p>
            <a:pPr marL="285750" lvl="0" indent="-285750">
              <a:buFont typeface="Arial" panose="020B0604020202020204" pitchFamily="34" charset="0"/>
              <a:buChar char="•"/>
            </a:pPr>
            <a:r>
              <a:rPr lang="en-GB" sz="1400" dirty="0">
                <a:latin typeface="Network Rail Sans"/>
              </a:rPr>
              <a:t>The freight &amp; charter regimes are measured using delay and so the scheme, and its payments are based directly on delay attribution.</a:t>
            </a:r>
          </a:p>
          <a:p>
            <a:pPr lvl="0"/>
            <a:endParaRPr lang="en-GB" sz="1400" dirty="0">
              <a:latin typeface="Network Rail Sans" panose="02000000040000020004" pitchFamily="2" charset="0"/>
            </a:endParaRPr>
          </a:p>
          <a:p>
            <a:pPr marL="285750" lvl="0" indent="-285750">
              <a:buFont typeface="Arial" panose="020B0604020202020204" pitchFamily="34" charset="0"/>
              <a:buChar char="•"/>
            </a:pPr>
            <a:r>
              <a:rPr lang="en-GB" sz="1400" dirty="0">
                <a:latin typeface="Network Rail Sans" panose="02000000040000020004" pitchFamily="2" charset="0"/>
              </a:rPr>
              <a:t>All delays are attributable to either NR or Train Operators for the purpose of Schedule 8 (with the exception of Z codes in the passenger regime (Unexplained Delays and Cancellations) of which 50% of the associated delays (over 3 minutes) are attributed to NR, and the remaining 50% attributed to NR and TOCs in proportion to the NR/Operator delay share on the day. All Z codes on NR’s network are attributed to NR in the freight and charter regimes)</a:t>
            </a:r>
          </a:p>
        </p:txBody>
      </p:sp>
      <p:grpSp>
        <p:nvGrpSpPr>
          <p:cNvPr id="59" name="Group 58">
            <a:extLst>
              <a:ext uri="{FF2B5EF4-FFF2-40B4-BE49-F238E27FC236}">
                <a16:creationId xmlns:a16="http://schemas.microsoft.com/office/drawing/2014/main" id="{E1800B41-B72D-8D8E-DCD8-2EFD292030A7}"/>
              </a:ext>
            </a:extLst>
          </p:cNvPr>
          <p:cNvGrpSpPr/>
          <p:nvPr/>
        </p:nvGrpSpPr>
        <p:grpSpPr>
          <a:xfrm>
            <a:off x="345509" y="3428999"/>
            <a:ext cx="11500980" cy="3200401"/>
            <a:chOff x="338593" y="3867149"/>
            <a:chExt cx="11500980" cy="3200401"/>
          </a:xfrm>
        </p:grpSpPr>
        <p:grpSp>
          <p:nvGrpSpPr>
            <p:cNvPr id="24" name="Group 23">
              <a:extLst>
                <a:ext uri="{FF2B5EF4-FFF2-40B4-BE49-F238E27FC236}">
                  <a16:creationId xmlns:a16="http://schemas.microsoft.com/office/drawing/2014/main" id="{A1AC186D-3F48-C2C4-E91D-E4CB5794A0B0}"/>
                </a:ext>
              </a:extLst>
            </p:cNvPr>
            <p:cNvGrpSpPr/>
            <p:nvPr/>
          </p:nvGrpSpPr>
          <p:grpSpPr>
            <a:xfrm>
              <a:off x="338593" y="3867149"/>
              <a:ext cx="11500980" cy="3200401"/>
              <a:chOff x="338592" y="1543725"/>
              <a:chExt cx="11643317" cy="4970304"/>
            </a:xfrm>
          </p:grpSpPr>
          <p:grpSp>
            <p:nvGrpSpPr>
              <p:cNvPr id="26" name="Group 25">
                <a:extLst>
                  <a:ext uri="{FF2B5EF4-FFF2-40B4-BE49-F238E27FC236}">
                    <a16:creationId xmlns:a16="http://schemas.microsoft.com/office/drawing/2014/main" id="{9031F74D-4E5B-371C-6671-9E50C57C1F5A}"/>
                  </a:ext>
                </a:extLst>
              </p:cNvPr>
              <p:cNvGrpSpPr/>
              <p:nvPr/>
            </p:nvGrpSpPr>
            <p:grpSpPr>
              <a:xfrm>
                <a:off x="338592" y="1543725"/>
                <a:ext cx="11643317" cy="4970304"/>
                <a:chOff x="338592" y="1543725"/>
                <a:chExt cx="11643317" cy="4970304"/>
              </a:xfrm>
            </p:grpSpPr>
            <p:grpSp>
              <p:nvGrpSpPr>
                <p:cNvPr id="31" name="Group 30">
                  <a:extLst>
                    <a:ext uri="{FF2B5EF4-FFF2-40B4-BE49-F238E27FC236}">
                      <a16:creationId xmlns:a16="http://schemas.microsoft.com/office/drawing/2014/main" id="{46D6C3B6-6701-5A03-81B2-D0849B85D4D4}"/>
                    </a:ext>
                  </a:extLst>
                </p:cNvPr>
                <p:cNvGrpSpPr/>
                <p:nvPr/>
              </p:nvGrpSpPr>
              <p:grpSpPr>
                <a:xfrm>
                  <a:off x="338592" y="1543727"/>
                  <a:ext cx="3599998" cy="4970302"/>
                  <a:chOff x="611302" y="1494845"/>
                  <a:chExt cx="3600003" cy="4970302"/>
                </a:xfrm>
              </p:grpSpPr>
              <p:sp>
                <p:nvSpPr>
                  <p:cNvPr id="42" name="Shape 2">
                    <a:extLst>
                      <a:ext uri="{FF2B5EF4-FFF2-40B4-BE49-F238E27FC236}">
                        <a16:creationId xmlns:a16="http://schemas.microsoft.com/office/drawing/2014/main" id="{6B592615-5BFC-04AF-4849-7C8C49F966C9}"/>
                      </a:ext>
                    </a:extLst>
                  </p:cNvPr>
                  <p:cNvSpPr/>
                  <p:nvPr/>
                </p:nvSpPr>
                <p:spPr>
                  <a:xfrm>
                    <a:off x="611305" y="1494845"/>
                    <a:ext cx="3600000" cy="4970302"/>
                  </a:xfrm>
                  <a:prstGeom prst="rect">
                    <a:avLst/>
                  </a:prstGeom>
                  <a:solidFill>
                    <a:srgbClr val="FFFFFF"/>
                  </a:solidFill>
                  <a:ln/>
                  <a:effectLst>
                    <a:outerShdw blurRad="101600" dist="38100" dir="8100000" algn="bl" rotWithShape="0">
                      <a:srgbClr val="000000">
                        <a:alpha val="10000"/>
                      </a:srgbClr>
                    </a:outerShdw>
                  </a:effec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43" name="Shape 3">
                    <a:extLst>
                      <a:ext uri="{FF2B5EF4-FFF2-40B4-BE49-F238E27FC236}">
                        <a16:creationId xmlns:a16="http://schemas.microsoft.com/office/drawing/2014/main" id="{EA6D0C5A-AD90-5797-F3E8-4E9909B95923}"/>
                      </a:ext>
                    </a:extLst>
                  </p:cNvPr>
                  <p:cNvSpPr/>
                  <p:nvPr/>
                </p:nvSpPr>
                <p:spPr>
                  <a:xfrm>
                    <a:off x="611302" y="1494845"/>
                    <a:ext cx="223353" cy="4970300"/>
                  </a:xfrm>
                  <a:prstGeom prst="rect">
                    <a:avLst/>
                  </a:prstGeom>
                  <a:solidFill>
                    <a:srgbClr val="005172"/>
                  </a:solidFill>
                  <a:ln>
                    <a:solidFill>
                      <a:srgbClr val="005172"/>
                    </a:solidFill>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grpSp>
            <p:grpSp>
              <p:nvGrpSpPr>
                <p:cNvPr id="32" name="Group 31">
                  <a:extLst>
                    <a:ext uri="{FF2B5EF4-FFF2-40B4-BE49-F238E27FC236}">
                      <a16:creationId xmlns:a16="http://schemas.microsoft.com/office/drawing/2014/main" id="{0E06B775-3D17-37CE-5145-D964FEB76FB7}"/>
                    </a:ext>
                  </a:extLst>
                </p:cNvPr>
                <p:cNvGrpSpPr/>
                <p:nvPr/>
              </p:nvGrpSpPr>
              <p:grpSpPr>
                <a:xfrm>
                  <a:off x="4360252" y="1543727"/>
                  <a:ext cx="3600000" cy="4970302"/>
                  <a:chOff x="4886734" y="1494845"/>
                  <a:chExt cx="3769667" cy="4970302"/>
                </a:xfrm>
              </p:grpSpPr>
              <p:sp>
                <p:nvSpPr>
                  <p:cNvPr id="37" name="Shape 2">
                    <a:extLst>
                      <a:ext uri="{FF2B5EF4-FFF2-40B4-BE49-F238E27FC236}">
                        <a16:creationId xmlns:a16="http://schemas.microsoft.com/office/drawing/2014/main" id="{0FD93F16-F219-349D-C811-766844EDB790}"/>
                      </a:ext>
                    </a:extLst>
                  </p:cNvPr>
                  <p:cNvSpPr/>
                  <p:nvPr/>
                </p:nvSpPr>
                <p:spPr>
                  <a:xfrm>
                    <a:off x="5056401" y="1494845"/>
                    <a:ext cx="3600000" cy="4970302"/>
                  </a:xfrm>
                  <a:prstGeom prst="rect">
                    <a:avLst/>
                  </a:prstGeom>
                  <a:solidFill>
                    <a:srgbClr val="FFFFFF"/>
                  </a:solidFill>
                  <a:ln/>
                  <a:effectLst>
                    <a:outerShdw blurRad="101600" dist="38100" dir="8100000" algn="bl" rotWithShape="0">
                      <a:srgbClr val="000000">
                        <a:alpha val="10000"/>
                      </a:srgbClr>
                    </a:outerShdw>
                  </a:effec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39" name="Shape 3">
                    <a:extLst>
                      <a:ext uri="{FF2B5EF4-FFF2-40B4-BE49-F238E27FC236}">
                        <a16:creationId xmlns:a16="http://schemas.microsoft.com/office/drawing/2014/main" id="{1D9771C9-54AC-1B88-C2B9-74EE323E1C6C}"/>
                      </a:ext>
                    </a:extLst>
                  </p:cNvPr>
                  <p:cNvSpPr/>
                  <p:nvPr/>
                </p:nvSpPr>
                <p:spPr>
                  <a:xfrm>
                    <a:off x="4886734" y="1494845"/>
                    <a:ext cx="230581" cy="4970302"/>
                  </a:xfrm>
                  <a:prstGeom prst="rect">
                    <a:avLst/>
                  </a:prstGeom>
                  <a:solidFill>
                    <a:srgbClr val="005172"/>
                  </a:solidFill>
                  <a:ln>
                    <a:solidFill>
                      <a:srgbClr val="005172"/>
                    </a:solidFill>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grpSp>
            <p:grpSp>
              <p:nvGrpSpPr>
                <p:cNvPr id="33" name="Group 32">
                  <a:extLst>
                    <a:ext uri="{FF2B5EF4-FFF2-40B4-BE49-F238E27FC236}">
                      <a16:creationId xmlns:a16="http://schemas.microsoft.com/office/drawing/2014/main" id="{BB461DDD-0128-02A7-B73D-6711FF00ED07}"/>
                    </a:ext>
                  </a:extLst>
                </p:cNvPr>
                <p:cNvGrpSpPr/>
                <p:nvPr/>
              </p:nvGrpSpPr>
              <p:grpSpPr>
                <a:xfrm>
                  <a:off x="8381912" y="1543725"/>
                  <a:ext cx="3599997" cy="4970304"/>
                  <a:chOff x="9501494" y="1494843"/>
                  <a:chExt cx="3600000" cy="4970304"/>
                </a:xfrm>
              </p:grpSpPr>
              <p:sp>
                <p:nvSpPr>
                  <p:cNvPr id="35" name="Shape 2">
                    <a:extLst>
                      <a:ext uri="{FF2B5EF4-FFF2-40B4-BE49-F238E27FC236}">
                        <a16:creationId xmlns:a16="http://schemas.microsoft.com/office/drawing/2014/main" id="{806F6D25-C18F-4811-499D-D807755EB990}"/>
                      </a:ext>
                    </a:extLst>
                  </p:cNvPr>
                  <p:cNvSpPr/>
                  <p:nvPr/>
                </p:nvSpPr>
                <p:spPr>
                  <a:xfrm>
                    <a:off x="9501494" y="1494843"/>
                    <a:ext cx="3600000" cy="4970302"/>
                  </a:xfrm>
                  <a:prstGeom prst="rect">
                    <a:avLst/>
                  </a:prstGeom>
                  <a:solidFill>
                    <a:srgbClr val="FFFFFF"/>
                  </a:solidFill>
                  <a:ln/>
                  <a:effectLst>
                    <a:outerShdw blurRad="101600" dist="38100" dir="8100000" algn="bl" rotWithShape="0">
                      <a:srgbClr val="000000">
                        <a:alpha val="10000"/>
                      </a:srgbClr>
                    </a:outerShdw>
                  </a:effec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36" name="Shape 3">
                    <a:extLst>
                      <a:ext uri="{FF2B5EF4-FFF2-40B4-BE49-F238E27FC236}">
                        <a16:creationId xmlns:a16="http://schemas.microsoft.com/office/drawing/2014/main" id="{6A99ADCC-215F-59C3-C9CC-7CFE213492F7}"/>
                      </a:ext>
                    </a:extLst>
                  </p:cNvPr>
                  <p:cNvSpPr/>
                  <p:nvPr/>
                </p:nvSpPr>
                <p:spPr>
                  <a:xfrm>
                    <a:off x="9501494" y="1494845"/>
                    <a:ext cx="238478" cy="4970302"/>
                  </a:xfrm>
                  <a:prstGeom prst="rect">
                    <a:avLst/>
                  </a:prstGeom>
                  <a:solidFill>
                    <a:srgbClr val="005172"/>
                  </a:solidFill>
                  <a:ln>
                    <a:solidFill>
                      <a:srgbClr val="005172"/>
                    </a:solidFill>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grpSp>
          </p:grpSp>
          <p:sp>
            <p:nvSpPr>
              <p:cNvPr id="27" name="Text 8">
                <a:extLst>
                  <a:ext uri="{FF2B5EF4-FFF2-40B4-BE49-F238E27FC236}">
                    <a16:creationId xmlns:a16="http://schemas.microsoft.com/office/drawing/2014/main" id="{B3E14ABB-031A-E2E6-D3EE-585091737CC4}"/>
                  </a:ext>
                </a:extLst>
              </p:cNvPr>
              <p:cNvSpPr/>
              <p:nvPr/>
            </p:nvSpPr>
            <p:spPr>
              <a:xfrm>
                <a:off x="791110" y="1556939"/>
                <a:ext cx="2773114" cy="573582"/>
              </a:xfrm>
              <a:prstGeom prst="rect">
                <a:avLst/>
              </a:prstGeom>
              <a:noFill/>
              <a:ln/>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b="1">
                    <a:solidFill>
                      <a:srgbClr val="0F172A"/>
                    </a:solidFill>
                    <a:latin typeface="Network Rail Sans" panose="02000000040000020004" pitchFamily="2" charset="0"/>
                    <a:ea typeface="Calibri" pitchFamily="34" charset="-122"/>
                    <a:cs typeface="Calibri" pitchFamily="34" charset="-120"/>
                  </a:rPr>
                  <a:t>Externally caused delays</a:t>
                </a:r>
                <a:endParaRPr lang="en-US">
                  <a:latin typeface="Network Rail Sans" panose="02000000040000020004" pitchFamily="2" charset="0"/>
                </a:endParaRPr>
              </a:p>
            </p:txBody>
          </p:sp>
          <p:sp>
            <p:nvSpPr>
              <p:cNvPr id="28" name="Text 8">
                <a:extLst>
                  <a:ext uri="{FF2B5EF4-FFF2-40B4-BE49-F238E27FC236}">
                    <a16:creationId xmlns:a16="http://schemas.microsoft.com/office/drawing/2014/main" id="{DED60FB0-58FF-D9B0-1766-30BD153010E4}"/>
                  </a:ext>
                </a:extLst>
              </p:cNvPr>
              <p:cNvSpPr/>
              <p:nvPr/>
            </p:nvSpPr>
            <p:spPr>
              <a:xfrm>
                <a:off x="4809621" y="1554466"/>
                <a:ext cx="2773114" cy="573582"/>
              </a:xfrm>
              <a:prstGeom prst="rect">
                <a:avLst/>
              </a:prstGeom>
              <a:noFill/>
              <a:ln/>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b="1">
                    <a:solidFill>
                      <a:srgbClr val="0F172A"/>
                    </a:solidFill>
                    <a:latin typeface="Network Rail Sans" panose="02000000040000020004" pitchFamily="2" charset="0"/>
                    <a:ea typeface="Calibri" pitchFamily="34" charset="-122"/>
                    <a:cs typeface="Calibri" pitchFamily="34" charset="-120"/>
                  </a:rPr>
                  <a:t>Examples</a:t>
                </a:r>
                <a:endParaRPr lang="en-US">
                  <a:latin typeface="Network Rail Sans" panose="02000000040000020004" pitchFamily="2" charset="0"/>
                </a:endParaRPr>
              </a:p>
            </p:txBody>
          </p:sp>
          <p:sp>
            <p:nvSpPr>
              <p:cNvPr id="29" name="Text 8">
                <a:extLst>
                  <a:ext uri="{FF2B5EF4-FFF2-40B4-BE49-F238E27FC236}">
                    <a16:creationId xmlns:a16="http://schemas.microsoft.com/office/drawing/2014/main" id="{CC00E661-98EC-8C24-EB22-FDB1686E6EB9}"/>
                  </a:ext>
                </a:extLst>
              </p:cNvPr>
              <p:cNvSpPr/>
              <p:nvPr/>
            </p:nvSpPr>
            <p:spPr>
              <a:xfrm>
                <a:off x="8849555" y="1554466"/>
                <a:ext cx="2773114" cy="573582"/>
              </a:xfrm>
              <a:prstGeom prst="rect">
                <a:avLst/>
              </a:prstGeom>
              <a:noFill/>
              <a:ln/>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b="1">
                    <a:solidFill>
                      <a:srgbClr val="0F172A"/>
                    </a:solidFill>
                    <a:latin typeface="Network Rail Sans" panose="02000000040000020004" pitchFamily="2" charset="0"/>
                    <a:ea typeface="Calibri" pitchFamily="34" charset="-122"/>
                    <a:cs typeface="Calibri" pitchFamily="34" charset="-120"/>
                  </a:rPr>
                  <a:t>Benchmarking</a:t>
                </a:r>
                <a:endParaRPr lang="en-US">
                  <a:latin typeface="Network Rail Sans" panose="02000000040000020004" pitchFamily="2" charset="0"/>
                </a:endParaRPr>
              </a:p>
            </p:txBody>
          </p:sp>
        </p:grpSp>
        <p:sp>
          <p:nvSpPr>
            <p:cNvPr id="25" name="Text 8">
              <a:extLst>
                <a:ext uri="{FF2B5EF4-FFF2-40B4-BE49-F238E27FC236}">
                  <a16:creationId xmlns:a16="http://schemas.microsoft.com/office/drawing/2014/main" id="{366CDEE2-DFBB-4C5B-90B0-0D25E3621661}"/>
                </a:ext>
              </a:extLst>
            </p:cNvPr>
            <p:cNvSpPr/>
            <p:nvPr/>
          </p:nvSpPr>
          <p:spPr>
            <a:xfrm>
              <a:off x="800497" y="4238966"/>
              <a:ext cx="2739213" cy="1785104"/>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en-GB" sz="1200">
                  <a:latin typeface="Network Rail Sans" panose="02000000040000020004" pitchFamily="2" charset="0"/>
                </a:rPr>
                <a:t>External events, i.e. those not caused directly by the rail industry are either attributed to the Operator (V codes), or NR (X codes). </a:t>
              </a:r>
            </a:p>
            <a:p>
              <a:pPr lvl="0"/>
              <a:endParaRPr lang="en-GB" sz="1200">
                <a:latin typeface="Network Rail Sans" panose="02000000040000020004" pitchFamily="2" charset="0"/>
              </a:endParaRPr>
            </a:p>
            <a:p>
              <a:pPr lvl="0"/>
              <a:r>
                <a:rPr lang="en-GB" sz="1200">
                  <a:latin typeface="Network Rail Sans" panose="02000000040000020004" pitchFamily="2" charset="0"/>
                </a:rPr>
                <a:t>In the existing regime, all V and X coded delays are considered within the Schedule 8 regime payments.</a:t>
              </a:r>
            </a:p>
            <a:p>
              <a:pPr marL="0" indent="0">
                <a:buNone/>
              </a:pPr>
              <a:endParaRPr lang="en-US" sz="1400">
                <a:latin typeface="Network Rail Sans" panose="02000000040000020004" pitchFamily="2" charset="0"/>
              </a:endParaRPr>
            </a:p>
          </p:txBody>
        </p:sp>
        <p:sp>
          <p:nvSpPr>
            <p:cNvPr id="45" name="Text 8">
              <a:extLst>
                <a:ext uri="{FF2B5EF4-FFF2-40B4-BE49-F238E27FC236}">
                  <a16:creationId xmlns:a16="http://schemas.microsoft.com/office/drawing/2014/main" id="{B55DA43E-A2DC-D505-0651-78E2FA5A8CD1}"/>
                </a:ext>
              </a:extLst>
            </p:cNvPr>
            <p:cNvSpPr/>
            <p:nvPr/>
          </p:nvSpPr>
          <p:spPr>
            <a:xfrm>
              <a:off x="4754964" y="4238966"/>
              <a:ext cx="3112115" cy="2123658"/>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a:solidFill>
                    <a:srgbClr val="0F172A"/>
                  </a:solidFill>
                  <a:latin typeface="Network Rail Sans" panose="02000000040000020004" pitchFamily="2" charset="0"/>
                  <a:ea typeface="Calibri" pitchFamily="34" charset="-122"/>
                  <a:cs typeface="Calibri" pitchFamily="34" charset="-120"/>
                </a:rPr>
                <a:t>Network Rail: Trespass, fatalities, weather, bridge strikes, security alerts, bird strikes etc.</a:t>
              </a:r>
            </a:p>
            <a:p>
              <a:endParaRPr lang="en-US" sz="1200">
                <a:solidFill>
                  <a:srgbClr val="0F172A"/>
                </a:solidFill>
                <a:latin typeface="Network Rail Sans" panose="02000000040000020004" pitchFamily="2" charset="0"/>
                <a:ea typeface="Calibri" pitchFamily="34" charset="-122"/>
                <a:cs typeface="Calibri" pitchFamily="34" charset="-120"/>
              </a:endParaRPr>
            </a:p>
            <a:p>
              <a:r>
                <a:rPr lang="en-US" sz="1200">
                  <a:solidFill>
                    <a:srgbClr val="0F172A"/>
                  </a:solidFill>
                  <a:latin typeface="Network Rail Sans" panose="02000000040000020004" pitchFamily="2" charset="0"/>
                  <a:ea typeface="Calibri" pitchFamily="34" charset="-122"/>
                  <a:cs typeface="Calibri" pitchFamily="34" charset="-120"/>
                </a:rPr>
                <a:t>Operators: </a:t>
              </a:r>
              <a:r>
                <a:rPr lang="en-US" sz="1200">
                  <a:solidFill>
                    <a:prstClr val="black"/>
                  </a:solidFill>
                  <a:latin typeface="Network Rail Sans" panose="02000000040000020004" pitchFamily="2" charset="0"/>
                </a:rPr>
                <a:t>disorder, fatalities, passenger illness onboard, police searches, weather, bird strikes etc.</a:t>
              </a:r>
              <a:endParaRPr lang="en-US" sz="1200">
                <a:solidFill>
                  <a:srgbClr val="0F172A"/>
                </a:solidFill>
                <a:latin typeface="Network Rail Sans" panose="02000000040000020004" pitchFamily="2" charset="0"/>
                <a:ea typeface="Calibri" pitchFamily="34" charset="-122"/>
                <a:cs typeface="Calibri" pitchFamily="34" charset="-120"/>
              </a:endParaRPr>
            </a:p>
            <a:p>
              <a:endParaRPr lang="en-US" sz="1200">
                <a:solidFill>
                  <a:srgbClr val="0F172A"/>
                </a:solidFill>
                <a:latin typeface="Network Rail Sans" panose="02000000040000020004" pitchFamily="2" charset="0"/>
                <a:ea typeface="Calibri" pitchFamily="34" charset="-122"/>
                <a:cs typeface="Calibri" pitchFamily="34" charset="-120"/>
              </a:endParaRPr>
            </a:p>
            <a:p>
              <a:r>
                <a:rPr lang="en-US" sz="1200">
                  <a:solidFill>
                    <a:srgbClr val="0F172A"/>
                  </a:solidFill>
                  <a:latin typeface="Network Rail Sans" panose="02000000040000020004" pitchFamily="2" charset="0"/>
                  <a:ea typeface="Calibri" pitchFamily="34" charset="-122"/>
                  <a:cs typeface="Calibri" pitchFamily="34" charset="-120"/>
                </a:rPr>
                <a:t>Whilst NR / TOCs are not responsible for such incidents, they may be able to control the extent of the resulting disruption and take action to prevent / reduce future incidence.</a:t>
              </a:r>
              <a:endParaRPr lang="en-US" sz="1200">
                <a:latin typeface="Network Rail Sans" panose="02000000040000020004" pitchFamily="2" charset="0"/>
              </a:endParaRPr>
            </a:p>
          </p:txBody>
        </p:sp>
        <p:sp>
          <p:nvSpPr>
            <p:cNvPr id="57" name="TextBox 56">
              <a:extLst>
                <a:ext uri="{FF2B5EF4-FFF2-40B4-BE49-F238E27FC236}">
                  <a16:creationId xmlns:a16="http://schemas.microsoft.com/office/drawing/2014/main" id="{F2AE9DC4-3243-0A07-9905-CBAEBC1A2C66}"/>
                </a:ext>
              </a:extLst>
            </p:cNvPr>
            <p:cNvSpPr txBox="1"/>
            <p:nvPr/>
          </p:nvSpPr>
          <p:spPr>
            <a:xfrm>
              <a:off x="8739727" y="4241365"/>
              <a:ext cx="2965577" cy="30777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a:latin typeface="Network Rail Sans" panose="02000000040000020004" pitchFamily="2" charset="0"/>
              </a:endParaRPr>
            </a:p>
          </p:txBody>
        </p:sp>
      </p:grpSp>
      <p:sp>
        <p:nvSpPr>
          <p:cNvPr id="2" name="Text 8">
            <a:extLst>
              <a:ext uri="{FF2B5EF4-FFF2-40B4-BE49-F238E27FC236}">
                <a16:creationId xmlns:a16="http://schemas.microsoft.com/office/drawing/2014/main" id="{D352E659-6011-D2A8-BF31-1DB9A9369187}"/>
              </a:ext>
            </a:extLst>
          </p:cNvPr>
          <p:cNvSpPr/>
          <p:nvPr/>
        </p:nvSpPr>
        <p:spPr>
          <a:xfrm>
            <a:off x="8673373" y="3800816"/>
            <a:ext cx="3112115" cy="1015663"/>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200">
                <a:latin typeface="Network Rail Sans" panose="02000000040000020004" pitchFamily="2" charset="0"/>
              </a:rPr>
              <a:t>All delays are currently reflected in the benchmark calculations. As a result, NR and operators only truly make or receive payments when delay levels differ from those assumed in the benchmarks.</a:t>
            </a:r>
          </a:p>
        </p:txBody>
      </p:sp>
    </p:spTree>
    <p:extLst>
      <p:ext uri="{BB962C8B-B14F-4D97-AF65-F5344CB8AC3E}">
        <p14:creationId xmlns:p14="http://schemas.microsoft.com/office/powerpoint/2010/main" val="1405847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6A1BD-E2EF-DD4F-BD4E-DFDF72A492B9}"/>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9AC04CA7-3B5E-615C-868D-AF629FB22821}"/>
              </a:ext>
            </a:extLst>
          </p:cNvPr>
          <p:cNvSpPr>
            <a:spLocks noGrp="1"/>
          </p:cNvSpPr>
          <p:nvPr>
            <p:ph type="body" sz="quarter" idx="13"/>
          </p:nvPr>
        </p:nvSpPr>
        <p:spPr>
          <a:xfrm>
            <a:off x="66675" y="2986241"/>
            <a:ext cx="6420573" cy="885517"/>
          </a:xfrm>
        </p:spPr>
        <p:txBody>
          <a:bodyPr/>
          <a:lstStyle/>
          <a:p>
            <a:pPr algn="r"/>
            <a:r>
              <a:rPr lang="en-GB" sz="4400"/>
              <a:t>Options</a:t>
            </a:r>
          </a:p>
        </p:txBody>
      </p:sp>
      <p:sp>
        <p:nvSpPr>
          <p:cNvPr id="8" name="Text Placeholder 1">
            <a:extLst>
              <a:ext uri="{FF2B5EF4-FFF2-40B4-BE49-F238E27FC236}">
                <a16:creationId xmlns:a16="http://schemas.microsoft.com/office/drawing/2014/main" id="{6EF91759-413A-E8D6-61CB-867D25A69798}"/>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Rachel Grashion</a:t>
            </a:r>
          </a:p>
        </p:txBody>
      </p:sp>
    </p:spTree>
    <p:extLst>
      <p:ext uri="{BB962C8B-B14F-4D97-AF65-F5344CB8AC3E}">
        <p14:creationId xmlns:p14="http://schemas.microsoft.com/office/powerpoint/2010/main" val="1489301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22BE3-B370-B7C3-6C2F-EB0F915FD74C}"/>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6B2DD4AF-A43F-4952-6048-D56E8CD680D1}"/>
              </a:ext>
            </a:extLst>
          </p:cNvPr>
          <p:cNvSpPr txBox="1">
            <a:spLocks/>
          </p:cNvSpPr>
          <p:nvPr/>
        </p:nvSpPr>
        <p:spPr>
          <a:xfrm>
            <a:off x="62895" y="364433"/>
            <a:ext cx="10195088" cy="11220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200" b="1">
                <a:solidFill>
                  <a:srgbClr val="005172"/>
                </a:solidFill>
                <a:latin typeface="Network Rail Sans" panose="02000000040000020004" pitchFamily="50" charset="0"/>
                <a:cs typeface="Arial" panose="020B0604020202020204" pitchFamily="34" charset="0"/>
              </a:rPr>
              <a:t>Options for defining disruption outside GBR’s control</a:t>
            </a:r>
          </a:p>
        </p:txBody>
      </p:sp>
      <p:sp>
        <p:nvSpPr>
          <p:cNvPr id="2" name="TextBox 1">
            <a:extLst>
              <a:ext uri="{FF2B5EF4-FFF2-40B4-BE49-F238E27FC236}">
                <a16:creationId xmlns:a16="http://schemas.microsoft.com/office/drawing/2014/main" id="{7721B3F7-69A0-04EE-42FF-B4BEE3271606}"/>
              </a:ext>
            </a:extLst>
          </p:cNvPr>
          <p:cNvSpPr txBox="1"/>
          <p:nvPr/>
        </p:nvSpPr>
        <p:spPr>
          <a:xfrm>
            <a:off x="460582" y="1053791"/>
            <a:ext cx="7841590" cy="584775"/>
          </a:xfrm>
          <a:prstGeom prst="rect">
            <a:avLst/>
          </a:prstGeom>
          <a:noFill/>
        </p:spPr>
        <p:txBody>
          <a:bodyPr wrap="square">
            <a:spAutoFit/>
          </a:bodyPr>
          <a:lstStyle/>
          <a:p>
            <a:r>
              <a:rPr lang="en-GB" sz="1600">
                <a:latin typeface="Network Rail Sans" panose="02000000040000020004" pitchFamily="2" charset="0"/>
              </a:rPr>
              <a:t>We think there are four main options for defining disruption outside GBR’s control which could then be applied to the performance scheme, as follows:</a:t>
            </a:r>
          </a:p>
        </p:txBody>
      </p:sp>
      <p:grpSp>
        <p:nvGrpSpPr>
          <p:cNvPr id="23" name="Group 22">
            <a:extLst>
              <a:ext uri="{FF2B5EF4-FFF2-40B4-BE49-F238E27FC236}">
                <a16:creationId xmlns:a16="http://schemas.microsoft.com/office/drawing/2014/main" id="{769E3439-E31C-81CF-2F1E-5243C9C033F0}"/>
              </a:ext>
            </a:extLst>
          </p:cNvPr>
          <p:cNvGrpSpPr/>
          <p:nvPr/>
        </p:nvGrpSpPr>
        <p:grpSpPr>
          <a:xfrm>
            <a:off x="1660708" y="4139699"/>
            <a:ext cx="3436544" cy="1959785"/>
            <a:chOff x="8396868" y="2455734"/>
            <a:chExt cx="3436544" cy="1959785"/>
          </a:xfrm>
        </p:grpSpPr>
        <p:sp>
          <p:nvSpPr>
            <p:cNvPr id="120" name="Freeform: Shape 4">
              <a:extLst>
                <a:ext uri="{FF2B5EF4-FFF2-40B4-BE49-F238E27FC236}">
                  <a16:creationId xmlns:a16="http://schemas.microsoft.com/office/drawing/2014/main" id="{B35A3D3E-EEBF-D73F-C32B-13FFA017D7AA}"/>
                </a:ext>
              </a:extLst>
            </p:cNvPr>
            <p:cNvSpPr/>
            <p:nvPr/>
          </p:nvSpPr>
          <p:spPr>
            <a:xfrm>
              <a:off x="8396868" y="2732740"/>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fontAlgn="base">
                <a:spcBef>
                  <a:spcPts val="1200"/>
                </a:spcBef>
                <a:defRPr/>
              </a:pPr>
              <a:endParaRPr lang="en-GB" sz="1400">
                <a:solidFill>
                  <a:schemeClr val="tx1"/>
                </a:solidFill>
                <a:latin typeface="Network Rail Sans" panose="02000000040000020004" pitchFamily="2" charset="0"/>
                <a:ea typeface="Calibri" pitchFamily="34" charset="-122"/>
                <a:cs typeface="Calibri" pitchFamily="34" charset="-120"/>
              </a:endParaRPr>
            </a:p>
            <a:p>
              <a:pPr fontAlgn="base">
                <a:spcBef>
                  <a:spcPts val="1200"/>
                </a:spcBef>
                <a:defRPr/>
              </a:pPr>
              <a:r>
                <a:rPr lang="en-GB" sz="1400">
                  <a:solidFill>
                    <a:schemeClr val="tx1"/>
                  </a:solidFill>
                  <a:latin typeface="Network Rail Sans" panose="02000000040000020004" pitchFamily="2" charset="0"/>
                  <a:ea typeface="Calibri" pitchFamily="34" charset="-122"/>
                  <a:cs typeface="Calibri" pitchFamily="34" charset="-120"/>
                </a:rPr>
                <a:t>Remove all V &amp; X coded delay from performance scheme payments since they are not caused by the rail industry.</a:t>
              </a:r>
            </a:p>
            <a:p>
              <a:pPr fontAlgn="base">
                <a:spcBef>
                  <a:spcPts val="1200"/>
                </a:spcBef>
                <a:defRPr/>
              </a:pPr>
              <a:r>
                <a:rPr lang="en-GB" sz="1200">
                  <a:solidFill>
                    <a:schemeClr val="tx1"/>
                  </a:solidFill>
                  <a:latin typeface="Network Rail Sans" panose="02000000040000020004" pitchFamily="2" charset="0"/>
                  <a:ea typeface="Calibri" pitchFamily="34" charset="-122"/>
                  <a:cs typeface="Calibri" pitchFamily="34" charset="-120"/>
                </a:rPr>
                <a:t> </a:t>
              </a:r>
              <a:r>
                <a:rPr lang="en-GB" sz="1200" i="1">
                  <a:solidFill>
                    <a:schemeClr val="tx1"/>
                  </a:solidFill>
                  <a:latin typeface="Network Rail Sans" panose="02000000040000020004" pitchFamily="2" charset="0"/>
                  <a:ea typeface="Calibri" pitchFamily="34" charset="-122"/>
                  <a:cs typeface="Calibri" pitchFamily="34" charset="-120"/>
                </a:rPr>
                <a:t>Likely that NR / Operators can control the extent of disruption when these events occur (even if the initial event is not caused by the rail industry).</a:t>
              </a:r>
            </a:p>
            <a:p>
              <a:pPr fontAlgn="base">
                <a:spcBef>
                  <a:spcPts val="1200"/>
                </a:spcBef>
                <a:defRPr/>
              </a:pPr>
              <a:endParaRPr lang="en-US" sz="1400">
                <a:solidFill>
                  <a:schemeClr val="tx1"/>
                </a:solidFill>
                <a:latin typeface="Network Rail Sans" panose="02000000040000020004" pitchFamily="2" charset="0"/>
              </a:endParaRPr>
            </a:p>
          </p:txBody>
        </p:sp>
        <p:sp>
          <p:nvSpPr>
            <p:cNvPr id="121" name="Freeform: Shape 7">
              <a:extLst>
                <a:ext uri="{FF2B5EF4-FFF2-40B4-BE49-F238E27FC236}">
                  <a16:creationId xmlns:a16="http://schemas.microsoft.com/office/drawing/2014/main" id="{97BD37AD-ED95-2A43-C9C8-B1E5D98B4389}"/>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solidFill>
                    <a:schemeClr val="bg1"/>
                  </a:solidFill>
                  <a:latin typeface="Network Rail Sans" panose="02000000040000020004" pitchFamily="2" charset="0"/>
                </a:rPr>
                <a:t>Option 3: Exclude all </a:t>
              </a:r>
            </a:p>
            <a:p>
              <a:pPr algn="r"/>
              <a:r>
                <a:rPr lang="en-US" b="1">
                  <a:solidFill>
                    <a:schemeClr val="bg1"/>
                  </a:solidFill>
                  <a:latin typeface="Network Rail Sans" panose="02000000040000020004" pitchFamily="2" charset="0"/>
                </a:rPr>
                <a:t>V &amp; X coded delays</a:t>
              </a:r>
            </a:p>
          </p:txBody>
        </p:sp>
      </p:grpSp>
      <p:grpSp>
        <p:nvGrpSpPr>
          <p:cNvPr id="24" name="Group 23">
            <a:extLst>
              <a:ext uri="{FF2B5EF4-FFF2-40B4-BE49-F238E27FC236}">
                <a16:creationId xmlns:a16="http://schemas.microsoft.com/office/drawing/2014/main" id="{1A08E131-8A44-7969-3D12-7FCF3C35BD97}"/>
              </a:ext>
            </a:extLst>
          </p:cNvPr>
          <p:cNvGrpSpPr/>
          <p:nvPr/>
        </p:nvGrpSpPr>
        <p:grpSpPr>
          <a:xfrm>
            <a:off x="1655338" y="1895203"/>
            <a:ext cx="3436544" cy="1919793"/>
            <a:chOff x="2438084" y="2209605"/>
            <a:chExt cx="3436544" cy="1919793"/>
          </a:xfrm>
        </p:grpSpPr>
        <p:sp>
          <p:nvSpPr>
            <p:cNvPr id="97" name="Freeform: Shape 2">
              <a:extLst>
                <a:ext uri="{FF2B5EF4-FFF2-40B4-BE49-F238E27FC236}">
                  <a16:creationId xmlns:a16="http://schemas.microsoft.com/office/drawing/2014/main" id="{F5B68393-71B6-EF65-CE98-AADC880504BE}"/>
                </a:ext>
              </a:extLst>
            </p:cNvPr>
            <p:cNvSpPr/>
            <p:nvPr/>
          </p:nvSpPr>
          <p:spPr>
            <a:xfrm>
              <a:off x="2438084" y="24466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r>
                <a:rPr lang="en-GB" sz="1400">
                  <a:solidFill>
                    <a:schemeClr val="tx1"/>
                  </a:solidFill>
                  <a:latin typeface="Network Rail Sans" panose="02000000040000020004" pitchFamily="2" charset="0"/>
                  <a:ea typeface="Calibri" pitchFamily="34" charset="-122"/>
                  <a:cs typeface="Calibri" pitchFamily="34" charset="-120"/>
                </a:rPr>
                <a:t>Performance Scheme includes payments for all causes of disruption.</a:t>
              </a:r>
            </a:p>
            <a:p>
              <a:endParaRPr lang="en-GB" sz="1400" i="1">
                <a:solidFill>
                  <a:schemeClr val="tx1"/>
                </a:solidFill>
                <a:latin typeface="Network Rail Sans" panose="02000000040000020004" pitchFamily="2" charset="0"/>
                <a:ea typeface="Calibri" pitchFamily="34" charset="-122"/>
                <a:cs typeface="Calibri" pitchFamily="34" charset="-120"/>
              </a:endParaRPr>
            </a:p>
            <a:p>
              <a:r>
                <a:rPr lang="en-GB" sz="1200" i="1">
                  <a:solidFill>
                    <a:schemeClr val="tx1"/>
                  </a:solidFill>
                  <a:latin typeface="Network Rail Sans" panose="02000000040000020004" pitchFamily="2" charset="0"/>
                  <a:ea typeface="Calibri" pitchFamily="34" charset="-122"/>
                  <a:cs typeface="Calibri" pitchFamily="34" charset="-120"/>
                </a:rPr>
                <a:t>Not legislatively compliant as this will include payment for causes outside GBR’s control.</a:t>
              </a:r>
              <a:endParaRPr lang="en-GB" sz="1100" i="1">
                <a:solidFill>
                  <a:schemeClr val="tx1"/>
                </a:solidFill>
                <a:latin typeface="Network Rail Sans" panose="02000000040000020004" pitchFamily="2" charset="0"/>
                <a:ea typeface="Calibri" pitchFamily="34" charset="-122"/>
                <a:cs typeface="Calibri" pitchFamily="34" charset="-120"/>
              </a:endParaRPr>
            </a:p>
          </p:txBody>
        </p:sp>
        <p:sp>
          <p:nvSpPr>
            <p:cNvPr id="98" name="Freeform: Shape 5">
              <a:extLst>
                <a:ext uri="{FF2B5EF4-FFF2-40B4-BE49-F238E27FC236}">
                  <a16:creationId xmlns:a16="http://schemas.microsoft.com/office/drawing/2014/main" id="{2DEC1360-512C-6251-4F32-3E9B47CACB0B}"/>
                </a:ext>
              </a:extLst>
            </p:cNvPr>
            <p:cNvSpPr/>
            <p:nvPr/>
          </p:nvSpPr>
          <p:spPr>
            <a:xfrm>
              <a:off x="2438084" y="2209605"/>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latin typeface="Network Rail Sans" panose="02000000040000020004" pitchFamily="2" charset="0"/>
                </a:rPr>
                <a:t>Option 1: Do Nothing</a:t>
              </a:r>
            </a:p>
          </p:txBody>
        </p:sp>
      </p:grpSp>
      <p:grpSp>
        <p:nvGrpSpPr>
          <p:cNvPr id="25" name="Group 24">
            <a:extLst>
              <a:ext uri="{FF2B5EF4-FFF2-40B4-BE49-F238E27FC236}">
                <a16:creationId xmlns:a16="http://schemas.microsoft.com/office/drawing/2014/main" id="{D3229254-6D33-C199-F7BC-7F18945A746A}"/>
              </a:ext>
            </a:extLst>
          </p:cNvPr>
          <p:cNvGrpSpPr/>
          <p:nvPr/>
        </p:nvGrpSpPr>
        <p:grpSpPr>
          <a:xfrm>
            <a:off x="6028870" y="4151841"/>
            <a:ext cx="3436544" cy="1935502"/>
            <a:chOff x="2425850" y="4702484"/>
            <a:chExt cx="3436544" cy="1935502"/>
          </a:xfrm>
        </p:grpSpPr>
        <p:sp>
          <p:nvSpPr>
            <p:cNvPr id="30" name="Freeform: Shape 8">
              <a:extLst>
                <a:ext uri="{FF2B5EF4-FFF2-40B4-BE49-F238E27FC236}">
                  <a16:creationId xmlns:a16="http://schemas.microsoft.com/office/drawing/2014/main" id="{689D3B9C-3994-94E5-5FED-A9346E1095A6}"/>
                </a:ext>
              </a:extLst>
            </p:cNvPr>
            <p:cNvSpPr/>
            <p:nvPr/>
          </p:nvSpPr>
          <p:spPr>
            <a:xfrm>
              <a:off x="2425850" y="4955207"/>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r>
                <a:rPr lang="en-GB" sz="1400">
                  <a:solidFill>
                    <a:schemeClr val="tx1"/>
                  </a:solidFill>
                  <a:latin typeface="Network Rail Sans" panose="02000000040000020004" pitchFamily="2" charset="0"/>
                  <a:ea typeface="Calibri" pitchFamily="34" charset="-122"/>
                  <a:cs typeface="Calibri" pitchFamily="34" charset="-120"/>
                </a:rPr>
                <a:t>Complete a review of all delay codes in the DAPR and consider which are outside of GBR’s (and operator’s) control.</a:t>
              </a:r>
            </a:p>
            <a:p>
              <a:endParaRPr lang="en-GB" sz="1400">
                <a:solidFill>
                  <a:schemeClr val="tx1"/>
                </a:solidFill>
                <a:latin typeface="Network Rail Sans" panose="02000000040000020004" pitchFamily="2" charset="0"/>
                <a:ea typeface="Calibri" pitchFamily="34" charset="-122"/>
                <a:cs typeface="Calibri" pitchFamily="34" charset="-120"/>
              </a:endParaRPr>
            </a:p>
            <a:p>
              <a:r>
                <a:rPr lang="en-GB" sz="1200" i="1">
                  <a:solidFill>
                    <a:schemeClr val="tx1"/>
                  </a:solidFill>
                  <a:latin typeface="Network Rail Sans" panose="02000000040000020004" pitchFamily="2" charset="0"/>
                  <a:ea typeface="Calibri" pitchFamily="34" charset="-122"/>
                  <a:cs typeface="Calibri" pitchFamily="34" charset="-120"/>
                </a:rPr>
                <a:t>Likely that NR / Operators can control the extent of disruption when these events occur (even if the initial event is not caused by the rail industry).</a:t>
              </a:r>
            </a:p>
          </p:txBody>
        </p:sp>
        <p:sp>
          <p:nvSpPr>
            <p:cNvPr id="31" name="Freeform: Shape 11">
              <a:extLst>
                <a:ext uri="{FF2B5EF4-FFF2-40B4-BE49-F238E27FC236}">
                  <a16:creationId xmlns:a16="http://schemas.microsoft.com/office/drawing/2014/main" id="{FF8B67BC-649F-1CC0-84B4-F20D024B7CD2}"/>
                </a:ext>
              </a:extLst>
            </p:cNvPr>
            <p:cNvSpPr/>
            <p:nvPr/>
          </p:nvSpPr>
          <p:spPr>
            <a:xfrm>
              <a:off x="2425850" y="4702484"/>
              <a:ext cx="3436544" cy="486330"/>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solidFill>
                    <a:schemeClr val="bg1"/>
                  </a:solidFill>
                  <a:latin typeface="Network Rail Sans" panose="02000000040000020004" pitchFamily="2" charset="0"/>
                </a:rPr>
                <a:t>  Option 4: Exclude a </a:t>
              </a:r>
            </a:p>
            <a:p>
              <a:pPr algn="r"/>
              <a:r>
                <a:rPr lang="en-US" b="1">
                  <a:solidFill>
                    <a:schemeClr val="bg1"/>
                  </a:solidFill>
                  <a:latin typeface="Network Rail Sans" panose="02000000040000020004" pitchFamily="2" charset="0"/>
                </a:rPr>
                <a:t>sub-set of delay codes</a:t>
              </a:r>
            </a:p>
          </p:txBody>
        </p:sp>
      </p:grpSp>
      <p:grpSp>
        <p:nvGrpSpPr>
          <p:cNvPr id="26" name="Group 25">
            <a:extLst>
              <a:ext uri="{FF2B5EF4-FFF2-40B4-BE49-F238E27FC236}">
                <a16:creationId xmlns:a16="http://schemas.microsoft.com/office/drawing/2014/main" id="{19326F54-B3D3-FCC1-5407-53391B948387}"/>
              </a:ext>
            </a:extLst>
          </p:cNvPr>
          <p:cNvGrpSpPr/>
          <p:nvPr/>
        </p:nvGrpSpPr>
        <p:grpSpPr>
          <a:xfrm>
            <a:off x="6028870" y="1883276"/>
            <a:ext cx="3436544" cy="1919793"/>
            <a:chOff x="6410608" y="2209605"/>
            <a:chExt cx="3436544" cy="1919793"/>
          </a:xfrm>
        </p:grpSpPr>
        <p:sp>
          <p:nvSpPr>
            <p:cNvPr id="27" name="Freeform: Shape 3">
              <a:extLst>
                <a:ext uri="{FF2B5EF4-FFF2-40B4-BE49-F238E27FC236}">
                  <a16:creationId xmlns:a16="http://schemas.microsoft.com/office/drawing/2014/main" id="{F2831F91-C896-228F-64AF-08EC4BB91519}"/>
                </a:ext>
              </a:extLst>
            </p:cNvPr>
            <p:cNvSpPr/>
            <p:nvPr/>
          </p:nvSpPr>
          <p:spPr>
            <a:xfrm>
              <a:off x="6410608" y="24466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r>
                <a:rPr lang="en-GB" sz="1400">
                  <a:solidFill>
                    <a:schemeClr val="tx1"/>
                  </a:solidFill>
                  <a:latin typeface="Network Rail Sans" panose="02000000040000020004" pitchFamily="2" charset="0"/>
                  <a:ea typeface="Calibri" pitchFamily="34" charset="-122"/>
                  <a:cs typeface="Calibri" pitchFamily="34" charset="-120"/>
                </a:rPr>
                <a:t>Performance Scheme payments are switched off when a Force Majeure event is declared.</a:t>
              </a:r>
            </a:p>
            <a:p>
              <a:endParaRPr lang="en-GB" sz="1400">
                <a:solidFill>
                  <a:schemeClr val="tx1"/>
                </a:solidFill>
                <a:latin typeface="Network Rail Sans" panose="02000000040000020004" pitchFamily="2" charset="0"/>
                <a:ea typeface="Calibri" pitchFamily="34" charset="-122"/>
                <a:cs typeface="Calibri" pitchFamily="34" charset="-120"/>
              </a:endParaRPr>
            </a:p>
            <a:p>
              <a:r>
                <a:rPr lang="en-GB" sz="1200" i="1">
                  <a:solidFill>
                    <a:schemeClr val="tx1"/>
                  </a:solidFill>
                  <a:latin typeface="Network Rail Sans" panose="02000000040000020004" pitchFamily="2" charset="0"/>
                  <a:ea typeface="Calibri" pitchFamily="34" charset="-122"/>
                  <a:cs typeface="Calibri" pitchFamily="34" charset="-120"/>
                </a:rPr>
                <a:t>Force Majeure events are entirely beyond GBR’s control so would meet the legislative requirement.</a:t>
              </a:r>
            </a:p>
          </p:txBody>
        </p:sp>
        <p:sp>
          <p:nvSpPr>
            <p:cNvPr id="28" name="Freeform: Shape 6">
              <a:extLst>
                <a:ext uri="{FF2B5EF4-FFF2-40B4-BE49-F238E27FC236}">
                  <a16:creationId xmlns:a16="http://schemas.microsoft.com/office/drawing/2014/main" id="{26CE2708-F2DC-CABD-7232-4FC3247E9311}"/>
                </a:ext>
              </a:extLst>
            </p:cNvPr>
            <p:cNvSpPr/>
            <p:nvPr/>
          </p:nvSpPr>
          <p:spPr>
            <a:xfrm>
              <a:off x="6410608" y="2209605"/>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solidFill>
                    <a:schemeClr val="bg1"/>
                  </a:solidFill>
                  <a:latin typeface="Network Rail Sans" panose="02000000040000020004" pitchFamily="2" charset="0"/>
                </a:rPr>
                <a:t>Option 2: Exclude </a:t>
              </a:r>
            </a:p>
            <a:p>
              <a:pPr algn="r"/>
              <a:r>
                <a:rPr lang="en-US" b="1">
                  <a:solidFill>
                    <a:schemeClr val="bg1"/>
                  </a:solidFill>
                  <a:latin typeface="Network Rail Sans" panose="02000000040000020004" pitchFamily="2" charset="0"/>
                </a:rPr>
                <a:t>Force Majeure events</a:t>
              </a:r>
            </a:p>
          </p:txBody>
        </p:sp>
      </p:grpSp>
      <p:pic>
        <p:nvPicPr>
          <p:cNvPr id="6" name="Graphic 5" descr="Bio-hazard with solid fill">
            <a:extLst>
              <a:ext uri="{FF2B5EF4-FFF2-40B4-BE49-F238E27FC236}">
                <a16:creationId xmlns:a16="http://schemas.microsoft.com/office/drawing/2014/main" id="{F63A0FEE-92F6-301A-FC94-843419130E10}"/>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6351472" y="1907810"/>
            <a:ext cx="515170" cy="515170"/>
          </a:xfrm>
          <a:prstGeom prst="rect">
            <a:avLst/>
          </a:prstGeom>
        </p:spPr>
      </p:pic>
      <p:pic>
        <p:nvPicPr>
          <p:cNvPr id="20" name="Graphic 19" descr="Clipboard Mixed with solid fill">
            <a:extLst>
              <a:ext uri="{FF2B5EF4-FFF2-40B4-BE49-F238E27FC236}">
                <a16:creationId xmlns:a16="http://schemas.microsoft.com/office/drawing/2014/main" id="{75294FE2-2C7F-B8EF-591D-63E27A84CE9B}"/>
              </a:ext>
            </a:extLst>
          </p:cNvPr>
          <p:cNvPicPr>
            <a:picLocks noChangeAspect="1"/>
          </p:cNvPicPr>
          <p:nvPr/>
        </p:nvPicPr>
        <p:blipFill>
          <a:blip>
            <a:extLst>
              <a:ext uri="{96DAC541-7B7A-43D3-8B79-37D633B846F1}">
                <asvg:svgBlip xmlns:asvg="http://schemas.microsoft.com/office/drawing/2016/SVG/main" r:embed="rId4"/>
              </a:ext>
            </a:extLst>
          </a:blip>
          <a:srcRect/>
          <a:stretch/>
        </p:blipFill>
        <p:spPr>
          <a:xfrm>
            <a:off x="6296994" y="4174395"/>
            <a:ext cx="428915" cy="428915"/>
          </a:xfrm>
          <a:prstGeom prst="rect">
            <a:avLst/>
          </a:prstGeom>
        </p:spPr>
      </p:pic>
      <p:pic>
        <p:nvPicPr>
          <p:cNvPr id="21" name="Graphic 20" descr="Bad Inventory with solid fill">
            <a:extLst>
              <a:ext uri="{FF2B5EF4-FFF2-40B4-BE49-F238E27FC236}">
                <a16:creationId xmlns:a16="http://schemas.microsoft.com/office/drawing/2014/main" id="{AEC54585-D989-B93C-C5C9-489D4B5CB97A}"/>
              </a:ext>
            </a:extLst>
          </p:cNvPr>
          <p:cNvPicPr>
            <a:picLocks noChangeAspect="1"/>
          </p:cNvPicPr>
          <p:nvPr/>
        </p:nvPicPr>
        <p:blipFill>
          <a:blip>
            <a:extLst>
              <a:ext uri="{96DAC541-7B7A-43D3-8B79-37D633B846F1}">
                <asvg:svgBlip xmlns:asvg="http://schemas.microsoft.com/office/drawing/2016/SVG/main" r:embed="rId5"/>
              </a:ext>
            </a:extLst>
          </a:blip>
          <a:srcRect/>
          <a:stretch/>
        </p:blipFill>
        <p:spPr>
          <a:xfrm>
            <a:off x="1983310" y="4147963"/>
            <a:ext cx="498637" cy="498637"/>
          </a:xfrm>
          <a:prstGeom prst="rect">
            <a:avLst/>
          </a:prstGeom>
        </p:spPr>
      </p:pic>
      <p:pic>
        <p:nvPicPr>
          <p:cNvPr id="29" name="Graphic 28" descr="Line arrow: Slight curve with solid fill">
            <a:extLst>
              <a:ext uri="{FF2B5EF4-FFF2-40B4-BE49-F238E27FC236}">
                <a16:creationId xmlns:a16="http://schemas.microsoft.com/office/drawing/2014/main" id="{266EC932-D713-52F7-D3DD-84B5972C9155}"/>
              </a:ext>
            </a:extLst>
          </p:cNvPr>
          <p:cNvPicPr>
            <a:picLocks noChangeAspect="1"/>
          </p:cNvPicPr>
          <p:nvPr/>
        </p:nvPicPr>
        <p:blipFill>
          <a:blip>
            <a:extLst>
              <a:ext uri="{96DAC541-7B7A-43D3-8B79-37D633B846F1}">
                <asvg:svgBlip xmlns:asvg="http://schemas.microsoft.com/office/drawing/2016/SVG/main" r:embed="rId6"/>
              </a:ext>
            </a:extLst>
          </a:blip>
          <a:srcRect/>
          <a:stretch/>
        </p:blipFill>
        <p:spPr>
          <a:xfrm>
            <a:off x="1853740" y="1911735"/>
            <a:ext cx="498637" cy="498637"/>
          </a:xfrm>
          <a:prstGeom prst="rect">
            <a:avLst/>
          </a:prstGeom>
        </p:spPr>
      </p:pic>
      <p:sp>
        <p:nvSpPr>
          <p:cNvPr id="4" name="Rectangle: Rounded Corners 3">
            <a:extLst>
              <a:ext uri="{FF2B5EF4-FFF2-40B4-BE49-F238E27FC236}">
                <a16:creationId xmlns:a16="http://schemas.microsoft.com/office/drawing/2014/main" id="{86C1EBDF-E686-6011-0BB1-08FA26C69286}"/>
              </a:ext>
            </a:extLst>
          </p:cNvPr>
          <p:cNvSpPr/>
          <p:nvPr/>
        </p:nvSpPr>
        <p:spPr>
          <a:xfrm>
            <a:off x="411238" y="6308877"/>
            <a:ext cx="11504990" cy="427164"/>
          </a:xfrm>
          <a:prstGeom prst="round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b="1" u="sng">
                <a:solidFill>
                  <a:srgbClr val="FF0000"/>
                </a:solidFill>
                <a:latin typeface="Network Rail Sans" panose="02000000040000020004" pitchFamily="2" charset="0"/>
              </a:rPr>
              <a:t>Emerging Thinking:</a:t>
            </a:r>
            <a:r>
              <a:rPr lang="en-GB">
                <a:solidFill>
                  <a:srgbClr val="FF0000"/>
                </a:solidFill>
                <a:latin typeface="Network Rail Sans" panose="02000000040000020004" pitchFamily="2" charset="0"/>
              </a:rPr>
              <a:t> Exempt Force Majeure events from performance scheme payments</a:t>
            </a:r>
          </a:p>
        </p:txBody>
      </p:sp>
      <p:sp>
        <p:nvSpPr>
          <p:cNvPr id="5" name="Thought Bubble: Cloud 4">
            <a:extLst>
              <a:ext uri="{FF2B5EF4-FFF2-40B4-BE49-F238E27FC236}">
                <a16:creationId xmlns:a16="http://schemas.microsoft.com/office/drawing/2014/main" id="{39426FAC-4817-D665-3D07-E7A4B3DFA2AB}"/>
              </a:ext>
            </a:extLst>
          </p:cNvPr>
          <p:cNvSpPr/>
          <p:nvPr/>
        </p:nvSpPr>
        <p:spPr>
          <a:xfrm>
            <a:off x="10135100" y="3890267"/>
            <a:ext cx="1898073" cy="1229325"/>
          </a:xfrm>
          <a:prstGeom prst="cloudCallout">
            <a:avLst>
              <a:gd name="adj1" fmla="val -53184"/>
              <a:gd name="adj2" fmla="val 6715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a:latin typeface="Network Rail Sans" panose="02000000040000020004" pitchFamily="2" charset="0"/>
              </a:rPr>
              <a:t>Are there other options we could consider?</a:t>
            </a:r>
          </a:p>
        </p:txBody>
      </p:sp>
    </p:spTree>
    <p:extLst>
      <p:ext uri="{BB962C8B-B14F-4D97-AF65-F5344CB8AC3E}">
        <p14:creationId xmlns:p14="http://schemas.microsoft.com/office/powerpoint/2010/main" val="3357895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1ABC4-A4B0-1377-FB66-312372A620D6}"/>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D23C9F9C-3F19-DDB6-85AC-A37871B292C4}"/>
              </a:ext>
            </a:extLst>
          </p:cNvPr>
          <p:cNvSpPr>
            <a:spLocks noGrp="1"/>
          </p:cNvSpPr>
          <p:nvPr>
            <p:ph type="body" sz="quarter" idx="13"/>
          </p:nvPr>
        </p:nvSpPr>
        <p:spPr>
          <a:xfrm>
            <a:off x="172252" y="2765265"/>
            <a:ext cx="6420573" cy="885517"/>
          </a:xfrm>
        </p:spPr>
        <p:txBody>
          <a:bodyPr/>
          <a:lstStyle/>
          <a:p>
            <a:pPr algn="r"/>
            <a:r>
              <a:rPr lang="en-GB" sz="4400"/>
              <a:t>Option 2: Force Majeure Exclusions</a:t>
            </a:r>
          </a:p>
        </p:txBody>
      </p:sp>
      <p:sp>
        <p:nvSpPr>
          <p:cNvPr id="8" name="Text Placeholder 1">
            <a:extLst>
              <a:ext uri="{FF2B5EF4-FFF2-40B4-BE49-F238E27FC236}">
                <a16:creationId xmlns:a16="http://schemas.microsoft.com/office/drawing/2014/main" id="{AFD79E5C-E75C-B991-F76F-9495D53005E1}"/>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Rachel Grashion</a:t>
            </a:r>
          </a:p>
        </p:txBody>
      </p:sp>
    </p:spTree>
    <p:extLst>
      <p:ext uri="{BB962C8B-B14F-4D97-AF65-F5344CB8AC3E}">
        <p14:creationId xmlns:p14="http://schemas.microsoft.com/office/powerpoint/2010/main" val="2201685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Network Rail">
      <a:dk1>
        <a:sysClr val="windowText" lastClr="000000"/>
      </a:dk1>
      <a:lt1>
        <a:sysClr val="window" lastClr="FFFFFF"/>
      </a:lt1>
      <a:dk2>
        <a:srgbClr val="005172"/>
      </a:dk2>
      <a:lt2>
        <a:srgbClr val="E7E6E6"/>
      </a:lt2>
      <a:accent1>
        <a:srgbClr val="005172"/>
      </a:accent1>
      <a:accent2>
        <a:srgbClr val="F07E23"/>
      </a:accent2>
      <a:accent3>
        <a:srgbClr val="C3D3E1"/>
      </a:accent3>
      <a:accent4>
        <a:srgbClr val="003C55"/>
      </a:accent4>
      <a:accent5>
        <a:srgbClr val="11BAFF"/>
      </a:accent5>
      <a:accent6>
        <a:srgbClr val="456B8C"/>
      </a:accent6>
      <a:hlink>
        <a:srgbClr val="F07E23"/>
      </a:hlink>
      <a:folHlink>
        <a:srgbClr val="00283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4_Office Theme">
  <a:themeElements>
    <a:clrScheme name="Network Rail">
      <a:dk1>
        <a:sysClr val="windowText" lastClr="000000"/>
      </a:dk1>
      <a:lt1>
        <a:sysClr val="window" lastClr="FFFFFF"/>
      </a:lt1>
      <a:dk2>
        <a:srgbClr val="005172"/>
      </a:dk2>
      <a:lt2>
        <a:srgbClr val="E7E6E6"/>
      </a:lt2>
      <a:accent1>
        <a:srgbClr val="005172"/>
      </a:accent1>
      <a:accent2>
        <a:srgbClr val="F07E23"/>
      </a:accent2>
      <a:accent3>
        <a:srgbClr val="C3D3E1"/>
      </a:accent3>
      <a:accent4>
        <a:srgbClr val="003C55"/>
      </a:accent4>
      <a:accent5>
        <a:srgbClr val="11BAFF"/>
      </a:accent5>
      <a:accent6>
        <a:srgbClr val="456B8C"/>
      </a:accent6>
      <a:hlink>
        <a:srgbClr val="F07E23"/>
      </a:hlink>
      <a:folHlink>
        <a:srgbClr val="00283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arkedasFINAL xmlns="741a431f-f11e-430b-8db8-9ff92049146f">false</MarkedasFINAL>
    <TaxCatchAll xmlns="af32717b-85d4-46b0-82d8-410bc3119485" xsi:nil="true"/>
    <Topic xmlns="741a431f-f11e-430b-8db8-9ff92049146f" xsi:nil="true"/>
    <lcf76f155ced4ddcb4097134ff3c332f xmlns="741a431f-f11e-430b-8db8-9ff92049146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C5C5D0A67F34B498837BA2288A8E3E8" ma:contentTypeVersion="20" ma:contentTypeDescription="Create a new document." ma:contentTypeScope="" ma:versionID="bda7204226f74fd9e8fbc00c1b394b48">
  <xsd:schema xmlns:xsd="http://www.w3.org/2001/XMLSchema" xmlns:xs="http://www.w3.org/2001/XMLSchema" xmlns:p="http://schemas.microsoft.com/office/2006/metadata/properties" xmlns:ns2="741a431f-f11e-430b-8db8-9ff92049146f" xmlns:ns3="9ed464a4-0754-4a56-be90-7b5b5dd951f0" xmlns:ns4="af32717b-85d4-46b0-82d8-410bc3119485" targetNamespace="http://schemas.microsoft.com/office/2006/metadata/properties" ma:root="true" ma:fieldsID="d1bc75236d0556e3edaae12a61ee09a9" ns2:_="" ns3:_="" ns4:_="">
    <xsd:import namespace="741a431f-f11e-430b-8db8-9ff92049146f"/>
    <xsd:import namespace="9ed464a4-0754-4a56-be90-7b5b5dd951f0"/>
    <xsd:import namespace="af32717b-85d4-46b0-82d8-410bc311948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Topic" minOccurs="0"/>
                <xsd:element ref="ns2:lcf76f155ced4ddcb4097134ff3c332f" minOccurs="0"/>
                <xsd:element ref="ns4:TaxCatchAll" minOccurs="0"/>
                <xsd:element ref="ns2:MediaLengthInSeconds" minOccurs="0"/>
                <xsd:element ref="ns2:MediaServiceObjectDetectorVersions" minOccurs="0"/>
                <xsd:element ref="ns2:MarkedasFINA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1a431f-f11e-430b-8db8-9ff9204914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Topic" ma:index="20" nillable="true" ma:displayName="Topic" ma:description="e.g. recalibration, briefing note, consultation..." ma:format="Dropdown" ma:internalName="Topic">
      <xsd:simpleType>
        <xsd:restriction base="dms:Text">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e89bcca-d77b-429e-a31c-3f7c234e7016" ma:termSetId="09814cd3-568e-fe90-9814-8d621ff8fb84" ma:anchorId="fba54fb3-c3e1-fe81-a776-ca4b69148c4d" ma:open="true" ma:isKeyword="false">
      <xsd:complexType>
        <xsd:sequence>
          <xsd:element ref="pc:Terms" minOccurs="0" maxOccurs="1"/>
        </xsd:sequence>
      </xsd:complex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arkedasFINAL" ma:index="26" nillable="true" ma:displayName="Marked as FINAL" ma:default="0" ma:description="If yes, do not edit." ma:format="Dropdown" ma:internalName="MarkedasFINAL">
      <xsd:simpleType>
        <xsd:restriction base="dms:Boolean"/>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ed464a4-0754-4a56-be90-7b5b5dd951f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f32717b-85d4-46b0-82d8-410bc3119485"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fd7e2bf4-9443-440c-b8f7-768d39cd5f5e}" ma:internalName="TaxCatchAll" ma:showField="CatchAllData" ma:web="9ed464a4-0754-4a56-be90-7b5b5dd951f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390DF54-B6EA-4A2B-9EF0-D87ADFA44633}">
  <ds:schemaRefs>
    <ds:schemaRef ds:uri="http://schemas.microsoft.com/sharepoint/v3/contenttype/forms"/>
  </ds:schemaRefs>
</ds:datastoreItem>
</file>

<file path=customXml/itemProps2.xml><?xml version="1.0" encoding="utf-8"?>
<ds:datastoreItem xmlns:ds="http://schemas.openxmlformats.org/officeDocument/2006/customXml" ds:itemID="{5830142C-C423-4B30-8867-30BF10AF86AA}">
  <ds:schemaRefs>
    <ds:schemaRef ds:uri="http://schemas.microsoft.com/office/2006/documentManagement/types"/>
    <ds:schemaRef ds:uri="http://www.w3.org/XML/1998/namespace"/>
    <ds:schemaRef ds:uri="http://schemas.openxmlformats.org/package/2006/metadata/core-properties"/>
    <ds:schemaRef ds:uri="http://schemas.microsoft.com/office/2006/metadata/properties"/>
    <ds:schemaRef ds:uri="http://purl.org/dc/elements/1.1/"/>
    <ds:schemaRef ds:uri="af32717b-85d4-46b0-82d8-410bc3119485"/>
    <ds:schemaRef ds:uri="http://purl.org/dc/terms/"/>
    <ds:schemaRef ds:uri="9ed464a4-0754-4a56-be90-7b5b5dd951f0"/>
    <ds:schemaRef ds:uri="http://schemas.microsoft.com/office/infopath/2007/PartnerControls"/>
    <ds:schemaRef ds:uri="741a431f-f11e-430b-8db8-9ff92049146f"/>
    <ds:schemaRef ds:uri="http://purl.org/dc/dcmitype/"/>
  </ds:schemaRefs>
</ds:datastoreItem>
</file>

<file path=customXml/itemProps3.xml><?xml version="1.0" encoding="utf-8"?>
<ds:datastoreItem xmlns:ds="http://schemas.openxmlformats.org/officeDocument/2006/customXml" ds:itemID="{5E64FE24-6798-4918-A8BA-225F7ACE5137}">
  <ds:schemaRefs>
    <ds:schemaRef ds:uri="741a431f-f11e-430b-8db8-9ff92049146f"/>
    <ds:schemaRef ds:uri="9ed464a4-0754-4a56-be90-7b5b5dd951f0"/>
    <ds:schemaRef ds:uri="af32717b-85d4-46b0-82d8-410bc311948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2891</TotalTime>
  <Words>2705</Words>
  <Application>Microsoft Office PowerPoint</Application>
  <PresentationFormat>Widescreen</PresentationFormat>
  <Paragraphs>224</Paragraphs>
  <Slides>20</Slides>
  <Notes>8</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20</vt:i4>
      </vt:variant>
    </vt:vector>
  </HeadingPairs>
  <TitlesOfParts>
    <vt:vector size="32" baseType="lpstr">
      <vt:lpstr>Aptos</vt:lpstr>
      <vt:lpstr>Aptos Display</vt:lpstr>
      <vt:lpstr>Arial</vt:lpstr>
      <vt:lpstr>Calibri</vt:lpstr>
      <vt:lpstr>Courier New</vt:lpstr>
      <vt:lpstr>Network Rail Sans</vt:lpstr>
      <vt:lpstr>Wingdings</vt:lpstr>
      <vt:lpstr>office theme</vt:lpstr>
      <vt:lpstr>1_Office Theme</vt:lpstr>
      <vt:lpstr>2_Office Theme</vt:lpstr>
      <vt:lpstr>4_Office Theme</vt:lpstr>
      <vt:lpstr>3_Office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Rachel Grashion</dc:creator>
  <cp:lastModifiedBy>Rachel Grashion</cp:lastModifiedBy>
  <cp:revision>1</cp:revision>
  <dcterms:created xsi:type="dcterms:W3CDTF">2026-03-16T12:54:37Z</dcterms:created>
  <dcterms:modified xsi:type="dcterms:W3CDTF">2026-07-15T09:21:14Z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0x0101001C5C5D0A67F34B498837BA2288A8E3E8</vt:lpwstr>
  </property>
  <property fmtid="{D5CDD505-2E9C-101B-9397-08002B2CF9AE}" pid="3" name="MSIP_Label_8577031b-11bc-4db9-b655-7d79027ad570_Enabled">
    <vt:lpwstr>true</vt:lpwstr>
  </property>
  <property fmtid="{D5CDD505-2E9C-101B-9397-08002B2CF9AE}" pid="4" name="MSIP_Label_8577031b-11bc-4db9-b655-7d79027ad570_SetDate">
    <vt:lpwstr>2026-03-16T13:24:28Z</vt:lpwstr>
  </property>
  <property fmtid="{D5CDD505-2E9C-101B-9397-08002B2CF9AE}" pid="5" name="MSIP_Label_8577031b-11bc-4db9-b655-7d79027ad570_Method">
    <vt:lpwstr>Standard</vt:lpwstr>
  </property>
  <property fmtid="{D5CDD505-2E9C-101B-9397-08002B2CF9AE}" pid="6" name="MSIP_Label_8577031b-11bc-4db9-b655-7d79027ad570_Name">
    <vt:lpwstr>8577031b-11bc-4db9-b655-7d79027ad570</vt:lpwstr>
  </property>
  <property fmtid="{D5CDD505-2E9C-101B-9397-08002B2CF9AE}" pid="7" name="MSIP_Label_8577031b-11bc-4db9-b655-7d79027ad570_SiteId">
    <vt:lpwstr>c22cc3e1-5d7f-4f4d-be03-d5a158cc9409</vt:lpwstr>
  </property>
  <property fmtid="{D5CDD505-2E9C-101B-9397-08002B2CF9AE}" pid="8" name="MSIP_Label_8577031b-11bc-4db9-b655-7d79027ad570_ActionId">
    <vt:lpwstr>6f9177aa-9c3c-425d-a802-a119a49d0e97</vt:lpwstr>
  </property>
  <property fmtid="{D5CDD505-2E9C-101B-9397-08002B2CF9AE}" pid="9" name="MSIP_Label_8577031b-11bc-4db9-b655-7d79027ad570_ContentBits">
    <vt:lpwstr>1</vt:lpwstr>
  </property>
  <property fmtid="{D5CDD505-2E9C-101B-9397-08002B2CF9AE}" pid="10" name="MSIP_Label_8577031b-11bc-4db9-b655-7d79027ad570_Tag">
    <vt:lpwstr>10, 3, 0, 1</vt:lpwstr>
  </property>
  <property fmtid="{D5CDD505-2E9C-101B-9397-08002B2CF9AE}" pid="11" name="ClassificationContentMarkingHeaderLocations">
    <vt:lpwstr>office theme:8</vt:lpwstr>
  </property>
  <property fmtid="{D5CDD505-2E9C-101B-9397-08002B2CF9AE}" pid="12" name="ClassificationContentMarkingHeaderText">
    <vt:lpwstr>OFFICIAL</vt:lpwstr>
  </property>
  <property fmtid="{D5CDD505-2E9C-101B-9397-08002B2CF9AE}" pid="13" name="MediaServiceImageTags">
    <vt:lpwstr/>
  </property>
</Properties>
</file>